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1" autoAdjust="0"/>
    <p:restoredTop sz="91973" autoAdjust="0"/>
  </p:normalViewPr>
  <p:slideViewPr>
    <p:cSldViewPr snapToGrid="0" snapToObjects="1">
      <p:cViewPr varScale="1">
        <p:scale>
          <a:sx n="53" d="100"/>
          <a:sy n="53" d="100"/>
        </p:scale>
        <p:origin x="18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52">
            <a:extLst>
              <a:ext uri="{FF2B5EF4-FFF2-40B4-BE49-F238E27FC236}">
                <a16:creationId xmlns:a16="http://schemas.microsoft.com/office/drawing/2014/main" id="{AB02E530-43AC-EB42-A457-4DCA0141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549" y="7127163"/>
            <a:ext cx="5701783" cy="4762469"/>
          </a:xfrm>
          <a:custGeom>
            <a:avLst/>
            <a:gdLst>
              <a:gd name="T0" fmla="*/ 3790 w 4578"/>
              <a:gd name="T1" fmla="*/ 2220 h 3825"/>
              <a:gd name="T2" fmla="*/ 3790 w 4578"/>
              <a:gd name="T3" fmla="*/ 2220 h 3825"/>
              <a:gd name="T4" fmla="*/ 4313 w 4578"/>
              <a:gd name="T5" fmla="*/ 2220 h 3825"/>
              <a:gd name="T6" fmla="*/ 4313 w 4578"/>
              <a:gd name="T7" fmla="*/ 2220 h 3825"/>
              <a:gd name="T8" fmla="*/ 4577 w 4578"/>
              <a:gd name="T9" fmla="*/ 1909 h 3825"/>
              <a:gd name="T10" fmla="*/ 4577 w 4578"/>
              <a:gd name="T11" fmla="*/ 800 h 3825"/>
              <a:gd name="T12" fmla="*/ 2864 w 4578"/>
              <a:gd name="T13" fmla="*/ 800 h 3825"/>
              <a:gd name="T14" fmla="*/ 2864 w 4578"/>
              <a:gd name="T15" fmla="*/ 800 h 3825"/>
              <a:gd name="T16" fmla="*/ 2574 w 4578"/>
              <a:gd name="T17" fmla="*/ 539 h 3825"/>
              <a:gd name="T18" fmla="*/ 2574 w 4578"/>
              <a:gd name="T19" fmla="*/ 539 h 3825"/>
              <a:gd name="T20" fmla="*/ 2574 w 4578"/>
              <a:gd name="T21" fmla="*/ 16 h 3825"/>
              <a:gd name="T22" fmla="*/ 2574 w 4578"/>
              <a:gd name="T23" fmla="*/ 16 h 3825"/>
              <a:gd name="T24" fmla="*/ 2380 w 4578"/>
              <a:gd name="T25" fmla="*/ 0 h 3825"/>
              <a:gd name="T26" fmla="*/ 2380 w 4578"/>
              <a:gd name="T27" fmla="*/ 0 h 3825"/>
              <a:gd name="T28" fmla="*/ 2357 w 4578"/>
              <a:gd name="T29" fmla="*/ 0 h 3825"/>
              <a:gd name="T30" fmla="*/ 2357 w 4578"/>
              <a:gd name="T31" fmla="*/ 0 h 3825"/>
              <a:gd name="T32" fmla="*/ 2335 w 4578"/>
              <a:gd name="T33" fmla="*/ 0 h 3825"/>
              <a:gd name="T34" fmla="*/ 2335 w 4578"/>
              <a:gd name="T35" fmla="*/ 0 h 3825"/>
              <a:gd name="T36" fmla="*/ 2141 w 4578"/>
              <a:gd name="T37" fmla="*/ 16 h 3825"/>
              <a:gd name="T38" fmla="*/ 2141 w 4578"/>
              <a:gd name="T39" fmla="*/ 16 h 3825"/>
              <a:gd name="T40" fmla="*/ 2141 w 4578"/>
              <a:gd name="T41" fmla="*/ 539 h 3825"/>
              <a:gd name="T42" fmla="*/ 2141 w 4578"/>
              <a:gd name="T43" fmla="*/ 539 h 3825"/>
              <a:gd name="T44" fmla="*/ 1851 w 4578"/>
              <a:gd name="T45" fmla="*/ 800 h 3825"/>
              <a:gd name="T46" fmla="*/ 0 w 4578"/>
              <a:gd name="T47" fmla="*/ 800 h 3825"/>
              <a:gd name="T48" fmla="*/ 0 w 4578"/>
              <a:gd name="T49" fmla="*/ 800 h 3825"/>
              <a:gd name="T50" fmla="*/ 4577 w 4578"/>
              <a:gd name="T51" fmla="*/ 3824 h 3825"/>
              <a:gd name="T52" fmla="*/ 4577 w 4578"/>
              <a:gd name="T53" fmla="*/ 2964 h 3825"/>
              <a:gd name="T54" fmla="*/ 4577 w 4578"/>
              <a:gd name="T55" fmla="*/ 2964 h 3825"/>
              <a:gd name="T56" fmla="*/ 4313 w 4578"/>
              <a:gd name="T57" fmla="*/ 2653 h 3825"/>
              <a:gd name="T58" fmla="*/ 4313 w 4578"/>
              <a:gd name="T59" fmla="*/ 2653 h 3825"/>
              <a:gd name="T60" fmla="*/ 3790 w 4578"/>
              <a:gd name="T61" fmla="*/ 2653 h 3825"/>
              <a:gd name="T62" fmla="*/ 3790 w 4578"/>
              <a:gd name="T63" fmla="*/ 2653 h 3825"/>
              <a:gd name="T64" fmla="*/ 3774 w 4578"/>
              <a:gd name="T65" fmla="*/ 2459 h 3825"/>
              <a:gd name="T66" fmla="*/ 3774 w 4578"/>
              <a:gd name="T67" fmla="*/ 2459 h 3825"/>
              <a:gd name="T68" fmla="*/ 3774 w 4578"/>
              <a:gd name="T69" fmla="*/ 2436 h 3825"/>
              <a:gd name="T70" fmla="*/ 3774 w 4578"/>
              <a:gd name="T71" fmla="*/ 2436 h 3825"/>
              <a:gd name="T72" fmla="*/ 3774 w 4578"/>
              <a:gd name="T73" fmla="*/ 2414 h 3825"/>
              <a:gd name="T74" fmla="*/ 3774 w 4578"/>
              <a:gd name="T75" fmla="*/ 2414 h 3825"/>
              <a:gd name="T76" fmla="*/ 3790 w 4578"/>
              <a:gd name="T77" fmla="*/ 2220 h 3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78" h="3825">
                <a:moveTo>
                  <a:pt x="3790" y="2220"/>
                </a:moveTo>
                <a:lnTo>
                  <a:pt x="3790" y="2220"/>
                </a:lnTo>
                <a:cubicBezTo>
                  <a:pt x="3825" y="1852"/>
                  <a:pt x="4012" y="2110"/>
                  <a:pt x="4313" y="2220"/>
                </a:cubicBezTo>
                <a:lnTo>
                  <a:pt x="4313" y="2220"/>
                </a:lnTo>
                <a:cubicBezTo>
                  <a:pt x="4484" y="2282"/>
                  <a:pt x="4551" y="2088"/>
                  <a:pt x="4577" y="1909"/>
                </a:cubicBezTo>
                <a:lnTo>
                  <a:pt x="4577" y="800"/>
                </a:lnTo>
                <a:lnTo>
                  <a:pt x="2864" y="800"/>
                </a:lnTo>
                <a:lnTo>
                  <a:pt x="2864" y="800"/>
                </a:lnTo>
                <a:cubicBezTo>
                  <a:pt x="2690" y="772"/>
                  <a:pt x="2514" y="704"/>
                  <a:pt x="2574" y="539"/>
                </a:cubicBezTo>
                <a:lnTo>
                  <a:pt x="2574" y="539"/>
                </a:lnTo>
                <a:cubicBezTo>
                  <a:pt x="2683" y="238"/>
                  <a:pt x="2941" y="52"/>
                  <a:pt x="2574" y="16"/>
                </a:cubicBezTo>
                <a:lnTo>
                  <a:pt x="2574" y="16"/>
                </a:lnTo>
                <a:cubicBezTo>
                  <a:pt x="2478" y="7"/>
                  <a:pt x="2418" y="2"/>
                  <a:pt x="2380" y="0"/>
                </a:cubicBezTo>
                <a:lnTo>
                  <a:pt x="2380" y="0"/>
                </a:lnTo>
                <a:cubicBezTo>
                  <a:pt x="2375" y="0"/>
                  <a:pt x="2368" y="0"/>
                  <a:pt x="2357" y="0"/>
                </a:cubicBezTo>
                <a:lnTo>
                  <a:pt x="2357" y="0"/>
                </a:lnTo>
                <a:cubicBezTo>
                  <a:pt x="2348" y="0"/>
                  <a:pt x="2340" y="0"/>
                  <a:pt x="2335" y="0"/>
                </a:cubicBezTo>
                <a:lnTo>
                  <a:pt x="2335" y="0"/>
                </a:lnTo>
                <a:cubicBezTo>
                  <a:pt x="2297" y="2"/>
                  <a:pt x="2236" y="7"/>
                  <a:pt x="2141" y="16"/>
                </a:cubicBezTo>
                <a:lnTo>
                  <a:pt x="2141" y="16"/>
                </a:lnTo>
                <a:cubicBezTo>
                  <a:pt x="1773" y="52"/>
                  <a:pt x="2032" y="238"/>
                  <a:pt x="2141" y="539"/>
                </a:cubicBezTo>
                <a:lnTo>
                  <a:pt x="2141" y="539"/>
                </a:lnTo>
                <a:cubicBezTo>
                  <a:pt x="2201" y="704"/>
                  <a:pt x="2024" y="772"/>
                  <a:pt x="1851" y="800"/>
                </a:cubicBezTo>
                <a:lnTo>
                  <a:pt x="0" y="800"/>
                </a:lnTo>
                <a:lnTo>
                  <a:pt x="0" y="800"/>
                </a:lnTo>
                <a:cubicBezTo>
                  <a:pt x="0" y="2470"/>
                  <a:pt x="2049" y="3822"/>
                  <a:pt x="4577" y="3824"/>
                </a:cubicBezTo>
                <a:lnTo>
                  <a:pt x="4577" y="2964"/>
                </a:lnTo>
                <a:lnTo>
                  <a:pt x="4577" y="2964"/>
                </a:lnTo>
                <a:cubicBezTo>
                  <a:pt x="4551" y="2784"/>
                  <a:pt x="4484" y="2591"/>
                  <a:pt x="4313" y="2653"/>
                </a:cubicBezTo>
                <a:lnTo>
                  <a:pt x="4313" y="2653"/>
                </a:lnTo>
                <a:cubicBezTo>
                  <a:pt x="4012" y="2762"/>
                  <a:pt x="3825" y="3021"/>
                  <a:pt x="3790" y="2653"/>
                </a:cubicBezTo>
                <a:lnTo>
                  <a:pt x="3790" y="2653"/>
                </a:lnTo>
                <a:cubicBezTo>
                  <a:pt x="3780" y="2557"/>
                  <a:pt x="3775" y="2497"/>
                  <a:pt x="3774" y="2459"/>
                </a:cubicBezTo>
                <a:lnTo>
                  <a:pt x="3774" y="2459"/>
                </a:lnTo>
                <a:cubicBezTo>
                  <a:pt x="3774" y="2453"/>
                  <a:pt x="3774" y="2446"/>
                  <a:pt x="3774" y="2436"/>
                </a:cubicBezTo>
                <a:lnTo>
                  <a:pt x="3774" y="2436"/>
                </a:lnTo>
                <a:cubicBezTo>
                  <a:pt x="3774" y="2426"/>
                  <a:pt x="3774" y="2419"/>
                  <a:pt x="3774" y="2414"/>
                </a:cubicBezTo>
                <a:lnTo>
                  <a:pt x="3774" y="2414"/>
                </a:lnTo>
                <a:cubicBezTo>
                  <a:pt x="3775" y="2376"/>
                  <a:pt x="3780" y="2315"/>
                  <a:pt x="3790" y="22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53">
            <a:extLst>
              <a:ext uri="{FF2B5EF4-FFF2-40B4-BE49-F238E27FC236}">
                <a16:creationId xmlns:a16="http://schemas.microsoft.com/office/drawing/2014/main" id="{5DA9AE51-24FD-C840-8ABB-C7D70112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3598" y="8121401"/>
            <a:ext cx="6712504" cy="4152743"/>
          </a:xfrm>
          <a:custGeom>
            <a:avLst/>
            <a:gdLst>
              <a:gd name="T0" fmla="*/ 5389 w 5390"/>
              <a:gd name="T1" fmla="*/ 0 h 3333"/>
              <a:gd name="T2" fmla="*/ 3903 w 5390"/>
              <a:gd name="T3" fmla="*/ 0 h 3333"/>
              <a:gd name="T4" fmla="*/ 3903 w 5390"/>
              <a:gd name="T5" fmla="*/ 0 h 3333"/>
              <a:gd name="T6" fmla="*/ 3933 w 5390"/>
              <a:gd name="T7" fmla="*/ 0 h 3333"/>
              <a:gd name="T8" fmla="*/ 3860 w 5390"/>
              <a:gd name="T9" fmla="*/ 0 h 3333"/>
              <a:gd name="T10" fmla="*/ 3860 w 5390"/>
              <a:gd name="T11" fmla="*/ 0 h 3333"/>
              <a:gd name="T12" fmla="*/ 3903 w 5390"/>
              <a:gd name="T13" fmla="*/ 0 h 3333"/>
              <a:gd name="T14" fmla="*/ 3667 w 5390"/>
              <a:gd name="T15" fmla="*/ 0 h 3333"/>
              <a:gd name="T16" fmla="*/ 3667 w 5390"/>
              <a:gd name="T17" fmla="*/ 0 h 3333"/>
              <a:gd name="T18" fmla="*/ 3357 w 5390"/>
              <a:gd name="T19" fmla="*/ 264 h 3333"/>
              <a:gd name="T20" fmla="*/ 3357 w 5390"/>
              <a:gd name="T21" fmla="*/ 264 h 3333"/>
              <a:gd name="T22" fmla="*/ 3357 w 5390"/>
              <a:gd name="T23" fmla="*/ 787 h 3333"/>
              <a:gd name="T24" fmla="*/ 3357 w 5390"/>
              <a:gd name="T25" fmla="*/ 787 h 3333"/>
              <a:gd name="T26" fmla="*/ 3163 w 5390"/>
              <a:gd name="T27" fmla="*/ 803 h 3333"/>
              <a:gd name="T28" fmla="*/ 3163 w 5390"/>
              <a:gd name="T29" fmla="*/ 803 h 3333"/>
              <a:gd name="T30" fmla="*/ 3140 w 5390"/>
              <a:gd name="T31" fmla="*/ 803 h 3333"/>
              <a:gd name="T32" fmla="*/ 3140 w 5390"/>
              <a:gd name="T33" fmla="*/ 803 h 3333"/>
              <a:gd name="T34" fmla="*/ 3118 w 5390"/>
              <a:gd name="T35" fmla="*/ 803 h 3333"/>
              <a:gd name="T36" fmla="*/ 3118 w 5390"/>
              <a:gd name="T37" fmla="*/ 803 h 3333"/>
              <a:gd name="T38" fmla="*/ 2924 w 5390"/>
              <a:gd name="T39" fmla="*/ 787 h 3333"/>
              <a:gd name="T40" fmla="*/ 2924 w 5390"/>
              <a:gd name="T41" fmla="*/ 787 h 3333"/>
              <a:gd name="T42" fmla="*/ 2924 w 5390"/>
              <a:gd name="T43" fmla="*/ 264 h 3333"/>
              <a:gd name="T44" fmla="*/ 2924 w 5390"/>
              <a:gd name="T45" fmla="*/ 264 h 3333"/>
              <a:gd name="T46" fmla="*/ 2613 w 5390"/>
              <a:gd name="T47" fmla="*/ 0 h 3333"/>
              <a:gd name="T48" fmla="*/ 2378 w 5390"/>
              <a:gd name="T49" fmla="*/ 0 h 3333"/>
              <a:gd name="T50" fmla="*/ 2378 w 5390"/>
              <a:gd name="T51" fmla="*/ 0 h 3333"/>
              <a:gd name="T52" fmla="*/ 2420 w 5390"/>
              <a:gd name="T53" fmla="*/ 0 h 3333"/>
              <a:gd name="T54" fmla="*/ 2348 w 5390"/>
              <a:gd name="T55" fmla="*/ 0 h 3333"/>
              <a:gd name="T56" fmla="*/ 2348 w 5390"/>
              <a:gd name="T57" fmla="*/ 0 h 3333"/>
              <a:gd name="T58" fmla="*/ 2378 w 5390"/>
              <a:gd name="T59" fmla="*/ 0 h 3333"/>
              <a:gd name="T60" fmla="*/ 803 w 5390"/>
              <a:gd name="T61" fmla="*/ 0 h 3333"/>
              <a:gd name="T62" fmla="*/ 803 w 5390"/>
              <a:gd name="T63" fmla="*/ 1109 h 3333"/>
              <a:gd name="T64" fmla="*/ 803 w 5390"/>
              <a:gd name="T65" fmla="*/ 1109 h 3333"/>
              <a:gd name="T66" fmla="*/ 539 w 5390"/>
              <a:gd name="T67" fmla="*/ 1420 h 3333"/>
              <a:gd name="T68" fmla="*/ 539 w 5390"/>
              <a:gd name="T69" fmla="*/ 1420 h 3333"/>
              <a:gd name="T70" fmla="*/ 16 w 5390"/>
              <a:gd name="T71" fmla="*/ 1420 h 3333"/>
              <a:gd name="T72" fmla="*/ 16 w 5390"/>
              <a:gd name="T73" fmla="*/ 1420 h 3333"/>
              <a:gd name="T74" fmla="*/ 0 w 5390"/>
              <a:gd name="T75" fmla="*/ 1614 h 3333"/>
              <a:gd name="T76" fmla="*/ 0 w 5390"/>
              <a:gd name="T77" fmla="*/ 1614 h 3333"/>
              <a:gd name="T78" fmla="*/ 0 w 5390"/>
              <a:gd name="T79" fmla="*/ 1636 h 3333"/>
              <a:gd name="T80" fmla="*/ 0 w 5390"/>
              <a:gd name="T81" fmla="*/ 1636 h 3333"/>
              <a:gd name="T82" fmla="*/ 0 w 5390"/>
              <a:gd name="T83" fmla="*/ 1659 h 3333"/>
              <a:gd name="T84" fmla="*/ 0 w 5390"/>
              <a:gd name="T85" fmla="*/ 1659 h 3333"/>
              <a:gd name="T86" fmla="*/ 16 w 5390"/>
              <a:gd name="T87" fmla="*/ 1853 h 3333"/>
              <a:gd name="T88" fmla="*/ 16 w 5390"/>
              <a:gd name="T89" fmla="*/ 1853 h 3333"/>
              <a:gd name="T90" fmla="*/ 539 w 5390"/>
              <a:gd name="T91" fmla="*/ 1853 h 3333"/>
              <a:gd name="T92" fmla="*/ 539 w 5390"/>
              <a:gd name="T93" fmla="*/ 1853 h 3333"/>
              <a:gd name="T94" fmla="*/ 803 w 5390"/>
              <a:gd name="T95" fmla="*/ 2164 h 3333"/>
              <a:gd name="T96" fmla="*/ 803 w 5390"/>
              <a:gd name="T97" fmla="*/ 3024 h 3333"/>
              <a:gd name="T98" fmla="*/ 803 w 5390"/>
              <a:gd name="T99" fmla="*/ 3024 h 3333"/>
              <a:gd name="T100" fmla="*/ 808 w 5390"/>
              <a:gd name="T101" fmla="*/ 3024 h 3333"/>
              <a:gd name="T102" fmla="*/ 808 w 5390"/>
              <a:gd name="T103" fmla="*/ 3024 h 3333"/>
              <a:gd name="T104" fmla="*/ 3109 w 5390"/>
              <a:gd name="T105" fmla="*/ 2615 h 3333"/>
              <a:gd name="T106" fmla="*/ 3109 w 5390"/>
              <a:gd name="T107" fmla="*/ 2615 h 3333"/>
              <a:gd name="T108" fmla="*/ 4540 w 5390"/>
              <a:gd name="T109" fmla="*/ 3332 h 3333"/>
              <a:gd name="T110" fmla="*/ 4540 w 5390"/>
              <a:gd name="T111" fmla="*/ 3332 h 3333"/>
              <a:gd name="T112" fmla="*/ 4146 w 5390"/>
              <a:gd name="T113" fmla="*/ 2071 h 3333"/>
              <a:gd name="T114" fmla="*/ 4146 w 5390"/>
              <a:gd name="T115" fmla="*/ 2071 h 3333"/>
              <a:gd name="T116" fmla="*/ 5389 w 5390"/>
              <a:gd name="T117" fmla="*/ 0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390" h="3333">
                <a:moveTo>
                  <a:pt x="5389" y="0"/>
                </a:moveTo>
                <a:lnTo>
                  <a:pt x="3903" y="0"/>
                </a:lnTo>
                <a:lnTo>
                  <a:pt x="3903" y="0"/>
                </a:lnTo>
                <a:cubicBezTo>
                  <a:pt x="3922" y="0"/>
                  <a:pt x="3933" y="0"/>
                  <a:pt x="3933" y="0"/>
                </a:cubicBezTo>
                <a:lnTo>
                  <a:pt x="3860" y="0"/>
                </a:lnTo>
                <a:lnTo>
                  <a:pt x="3860" y="0"/>
                </a:lnTo>
                <a:cubicBezTo>
                  <a:pt x="3877" y="0"/>
                  <a:pt x="3891" y="0"/>
                  <a:pt x="3903" y="0"/>
                </a:cubicBezTo>
                <a:lnTo>
                  <a:pt x="3667" y="0"/>
                </a:lnTo>
                <a:lnTo>
                  <a:pt x="3667" y="0"/>
                </a:lnTo>
                <a:cubicBezTo>
                  <a:pt x="3488" y="26"/>
                  <a:pt x="3295" y="93"/>
                  <a:pt x="3357" y="264"/>
                </a:cubicBezTo>
                <a:lnTo>
                  <a:pt x="3357" y="264"/>
                </a:lnTo>
                <a:cubicBezTo>
                  <a:pt x="3466" y="566"/>
                  <a:pt x="3724" y="752"/>
                  <a:pt x="3357" y="787"/>
                </a:cubicBezTo>
                <a:lnTo>
                  <a:pt x="3357" y="787"/>
                </a:lnTo>
                <a:cubicBezTo>
                  <a:pt x="3261" y="797"/>
                  <a:pt x="3201" y="802"/>
                  <a:pt x="3163" y="803"/>
                </a:cubicBezTo>
                <a:lnTo>
                  <a:pt x="3163" y="803"/>
                </a:lnTo>
                <a:cubicBezTo>
                  <a:pt x="3157" y="803"/>
                  <a:pt x="3150" y="804"/>
                  <a:pt x="3140" y="803"/>
                </a:cubicBezTo>
                <a:lnTo>
                  <a:pt x="3140" y="803"/>
                </a:lnTo>
                <a:cubicBezTo>
                  <a:pt x="3130" y="804"/>
                  <a:pt x="3122" y="803"/>
                  <a:pt x="3118" y="803"/>
                </a:cubicBezTo>
                <a:lnTo>
                  <a:pt x="3118" y="803"/>
                </a:lnTo>
                <a:cubicBezTo>
                  <a:pt x="3080" y="802"/>
                  <a:pt x="3019" y="797"/>
                  <a:pt x="2924" y="787"/>
                </a:cubicBezTo>
                <a:lnTo>
                  <a:pt x="2924" y="787"/>
                </a:lnTo>
                <a:cubicBezTo>
                  <a:pt x="2556" y="752"/>
                  <a:pt x="2814" y="566"/>
                  <a:pt x="2924" y="264"/>
                </a:cubicBezTo>
                <a:lnTo>
                  <a:pt x="2924" y="264"/>
                </a:lnTo>
                <a:cubicBezTo>
                  <a:pt x="2985" y="93"/>
                  <a:pt x="2792" y="26"/>
                  <a:pt x="2613" y="0"/>
                </a:cubicBezTo>
                <a:lnTo>
                  <a:pt x="2378" y="0"/>
                </a:lnTo>
                <a:lnTo>
                  <a:pt x="2378" y="0"/>
                </a:lnTo>
                <a:cubicBezTo>
                  <a:pt x="2389" y="0"/>
                  <a:pt x="2403" y="0"/>
                  <a:pt x="2420" y="0"/>
                </a:cubicBezTo>
                <a:lnTo>
                  <a:pt x="2348" y="0"/>
                </a:lnTo>
                <a:lnTo>
                  <a:pt x="2348" y="0"/>
                </a:lnTo>
                <a:cubicBezTo>
                  <a:pt x="2348" y="0"/>
                  <a:pt x="2359" y="0"/>
                  <a:pt x="2378" y="0"/>
                </a:cubicBezTo>
                <a:lnTo>
                  <a:pt x="803" y="0"/>
                </a:lnTo>
                <a:lnTo>
                  <a:pt x="803" y="1109"/>
                </a:lnTo>
                <a:lnTo>
                  <a:pt x="803" y="1109"/>
                </a:lnTo>
                <a:cubicBezTo>
                  <a:pt x="777" y="1288"/>
                  <a:pt x="710" y="1482"/>
                  <a:pt x="539" y="1420"/>
                </a:cubicBezTo>
                <a:lnTo>
                  <a:pt x="539" y="1420"/>
                </a:lnTo>
                <a:cubicBezTo>
                  <a:pt x="238" y="1310"/>
                  <a:pt x="51" y="1052"/>
                  <a:pt x="16" y="1420"/>
                </a:cubicBezTo>
                <a:lnTo>
                  <a:pt x="16" y="1420"/>
                </a:lnTo>
                <a:cubicBezTo>
                  <a:pt x="6" y="1515"/>
                  <a:pt x="1" y="1576"/>
                  <a:pt x="0" y="1614"/>
                </a:cubicBezTo>
                <a:lnTo>
                  <a:pt x="0" y="1614"/>
                </a:lnTo>
                <a:cubicBezTo>
                  <a:pt x="0" y="1619"/>
                  <a:pt x="0" y="1626"/>
                  <a:pt x="0" y="1636"/>
                </a:cubicBezTo>
                <a:lnTo>
                  <a:pt x="0" y="1636"/>
                </a:lnTo>
                <a:cubicBezTo>
                  <a:pt x="0" y="1646"/>
                  <a:pt x="0" y="1653"/>
                  <a:pt x="0" y="1659"/>
                </a:cubicBezTo>
                <a:lnTo>
                  <a:pt x="0" y="1659"/>
                </a:lnTo>
                <a:cubicBezTo>
                  <a:pt x="1" y="1697"/>
                  <a:pt x="6" y="1757"/>
                  <a:pt x="16" y="1853"/>
                </a:cubicBezTo>
                <a:lnTo>
                  <a:pt x="16" y="1853"/>
                </a:lnTo>
                <a:cubicBezTo>
                  <a:pt x="51" y="2221"/>
                  <a:pt x="238" y="1962"/>
                  <a:pt x="539" y="1853"/>
                </a:cubicBezTo>
                <a:lnTo>
                  <a:pt x="539" y="1853"/>
                </a:lnTo>
                <a:cubicBezTo>
                  <a:pt x="710" y="1791"/>
                  <a:pt x="777" y="1984"/>
                  <a:pt x="803" y="2164"/>
                </a:cubicBezTo>
                <a:lnTo>
                  <a:pt x="803" y="3024"/>
                </a:lnTo>
                <a:lnTo>
                  <a:pt x="803" y="3024"/>
                </a:lnTo>
                <a:cubicBezTo>
                  <a:pt x="804" y="3024"/>
                  <a:pt x="806" y="3024"/>
                  <a:pt x="808" y="3024"/>
                </a:cubicBezTo>
                <a:lnTo>
                  <a:pt x="808" y="3024"/>
                </a:lnTo>
                <a:cubicBezTo>
                  <a:pt x="1646" y="3024"/>
                  <a:pt x="2433" y="2876"/>
                  <a:pt x="3109" y="2615"/>
                </a:cubicBezTo>
                <a:lnTo>
                  <a:pt x="3109" y="2615"/>
                </a:lnTo>
                <a:cubicBezTo>
                  <a:pt x="3174" y="2734"/>
                  <a:pt x="3500" y="3213"/>
                  <a:pt x="4540" y="3332"/>
                </a:cubicBezTo>
                <a:lnTo>
                  <a:pt x="4540" y="3332"/>
                </a:lnTo>
                <a:cubicBezTo>
                  <a:pt x="4540" y="3332"/>
                  <a:pt x="3980" y="2982"/>
                  <a:pt x="4146" y="2071"/>
                </a:cubicBezTo>
                <a:lnTo>
                  <a:pt x="4146" y="2071"/>
                </a:lnTo>
                <a:cubicBezTo>
                  <a:pt x="4917" y="1530"/>
                  <a:pt x="5389" y="802"/>
                  <a:pt x="538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56">
            <a:extLst>
              <a:ext uri="{FF2B5EF4-FFF2-40B4-BE49-F238E27FC236}">
                <a16:creationId xmlns:a16="http://schemas.microsoft.com/office/drawing/2014/main" id="{20611C8A-A1BC-274C-A29E-9066F741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549" y="4358669"/>
            <a:ext cx="6707008" cy="3768229"/>
          </a:xfrm>
          <a:custGeom>
            <a:avLst/>
            <a:gdLst>
              <a:gd name="T0" fmla="*/ 5380 w 5383"/>
              <a:gd name="T1" fmla="*/ 1597 h 3024"/>
              <a:gd name="T2" fmla="*/ 5380 w 5383"/>
              <a:gd name="T3" fmla="*/ 1597 h 3024"/>
              <a:gd name="T4" fmla="*/ 5365 w 5383"/>
              <a:gd name="T5" fmla="*/ 1403 h 3024"/>
              <a:gd name="T6" fmla="*/ 5365 w 5383"/>
              <a:gd name="T7" fmla="*/ 1403 h 3024"/>
              <a:gd name="T8" fmla="*/ 4842 w 5383"/>
              <a:gd name="T9" fmla="*/ 1403 h 3024"/>
              <a:gd name="T10" fmla="*/ 4842 w 5383"/>
              <a:gd name="T11" fmla="*/ 1403 h 3024"/>
              <a:gd name="T12" fmla="*/ 4577 w 5383"/>
              <a:gd name="T13" fmla="*/ 1080 h 3024"/>
              <a:gd name="T14" fmla="*/ 4577 w 5383"/>
              <a:gd name="T15" fmla="*/ 0 h 3024"/>
              <a:gd name="T16" fmla="*/ 4577 w 5383"/>
              <a:gd name="T17" fmla="*/ 0 h 3024"/>
              <a:gd name="T18" fmla="*/ 0 w 5383"/>
              <a:gd name="T19" fmla="*/ 3023 h 3024"/>
              <a:gd name="T20" fmla="*/ 1851 w 5383"/>
              <a:gd name="T21" fmla="*/ 3023 h 3024"/>
              <a:gd name="T22" fmla="*/ 1851 w 5383"/>
              <a:gd name="T23" fmla="*/ 3023 h 3024"/>
              <a:gd name="T24" fmla="*/ 2141 w 5383"/>
              <a:gd name="T25" fmla="*/ 2762 h 3024"/>
              <a:gd name="T26" fmla="*/ 2141 w 5383"/>
              <a:gd name="T27" fmla="*/ 2762 h 3024"/>
              <a:gd name="T28" fmla="*/ 2141 w 5383"/>
              <a:gd name="T29" fmla="*/ 2239 h 3024"/>
              <a:gd name="T30" fmla="*/ 2141 w 5383"/>
              <a:gd name="T31" fmla="*/ 2239 h 3024"/>
              <a:gd name="T32" fmla="*/ 2335 w 5383"/>
              <a:gd name="T33" fmla="*/ 2223 h 3024"/>
              <a:gd name="T34" fmla="*/ 2335 w 5383"/>
              <a:gd name="T35" fmla="*/ 2223 h 3024"/>
              <a:gd name="T36" fmla="*/ 2357 w 5383"/>
              <a:gd name="T37" fmla="*/ 2223 h 3024"/>
              <a:gd name="T38" fmla="*/ 2357 w 5383"/>
              <a:gd name="T39" fmla="*/ 2223 h 3024"/>
              <a:gd name="T40" fmla="*/ 2380 w 5383"/>
              <a:gd name="T41" fmla="*/ 2223 h 3024"/>
              <a:gd name="T42" fmla="*/ 2380 w 5383"/>
              <a:gd name="T43" fmla="*/ 2223 h 3024"/>
              <a:gd name="T44" fmla="*/ 2574 w 5383"/>
              <a:gd name="T45" fmla="*/ 2239 h 3024"/>
              <a:gd name="T46" fmla="*/ 2574 w 5383"/>
              <a:gd name="T47" fmla="*/ 2239 h 3024"/>
              <a:gd name="T48" fmla="*/ 2574 w 5383"/>
              <a:gd name="T49" fmla="*/ 2762 h 3024"/>
              <a:gd name="T50" fmla="*/ 2574 w 5383"/>
              <a:gd name="T51" fmla="*/ 2762 h 3024"/>
              <a:gd name="T52" fmla="*/ 2864 w 5383"/>
              <a:gd name="T53" fmla="*/ 3023 h 3024"/>
              <a:gd name="T54" fmla="*/ 4577 w 5383"/>
              <a:gd name="T55" fmla="*/ 3023 h 3024"/>
              <a:gd name="T56" fmla="*/ 4577 w 5383"/>
              <a:gd name="T57" fmla="*/ 2159 h 3024"/>
              <a:gd name="T58" fmla="*/ 4577 w 5383"/>
              <a:gd name="T59" fmla="*/ 2159 h 3024"/>
              <a:gd name="T60" fmla="*/ 4842 w 5383"/>
              <a:gd name="T61" fmla="*/ 1836 h 3024"/>
              <a:gd name="T62" fmla="*/ 4842 w 5383"/>
              <a:gd name="T63" fmla="*/ 1836 h 3024"/>
              <a:gd name="T64" fmla="*/ 5365 w 5383"/>
              <a:gd name="T65" fmla="*/ 1836 h 3024"/>
              <a:gd name="T66" fmla="*/ 5365 w 5383"/>
              <a:gd name="T67" fmla="*/ 1836 h 3024"/>
              <a:gd name="T68" fmla="*/ 5380 w 5383"/>
              <a:gd name="T69" fmla="*/ 1642 h 3024"/>
              <a:gd name="T70" fmla="*/ 5380 w 5383"/>
              <a:gd name="T71" fmla="*/ 1642 h 3024"/>
              <a:gd name="T72" fmla="*/ 5381 w 5383"/>
              <a:gd name="T73" fmla="*/ 1620 h 3024"/>
              <a:gd name="T74" fmla="*/ 5381 w 5383"/>
              <a:gd name="T75" fmla="*/ 1620 h 3024"/>
              <a:gd name="T76" fmla="*/ 5380 w 5383"/>
              <a:gd name="T77" fmla="*/ 1597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83" h="3024">
                <a:moveTo>
                  <a:pt x="5380" y="1597"/>
                </a:moveTo>
                <a:lnTo>
                  <a:pt x="5380" y="1597"/>
                </a:lnTo>
                <a:cubicBezTo>
                  <a:pt x="5379" y="1559"/>
                  <a:pt x="5375" y="1499"/>
                  <a:pt x="5365" y="1403"/>
                </a:cubicBezTo>
                <a:lnTo>
                  <a:pt x="5365" y="1403"/>
                </a:lnTo>
                <a:cubicBezTo>
                  <a:pt x="5330" y="1036"/>
                  <a:pt x="5143" y="1294"/>
                  <a:pt x="4842" y="1403"/>
                </a:cubicBezTo>
                <a:lnTo>
                  <a:pt x="4842" y="1403"/>
                </a:lnTo>
                <a:cubicBezTo>
                  <a:pt x="4667" y="1467"/>
                  <a:pt x="4601" y="1263"/>
                  <a:pt x="4577" y="1080"/>
                </a:cubicBezTo>
                <a:lnTo>
                  <a:pt x="4577" y="0"/>
                </a:lnTo>
                <a:lnTo>
                  <a:pt x="4577" y="0"/>
                </a:lnTo>
                <a:cubicBezTo>
                  <a:pt x="2049" y="2"/>
                  <a:pt x="0" y="1355"/>
                  <a:pt x="0" y="3023"/>
                </a:cubicBezTo>
                <a:lnTo>
                  <a:pt x="1851" y="3023"/>
                </a:lnTo>
                <a:lnTo>
                  <a:pt x="1851" y="3023"/>
                </a:lnTo>
                <a:cubicBezTo>
                  <a:pt x="2024" y="2995"/>
                  <a:pt x="2201" y="2927"/>
                  <a:pt x="2141" y="2762"/>
                </a:cubicBezTo>
                <a:lnTo>
                  <a:pt x="2141" y="2762"/>
                </a:lnTo>
                <a:cubicBezTo>
                  <a:pt x="2032" y="2461"/>
                  <a:pt x="1773" y="2275"/>
                  <a:pt x="2141" y="2239"/>
                </a:cubicBezTo>
                <a:lnTo>
                  <a:pt x="2141" y="2239"/>
                </a:lnTo>
                <a:cubicBezTo>
                  <a:pt x="2236" y="2230"/>
                  <a:pt x="2297" y="2225"/>
                  <a:pt x="2335" y="2223"/>
                </a:cubicBezTo>
                <a:lnTo>
                  <a:pt x="2335" y="2223"/>
                </a:lnTo>
                <a:cubicBezTo>
                  <a:pt x="2340" y="2223"/>
                  <a:pt x="2348" y="2223"/>
                  <a:pt x="2357" y="2223"/>
                </a:cubicBezTo>
                <a:lnTo>
                  <a:pt x="2357" y="2223"/>
                </a:lnTo>
                <a:cubicBezTo>
                  <a:pt x="2368" y="2223"/>
                  <a:pt x="2375" y="2223"/>
                  <a:pt x="2380" y="2223"/>
                </a:cubicBezTo>
                <a:lnTo>
                  <a:pt x="2380" y="2223"/>
                </a:lnTo>
                <a:cubicBezTo>
                  <a:pt x="2418" y="2225"/>
                  <a:pt x="2478" y="2230"/>
                  <a:pt x="2574" y="2239"/>
                </a:cubicBezTo>
                <a:lnTo>
                  <a:pt x="2574" y="2239"/>
                </a:lnTo>
                <a:cubicBezTo>
                  <a:pt x="2941" y="2275"/>
                  <a:pt x="2683" y="2461"/>
                  <a:pt x="2574" y="2762"/>
                </a:cubicBezTo>
                <a:lnTo>
                  <a:pt x="2574" y="2762"/>
                </a:lnTo>
                <a:cubicBezTo>
                  <a:pt x="2514" y="2927"/>
                  <a:pt x="2690" y="2995"/>
                  <a:pt x="2864" y="3023"/>
                </a:cubicBezTo>
                <a:lnTo>
                  <a:pt x="4577" y="3023"/>
                </a:lnTo>
                <a:lnTo>
                  <a:pt x="4577" y="2159"/>
                </a:lnTo>
                <a:lnTo>
                  <a:pt x="4577" y="2159"/>
                </a:lnTo>
                <a:cubicBezTo>
                  <a:pt x="4601" y="1977"/>
                  <a:pt x="4667" y="1773"/>
                  <a:pt x="4842" y="1836"/>
                </a:cubicBezTo>
                <a:lnTo>
                  <a:pt x="4842" y="1836"/>
                </a:lnTo>
                <a:cubicBezTo>
                  <a:pt x="5143" y="1946"/>
                  <a:pt x="5330" y="2203"/>
                  <a:pt x="5365" y="1836"/>
                </a:cubicBezTo>
                <a:lnTo>
                  <a:pt x="5365" y="1836"/>
                </a:lnTo>
                <a:cubicBezTo>
                  <a:pt x="5375" y="1741"/>
                  <a:pt x="5379" y="1680"/>
                  <a:pt x="5380" y="1642"/>
                </a:cubicBezTo>
                <a:lnTo>
                  <a:pt x="5380" y="1642"/>
                </a:lnTo>
                <a:cubicBezTo>
                  <a:pt x="5381" y="1637"/>
                  <a:pt x="5382" y="1630"/>
                  <a:pt x="5381" y="1620"/>
                </a:cubicBezTo>
                <a:lnTo>
                  <a:pt x="5381" y="1620"/>
                </a:lnTo>
                <a:cubicBezTo>
                  <a:pt x="5382" y="1610"/>
                  <a:pt x="5381" y="1603"/>
                  <a:pt x="5380" y="15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58">
            <a:extLst>
              <a:ext uri="{FF2B5EF4-FFF2-40B4-BE49-F238E27FC236}">
                <a16:creationId xmlns:a16="http://schemas.microsoft.com/office/drawing/2014/main" id="{D11F8490-94C1-4441-84A2-32CFB849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330" y="4358667"/>
            <a:ext cx="5712768" cy="4767963"/>
          </a:xfrm>
          <a:custGeom>
            <a:avLst/>
            <a:gdLst>
              <a:gd name="T0" fmla="*/ 2 w 4587"/>
              <a:gd name="T1" fmla="*/ 2411 h 3828"/>
              <a:gd name="T2" fmla="*/ 2 w 4587"/>
              <a:gd name="T3" fmla="*/ 2411 h 3828"/>
              <a:gd name="T4" fmla="*/ 2 w 4587"/>
              <a:gd name="T5" fmla="*/ 2339 h 3828"/>
              <a:gd name="T6" fmla="*/ 2 w 4587"/>
              <a:gd name="T7" fmla="*/ 2411 h 3828"/>
              <a:gd name="T8" fmla="*/ 2 w 4587"/>
              <a:gd name="T9" fmla="*/ 827 h 3828"/>
              <a:gd name="T10" fmla="*/ 2 w 4587"/>
              <a:gd name="T11" fmla="*/ 900 h 3828"/>
              <a:gd name="T12" fmla="*/ 2 w 4587"/>
              <a:gd name="T13" fmla="*/ 900 h 3828"/>
              <a:gd name="T14" fmla="*/ 2 w 4587"/>
              <a:gd name="T15" fmla="*/ 827 h 3828"/>
              <a:gd name="T16" fmla="*/ 5 w 4587"/>
              <a:gd name="T17" fmla="*/ 0 h 3828"/>
              <a:gd name="T18" fmla="*/ 5 w 4587"/>
              <a:gd name="T19" fmla="*/ 0 h 3828"/>
              <a:gd name="T20" fmla="*/ 0 w 4587"/>
              <a:gd name="T21" fmla="*/ 0 h 3828"/>
              <a:gd name="T22" fmla="*/ 0 w 4587"/>
              <a:gd name="T23" fmla="*/ 1080 h 3828"/>
              <a:gd name="T24" fmla="*/ 0 w 4587"/>
              <a:gd name="T25" fmla="*/ 1080 h 3828"/>
              <a:gd name="T26" fmla="*/ 265 w 4587"/>
              <a:gd name="T27" fmla="*/ 1403 h 3828"/>
              <a:gd name="T28" fmla="*/ 265 w 4587"/>
              <a:gd name="T29" fmla="*/ 1403 h 3828"/>
              <a:gd name="T30" fmla="*/ 788 w 4587"/>
              <a:gd name="T31" fmla="*/ 1403 h 3828"/>
              <a:gd name="T32" fmla="*/ 788 w 4587"/>
              <a:gd name="T33" fmla="*/ 1403 h 3828"/>
              <a:gd name="T34" fmla="*/ 803 w 4587"/>
              <a:gd name="T35" fmla="*/ 1597 h 3828"/>
              <a:gd name="T36" fmla="*/ 803 w 4587"/>
              <a:gd name="T37" fmla="*/ 1597 h 3828"/>
              <a:gd name="T38" fmla="*/ 804 w 4587"/>
              <a:gd name="T39" fmla="*/ 1620 h 3828"/>
              <a:gd name="T40" fmla="*/ 804 w 4587"/>
              <a:gd name="T41" fmla="*/ 1620 h 3828"/>
              <a:gd name="T42" fmla="*/ 803 w 4587"/>
              <a:gd name="T43" fmla="*/ 1642 h 3828"/>
              <a:gd name="T44" fmla="*/ 803 w 4587"/>
              <a:gd name="T45" fmla="*/ 1642 h 3828"/>
              <a:gd name="T46" fmla="*/ 788 w 4587"/>
              <a:gd name="T47" fmla="*/ 1836 h 3828"/>
              <a:gd name="T48" fmla="*/ 788 w 4587"/>
              <a:gd name="T49" fmla="*/ 1836 h 3828"/>
              <a:gd name="T50" fmla="*/ 265 w 4587"/>
              <a:gd name="T51" fmla="*/ 1836 h 3828"/>
              <a:gd name="T52" fmla="*/ 265 w 4587"/>
              <a:gd name="T53" fmla="*/ 1836 h 3828"/>
              <a:gd name="T54" fmla="*/ 0 w 4587"/>
              <a:gd name="T55" fmla="*/ 2159 h 3828"/>
              <a:gd name="T56" fmla="*/ 0 w 4587"/>
              <a:gd name="T57" fmla="*/ 3023 h 3828"/>
              <a:gd name="T58" fmla="*/ 1575 w 4587"/>
              <a:gd name="T59" fmla="*/ 3023 h 3828"/>
              <a:gd name="T60" fmla="*/ 1810 w 4587"/>
              <a:gd name="T61" fmla="*/ 3023 h 3828"/>
              <a:gd name="T62" fmla="*/ 1810 w 4587"/>
              <a:gd name="T63" fmla="*/ 3023 h 3828"/>
              <a:gd name="T64" fmla="*/ 2121 w 4587"/>
              <a:gd name="T65" fmla="*/ 3287 h 3828"/>
              <a:gd name="T66" fmla="*/ 2121 w 4587"/>
              <a:gd name="T67" fmla="*/ 3287 h 3828"/>
              <a:gd name="T68" fmla="*/ 2121 w 4587"/>
              <a:gd name="T69" fmla="*/ 3810 h 3828"/>
              <a:gd name="T70" fmla="*/ 2121 w 4587"/>
              <a:gd name="T71" fmla="*/ 3810 h 3828"/>
              <a:gd name="T72" fmla="*/ 2315 w 4587"/>
              <a:gd name="T73" fmla="*/ 3826 h 3828"/>
              <a:gd name="T74" fmla="*/ 2315 w 4587"/>
              <a:gd name="T75" fmla="*/ 3826 h 3828"/>
              <a:gd name="T76" fmla="*/ 2337 w 4587"/>
              <a:gd name="T77" fmla="*/ 3826 h 3828"/>
              <a:gd name="T78" fmla="*/ 2337 w 4587"/>
              <a:gd name="T79" fmla="*/ 3826 h 3828"/>
              <a:gd name="T80" fmla="*/ 2360 w 4587"/>
              <a:gd name="T81" fmla="*/ 3826 h 3828"/>
              <a:gd name="T82" fmla="*/ 2360 w 4587"/>
              <a:gd name="T83" fmla="*/ 3826 h 3828"/>
              <a:gd name="T84" fmla="*/ 2554 w 4587"/>
              <a:gd name="T85" fmla="*/ 3810 h 3828"/>
              <a:gd name="T86" fmla="*/ 2554 w 4587"/>
              <a:gd name="T87" fmla="*/ 3810 h 3828"/>
              <a:gd name="T88" fmla="*/ 2554 w 4587"/>
              <a:gd name="T89" fmla="*/ 3287 h 3828"/>
              <a:gd name="T90" fmla="*/ 2554 w 4587"/>
              <a:gd name="T91" fmla="*/ 3287 h 3828"/>
              <a:gd name="T92" fmla="*/ 2864 w 4587"/>
              <a:gd name="T93" fmla="*/ 3023 h 3828"/>
              <a:gd name="T94" fmla="*/ 3100 w 4587"/>
              <a:gd name="T95" fmla="*/ 3023 h 3828"/>
              <a:gd name="T96" fmla="*/ 4586 w 4587"/>
              <a:gd name="T97" fmla="*/ 3023 h 3828"/>
              <a:gd name="T98" fmla="*/ 4586 w 4587"/>
              <a:gd name="T99" fmla="*/ 3023 h 3828"/>
              <a:gd name="T100" fmla="*/ 5 w 4587"/>
              <a:gd name="T101" fmla="*/ 0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87" h="3828">
                <a:moveTo>
                  <a:pt x="2" y="2411"/>
                </a:moveTo>
                <a:lnTo>
                  <a:pt x="2" y="2411"/>
                </a:lnTo>
                <a:cubicBezTo>
                  <a:pt x="2" y="2411"/>
                  <a:pt x="1" y="2383"/>
                  <a:pt x="2" y="2339"/>
                </a:cubicBezTo>
                <a:lnTo>
                  <a:pt x="2" y="2411"/>
                </a:lnTo>
                <a:close/>
                <a:moveTo>
                  <a:pt x="2" y="827"/>
                </a:moveTo>
                <a:lnTo>
                  <a:pt x="2" y="900"/>
                </a:lnTo>
                <a:lnTo>
                  <a:pt x="2" y="900"/>
                </a:lnTo>
                <a:cubicBezTo>
                  <a:pt x="1" y="855"/>
                  <a:pt x="2" y="827"/>
                  <a:pt x="2" y="827"/>
                </a:cubicBezTo>
                <a:close/>
                <a:moveTo>
                  <a:pt x="5" y="0"/>
                </a:moveTo>
                <a:lnTo>
                  <a:pt x="5" y="0"/>
                </a:lnTo>
                <a:cubicBezTo>
                  <a:pt x="3" y="0"/>
                  <a:pt x="1" y="0"/>
                  <a:pt x="0" y="0"/>
                </a:cubicBezTo>
                <a:lnTo>
                  <a:pt x="0" y="1080"/>
                </a:lnTo>
                <a:lnTo>
                  <a:pt x="0" y="1080"/>
                </a:lnTo>
                <a:cubicBezTo>
                  <a:pt x="24" y="1263"/>
                  <a:pt x="90" y="1467"/>
                  <a:pt x="265" y="1403"/>
                </a:cubicBezTo>
                <a:lnTo>
                  <a:pt x="265" y="1403"/>
                </a:lnTo>
                <a:cubicBezTo>
                  <a:pt x="566" y="1294"/>
                  <a:pt x="753" y="1036"/>
                  <a:pt x="788" y="1403"/>
                </a:cubicBezTo>
                <a:lnTo>
                  <a:pt x="788" y="1403"/>
                </a:lnTo>
                <a:cubicBezTo>
                  <a:pt x="798" y="1499"/>
                  <a:pt x="802" y="1559"/>
                  <a:pt x="803" y="1597"/>
                </a:cubicBezTo>
                <a:lnTo>
                  <a:pt x="803" y="1597"/>
                </a:lnTo>
                <a:cubicBezTo>
                  <a:pt x="804" y="1603"/>
                  <a:pt x="805" y="1610"/>
                  <a:pt x="804" y="1620"/>
                </a:cubicBezTo>
                <a:lnTo>
                  <a:pt x="804" y="1620"/>
                </a:lnTo>
                <a:cubicBezTo>
                  <a:pt x="805" y="1630"/>
                  <a:pt x="804" y="1637"/>
                  <a:pt x="803" y="1642"/>
                </a:cubicBezTo>
                <a:lnTo>
                  <a:pt x="803" y="1642"/>
                </a:lnTo>
                <a:cubicBezTo>
                  <a:pt x="802" y="1680"/>
                  <a:pt x="798" y="1741"/>
                  <a:pt x="788" y="1836"/>
                </a:cubicBezTo>
                <a:lnTo>
                  <a:pt x="788" y="1836"/>
                </a:lnTo>
                <a:cubicBezTo>
                  <a:pt x="753" y="2203"/>
                  <a:pt x="566" y="1946"/>
                  <a:pt x="265" y="1836"/>
                </a:cubicBezTo>
                <a:lnTo>
                  <a:pt x="265" y="1836"/>
                </a:lnTo>
                <a:cubicBezTo>
                  <a:pt x="90" y="1773"/>
                  <a:pt x="24" y="1977"/>
                  <a:pt x="0" y="2159"/>
                </a:cubicBezTo>
                <a:lnTo>
                  <a:pt x="0" y="3023"/>
                </a:lnTo>
                <a:lnTo>
                  <a:pt x="1575" y="3023"/>
                </a:lnTo>
                <a:lnTo>
                  <a:pt x="1810" y="3023"/>
                </a:lnTo>
                <a:lnTo>
                  <a:pt x="1810" y="3023"/>
                </a:lnTo>
                <a:cubicBezTo>
                  <a:pt x="1989" y="3049"/>
                  <a:pt x="2182" y="3116"/>
                  <a:pt x="2121" y="3287"/>
                </a:cubicBezTo>
                <a:lnTo>
                  <a:pt x="2121" y="3287"/>
                </a:lnTo>
                <a:cubicBezTo>
                  <a:pt x="2011" y="3589"/>
                  <a:pt x="1753" y="3775"/>
                  <a:pt x="2121" y="3810"/>
                </a:cubicBezTo>
                <a:lnTo>
                  <a:pt x="2121" y="3810"/>
                </a:lnTo>
                <a:cubicBezTo>
                  <a:pt x="2216" y="3820"/>
                  <a:pt x="2277" y="3825"/>
                  <a:pt x="2315" y="3826"/>
                </a:cubicBezTo>
                <a:lnTo>
                  <a:pt x="2315" y="3826"/>
                </a:lnTo>
                <a:cubicBezTo>
                  <a:pt x="2319" y="3826"/>
                  <a:pt x="2327" y="3827"/>
                  <a:pt x="2337" y="3826"/>
                </a:cubicBezTo>
                <a:lnTo>
                  <a:pt x="2337" y="3826"/>
                </a:lnTo>
                <a:cubicBezTo>
                  <a:pt x="2347" y="3827"/>
                  <a:pt x="2354" y="3826"/>
                  <a:pt x="2360" y="3826"/>
                </a:cubicBezTo>
                <a:lnTo>
                  <a:pt x="2360" y="3826"/>
                </a:lnTo>
                <a:cubicBezTo>
                  <a:pt x="2398" y="3825"/>
                  <a:pt x="2458" y="3820"/>
                  <a:pt x="2554" y="3810"/>
                </a:cubicBezTo>
                <a:lnTo>
                  <a:pt x="2554" y="3810"/>
                </a:lnTo>
                <a:cubicBezTo>
                  <a:pt x="2921" y="3775"/>
                  <a:pt x="2663" y="3589"/>
                  <a:pt x="2554" y="3287"/>
                </a:cubicBezTo>
                <a:lnTo>
                  <a:pt x="2554" y="3287"/>
                </a:lnTo>
                <a:cubicBezTo>
                  <a:pt x="2492" y="3116"/>
                  <a:pt x="2685" y="3049"/>
                  <a:pt x="2864" y="3023"/>
                </a:cubicBezTo>
                <a:lnTo>
                  <a:pt x="3100" y="3023"/>
                </a:lnTo>
                <a:lnTo>
                  <a:pt x="4586" y="3023"/>
                </a:lnTo>
                <a:lnTo>
                  <a:pt x="4586" y="3023"/>
                </a:lnTo>
                <a:cubicBezTo>
                  <a:pt x="4586" y="1354"/>
                  <a:pt x="2535" y="0"/>
                  <a:pt x="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C662C40-1215-1A4F-AE45-77C67EA05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81" y="8939869"/>
            <a:ext cx="1537802" cy="1383011"/>
          </a:xfrm>
          <a:custGeom>
            <a:avLst/>
            <a:gdLst>
              <a:gd name="connsiteX0" fmla="*/ 939574 w 1537802"/>
              <a:gd name="connsiteY0" fmla="*/ 1285373 h 1383011"/>
              <a:gd name="connsiteX1" fmla="*/ 958179 w 1537802"/>
              <a:gd name="connsiteY1" fmla="*/ 1303912 h 1383011"/>
              <a:gd name="connsiteX2" fmla="*/ 958179 w 1537802"/>
              <a:gd name="connsiteY2" fmla="*/ 1364472 h 1383011"/>
              <a:gd name="connsiteX3" fmla="*/ 939574 w 1537802"/>
              <a:gd name="connsiteY3" fmla="*/ 1383011 h 1383011"/>
              <a:gd name="connsiteX4" fmla="*/ 920970 w 1537802"/>
              <a:gd name="connsiteY4" fmla="*/ 1364472 h 1383011"/>
              <a:gd name="connsiteX5" fmla="*/ 920970 w 1537802"/>
              <a:gd name="connsiteY5" fmla="*/ 1303912 h 1383011"/>
              <a:gd name="connsiteX6" fmla="*/ 939574 w 1537802"/>
              <a:gd name="connsiteY6" fmla="*/ 1285373 h 1383011"/>
              <a:gd name="connsiteX7" fmla="*/ 603920 w 1537802"/>
              <a:gd name="connsiteY7" fmla="*/ 1285373 h 1383011"/>
              <a:gd name="connsiteX8" fmla="*/ 623146 w 1537802"/>
              <a:gd name="connsiteY8" fmla="*/ 1303912 h 1383011"/>
              <a:gd name="connsiteX9" fmla="*/ 623146 w 1537802"/>
              <a:gd name="connsiteY9" fmla="*/ 1364472 h 1383011"/>
              <a:gd name="connsiteX10" fmla="*/ 603920 w 1537802"/>
              <a:gd name="connsiteY10" fmla="*/ 1383011 h 1383011"/>
              <a:gd name="connsiteX11" fmla="*/ 585895 w 1537802"/>
              <a:gd name="connsiteY11" fmla="*/ 1364472 h 1383011"/>
              <a:gd name="connsiteX12" fmla="*/ 585895 w 1537802"/>
              <a:gd name="connsiteY12" fmla="*/ 1303912 h 1383011"/>
              <a:gd name="connsiteX13" fmla="*/ 603920 w 1537802"/>
              <a:gd name="connsiteY13" fmla="*/ 1285373 h 1383011"/>
              <a:gd name="connsiteX14" fmla="*/ 131225 w 1537802"/>
              <a:gd name="connsiteY14" fmla="*/ 972268 h 1383011"/>
              <a:gd name="connsiteX15" fmla="*/ 460829 w 1537802"/>
              <a:gd name="connsiteY15" fmla="*/ 972268 h 1383011"/>
              <a:gd name="connsiteX16" fmla="*/ 591427 w 1537802"/>
              <a:gd name="connsiteY16" fmla="*/ 1112517 h 1383011"/>
              <a:gd name="connsiteX17" fmla="*/ 592671 w 1537802"/>
              <a:gd name="connsiteY17" fmla="*/ 1116274 h 1383011"/>
              <a:gd name="connsiteX18" fmla="*/ 602621 w 1537802"/>
              <a:gd name="connsiteY18" fmla="*/ 1116274 h 1383011"/>
              <a:gd name="connsiteX19" fmla="*/ 932226 w 1537802"/>
              <a:gd name="connsiteY19" fmla="*/ 1116274 h 1383011"/>
              <a:gd name="connsiteX20" fmla="*/ 945907 w 1537802"/>
              <a:gd name="connsiteY20" fmla="*/ 1116274 h 1383011"/>
              <a:gd name="connsiteX21" fmla="*/ 945907 w 1537802"/>
              <a:gd name="connsiteY21" fmla="*/ 1112517 h 1383011"/>
              <a:gd name="connsiteX22" fmla="*/ 1076505 w 1537802"/>
              <a:gd name="connsiteY22" fmla="*/ 972268 h 1383011"/>
              <a:gd name="connsiteX23" fmla="*/ 1406110 w 1537802"/>
              <a:gd name="connsiteY23" fmla="*/ 972268 h 1383011"/>
              <a:gd name="connsiteX24" fmla="*/ 1536708 w 1537802"/>
              <a:gd name="connsiteY24" fmla="*/ 1112517 h 1383011"/>
              <a:gd name="connsiteX25" fmla="*/ 1524270 w 1537802"/>
              <a:gd name="connsiteY25" fmla="*/ 1136309 h 1383011"/>
              <a:gd name="connsiteX26" fmla="*/ 1500638 w 1537802"/>
              <a:gd name="connsiteY26" fmla="*/ 1123787 h 1383011"/>
              <a:gd name="connsiteX27" fmla="*/ 1406110 w 1537802"/>
              <a:gd name="connsiteY27" fmla="*/ 1011087 h 1383011"/>
              <a:gd name="connsiteX28" fmla="*/ 1076505 w 1537802"/>
              <a:gd name="connsiteY28" fmla="*/ 1011087 h 1383011"/>
              <a:gd name="connsiteX29" fmla="*/ 983221 w 1537802"/>
              <a:gd name="connsiteY29" fmla="*/ 1122535 h 1383011"/>
              <a:gd name="connsiteX30" fmla="*/ 1064067 w 1537802"/>
              <a:gd name="connsiteY30" fmla="*/ 1256522 h 1383011"/>
              <a:gd name="connsiteX31" fmla="*/ 1085212 w 1537802"/>
              <a:gd name="connsiteY31" fmla="*/ 1357952 h 1383011"/>
              <a:gd name="connsiteX32" fmla="*/ 1071530 w 1537802"/>
              <a:gd name="connsiteY32" fmla="*/ 1380492 h 1383011"/>
              <a:gd name="connsiteX33" fmla="*/ 1047898 w 1537802"/>
              <a:gd name="connsiteY33" fmla="*/ 1365466 h 1383011"/>
              <a:gd name="connsiteX34" fmla="*/ 1025510 w 1537802"/>
              <a:gd name="connsiteY34" fmla="*/ 1265288 h 1383011"/>
              <a:gd name="connsiteX35" fmla="*/ 932226 w 1537802"/>
              <a:gd name="connsiteY35" fmla="*/ 1153840 h 1383011"/>
              <a:gd name="connsiteX36" fmla="*/ 602621 w 1537802"/>
              <a:gd name="connsiteY36" fmla="*/ 1153840 h 1383011"/>
              <a:gd name="connsiteX37" fmla="*/ 508093 w 1537802"/>
              <a:gd name="connsiteY37" fmla="*/ 1266540 h 1383011"/>
              <a:gd name="connsiteX38" fmla="*/ 483217 w 1537802"/>
              <a:gd name="connsiteY38" fmla="*/ 1365466 h 1383011"/>
              <a:gd name="connsiteX39" fmla="*/ 464560 w 1537802"/>
              <a:gd name="connsiteY39" fmla="*/ 1380492 h 1383011"/>
              <a:gd name="connsiteX40" fmla="*/ 459585 w 1537802"/>
              <a:gd name="connsiteY40" fmla="*/ 1379240 h 1383011"/>
              <a:gd name="connsiteX41" fmla="*/ 445904 w 1537802"/>
              <a:gd name="connsiteY41" fmla="*/ 1356700 h 1383011"/>
              <a:gd name="connsiteX42" fmla="*/ 472023 w 1537802"/>
              <a:gd name="connsiteY42" fmla="*/ 1256522 h 1383011"/>
              <a:gd name="connsiteX43" fmla="*/ 554113 w 1537802"/>
              <a:gd name="connsiteY43" fmla="*/ 1121282 h 1383011"/>
              <a:gd name="connsiteX44" fmla="*/ 460829 w 1537802"/>
              <a:gd name="connsiteY44" fmla="*/ 1011087 h 1383011"/>
              <a:gd name="connsiteX45" fmla="*/ 131225 w 1537802"/>
              <a:gd name="connsiteY45" fmla="*/ 1011087 h 1383011"/>
              <a:gd name="connsiteX46" fmla="*/ 36697 w 1537802"/>
              <a:gd name="connsiteY46" fmla="*/ 1123787 h 1383011"/>
              <a:gd name="connsiteX47" fmla="*/ 14308 w 1537802"/>
              <a:gd name="connsiteY47" fmla="*/ 1136309 h 1383011"/>
              <a:gd name="connsiteX48" fmla="*/ 627 w 1537802"/>
              <a:gd name="connsiteY48" fmla="*/ 1112517 h 1383011"/>
              <a:gd name="connsiteX49" fmla="*/ 131225 w 1537802"/>
              <a:gd name="connsiteY49" fmla="*/ 972268 h 1383011"/>
              <a:gd name="connsiteX50" fmla="*/ 769289 w 1537802"/>
              <a:gd name="connsiteY50" fmla="*/ 834874 h 1383011"/>
              <a:gd name="connsiteX51" fmla="*/ 656150 w 1537802"/>
              <a:gd name="connsiteY51" fmla="*/ 946312 h 1383011"/>
              <a:gd name="connsiteX52" fmla="*/ 769289 w 1537802"/>
              <a:gd name="connsiteY52" fmla="*/ 1058988 h 1383011"/>
              <a:gd name="connsiteX53" fmla="*/ 882429 w 1537802"/>
              <a:gd name="connsiteY53" fmla="*/ 946312 h 1383011"/>
              <a:gd name="connsiteX54" fmla="*/ 769289 w 1537802"/>
              <a:gd name="connsiteY54" fmla="*/ 834874 h 1383011"/>
              <a:gd name="connsiteX55" fmla="*/ 769289 w 1537802"/>
              <a:gd name="connsiteY55" fmla="*/ 796490 h 1383011"/>
              <a:gd name="connsiteX56" fmla="*/ 919728 w 1537802"/>
              <a:gd name="connsiteY56" fmla="*/ 946312 h 1383011"/>
              <a:gd name="connsiteX57" fmla="*/ 769289 w 1537802"/>
              <a:gd name="connsiteY57" fmla="*/ 1097372 h 1383011"/>
              <a:gd name="connsiteX58" fmla="*/ 618851 w 1537802"/>
              <a:gd name="connsiteY58" fmla="*/ 946312 h 1383011"/>
              <a:gd name="connsiteX59" fmla="*/ 769289 w 1537802"/>
              <a:gd name="connsiteY59" fmla="*/ 796490 h 1383011"/>
              <a:gd name="connsiteX60" fmla="*/ 1244431 w 1537802"/>
              <a:gd name="connsiteY60" fmla="*/ 692054 h 1383011"/>
              <a:gd name="connsiteX61" fmla="*/ 1130175 w 1537802"/>
              <a:gd name="connsiteY61" fmla="*/ 804730 h 1383011"/>
              <a:gd name="connsiteX62" fmla="*/ 1244431 w 1537802"/>
              <a:gd name="connsiteY62" fmla="*/ 916168 h 1383011"/>
              <a:gd name="connsiteX63" fmla="*/ 1358686 w 1537802"/>
              <a:gd name="connsiteY63" fmla="*/ 804730 h 1383011"/>
              <a:gd name="connsiteX64" fmla="*/ 1244431 w 1537802"/>
              <a:gd name="connsiteY64" fmla="*/ 692054 h 1383011"/>
              <a:gd name="connsiteX65" fmla="*/ 297509 w 1537802"/>
              <a:gd name="connsiteY65" fmla="*/ 692054 h 1383011"/>
              <a:gd name="connsiteX66" fmla="*/ 184833 w 1537802"/>
              <a:gd name="connsiteY66" fmla="*/ 804730 h 1383011"/>
              <a:gd name="connsiteX67" fmla="*/ 297509 w 1537802"/>
              <a:gd name="connsiteY67" fmla="*/ 916168 h 1383011"/>
              <a:gd name="connsiteX68" fmla="*/ 410185 w 1537802"/>
              <a:gd name="connsiteY68" fmla="*/ 804730 h 1383011"/>
              <a:gd name="connsiteX69" fmla="*/ 297509 w 1537802"/>
              <a:gd name="connsiteY69" fmla="*/ 692054 h 1383011"/>
              <a:gd name="connsiteX70" fmla="*/ 1244431 w 1537802"/>
              <a:gd name="connsiteY70" fmla="*/ 653670 h 1383011"/>
              <a:gd name="connsiteX71" fmla="*/ 1397608 w 1537802"/>
              <a:gd name="connsiteY71" fmla="*/ 804730 h 1383011"/>
              <a:gd name="connsiteX72" fmla="*/ 1244431 w 1537802"/>
              <a:gd name="connsiteY72" fmla="*/ 954552 h 1383011"/>
              <a:gd name="connsiteX73" fmla="*/ 1091253 w 1537802"/>
              <a:gd name="connsiteY73" fmla="*/ 804730 h 1383011"/>
              <a:gd name="connsiteX74" fmla="*/ 1244431 w 1537802"/>
              <a:gd name="connsiteY74" fmla="*/ 653670 h 1383011"/>
              <a:gd name="connsiteX75" fmla="*/ 297509 w 1537802"/>
              <a:gd name="connsiteY75" fmla="*/ 653670 h 1383011"/>
              <a:gd name="connsiteX76" fmla="*/ 447331 w 1537802"/>
              <a:gd name="connsiteY76" fmla="*/ 804730 h 1383011"/>
              <a:gd name="connsiteX77" fmla="*/ 297509 w 1537802"/>
              <a:gd name="connsiteY77" fmla="*/ 954552 h 1383011"/>
              <a:gd name="connsiteX78" fmla="*/ 146449 w 1537802"/>
              <a:gd name="connsiteY78" fmla="*/ 804730 h 1383011"/>
              <a:gd name="connsiteX79" fmla="*/ 297509 w 1537802"/>
              <a:gd name="connsiteY79" fmla="*/ 653670 h 1383011"/>
              <a:gd name="connsiteX80" fmla="*/ 837076 w 1537802"/>
              <a:gd name="connsiteY80" fmla="*/ 37300 h 1383011"/>
              <a:gd name="connsiteX81" fmla="*/ 805929 w 1537802"/>
              <a:gd name="connsiteY81" fmla="*/ 49733 h 1383011"/>
              <a:gd name="connsiteX82" fmla="*/ 793870 w 1537802"/>
              <a:gd name="connsiteY82" fmla="*/ 79817 h 1383011"/>
              <a:gd name="connsiteX83" fmla="*/ 793470 w 1537802"/>
              <a:gd name="connsiteY83" fmla="*/ 80816 h 1383011"/>
              <a:gd name="connsiteX84" fmla="*/ 793470 w 1537802"/>
              <a:gd name="connsiteY84" fmla="*/ 200175 h 1383011"/>
              <a:gd name="connsiteX85" fmla="*/ 774781 w 1537802"/>
              <a:gd name="connsiteY85" fmla="*/ 200175 h 1383011"/>
              <a:gd name="connsiteX86" fmla="*/ 691305 w 1537802"/>
              <a:gd name="connsiteY86" fmla="*/ 283478 h 1383011"/>
              <a:gd name="connsiteX87" fmla="*/ 774781 w 1537802"/>
              <a:gd name="connsiteY87" fmla="*/ 365537 h 1383011"/>
              <a:gd name="connsiteX88" fmla="*/ 793470 w 1537802"/>
              <a:gd name="connsiteY88" fmla="*/ 365537 h 1383011"/>
              <a:gd name="connsiteX89" fmla="*/ 793470 w 1537802"/>
              <a:gd name="connsiteY89" fmla="*/ 484897 h 1383011"/>
              <a:gd name="connsiteX90" fmla="*/ 837076 w 1537802"/>
              <a:gd name="connsiteY90" fmla="*/ 528413 h 1383011"/>
              <a:gd name="connsiteX91" fmla="*/ 920552 w 1537802"/>
              <a:gd name="connsiteY91" fmla="*/ 528413 h 1383011"/>
              <a:gd name="connsiteX92" fmla="*/ 1040159 w 1537802"/>
              <a:gd name="connsiteY92" fmla="*/ 426460 h 1383011"/>
              <a:gd name="connsiteX93" fmla="*/ 1158520 w 1537802"/>
              <a:gd name="connsiteY93" fmla="*/ 528413 h 1383011"/>
              <a:gd name="connsiteX94" fmla="*/ 1249471 w 1537802"/>
              <a:gd name="connsiteY94" fmla="*/ 528413 h 1383011"/>
              <a:gd name="connsiteX95" fmla="*/ 1293078 w 1537802"/>
              <a:gd name="connsiteY95" fmla="*/ 484897 h 1383011"/>
              <a:gd name="connsiteX96" fmla="*/ 1293078 w 1537802"/>
              <a:gd name="connsiteY96" fmla="*/ 149199 h 1383011"/>
              <a:gd name="connsiteX97" fmla="*/ 1180946 w 1537802"/>
              <a:gd name="connsiteY97" fmla="*/ 37300 h 1383011"/>
              <a:gd name="connsiteX98" fmla="*/ 367370 w 1537802"/>
              <a:gd name="connsiteY98" fmla="*/ 37300 h 1383011"/>
              <a:gd name="connsiteX99" fmla="*/ 255238 w 1537802"/>
              <a:gd name="connsiteY99" fmla="*/ 149199 h 1383011"/>
              <a:gd name="connsiteX100" fmla="*/ 255238 w 1537802"/>
              <a:gd name="connsiteY100" fmla="*/ 484897 h 1383011"/>
              <a:gd name="connsiteX101" fmla="*/ 298845 w 1537802"/>
              <a:gd name="connsiteY101" fmla="*/ 528413 h 1383011"/>
              <a:gd name="connsiteX102" fmla="*/ 338012 w 1537802"/>
              <a:gd name="connsiteY102" fmla="*/ 528413 h 1383011"/>
              <a:gd name="connsiteX103" fmla="*/ 392288 w 1537802"/>
              <a:gd name="connsiteY103" fmla="*/ 528413 h 1383011"/>
              <a:gd name="connsiteX104" fmla="*/ 423436 w 1537802"/>
              <a:gd name="connsiteY104" fmla="*/ 557009 h 1383011"/>
              <a:gd name="connsiteX105" fmla="*/ 505665 w 1537802"/>
              <a:gd name="connsiteY105" fmla="*/ 630366 h 1383011"/>
              <a:gd name="connsiteX106" fmla="*/ 587895 w 1537802"/>
              <a:gd name="connsiteY106" fmla="*/ 557009 h 1383011"/>
              <a:gd name="connsiteX107" fmla="*/ 619043 w 1537802"/>
              <a:gd name="connsiteY107" fmla="*/ 528413 h 1383011"/>
              <a:gd name="connsiteX108" fmla="*/ 712486 w 1537802"/>
              <a:gd name="connsiteY108" fmla="*/ 528413 h 1383011"/>
              <a:gd name="connsiteX109" fmla="*/ 756092 w 1537802"/>
              <a:gd name="connsiteY109" fmla="*/ 484897 h 1383011"/>
              <a:gd name="connsiteX110" fmla="*/ 756092 w 1537802"/>
              <a:gd name="connsiteY110" fmla="*/ 402837 h 1383011"/>
              <a:gd name="connsiteX111" fmla="*/ 653928 w 1537802"/>
              <a:gd name="connsiteY111" fmla="*/ 283478 h 1383011"/>
              <a:gd name="connsiteX112" fmla="*/ 756092 w 1537802"/>
              <a:gd name="connsiteY112" fmla="*/ 164119 h 1383011"/>
              <a:gd name="connsiteX113" fmla="*/ 756092 w 1537802"/>
              <a:gd name="connsiteY113" fmla="*/ 116994 h 1383011"/>
              <a:gd name="connsiteX114" fmla="*/ 756092 w 1537802"/>
              <a:gd name="connsiteY114" fmla="*/ 80816 h 1383011"/>
              <a:gd name="connsiteX115" fmla="*/ 712486 w 1537802"/>
              <a:gd name="connsiteY115" fmla="*/ 37300 h 1383011"/>
              <a:gd name="connsiteX116" fmla="*/ 367370 w 1537802"/>
              <a:gd name="connsiteY116" fmla="*/ 0 h 1383011"/>
              <a:gd name="connsiteX117" fmla="*/ 712486 w 1537802"/>
              <a:gd name="connsiteY117" fmla="*/ 0 h 1383011"/>
              <a:gd name="connsiteX118" fmla="*/ 774781 w 1537802"/>
              <a:gd name="connsiteY118" fmla="*/ 28596 h 1383011"/>
              <a:gd name="connsiteX119" fmla="*/ 837076 w 1537802"/>
              <a:gd name="connsiteY119" fmla="*/ 0 h 1383011"/>
              <a:gd name="connsiteX120" fmla="*/ 1180946 w 1537802"/>
              <a:gd name="connsiteY120" fmla="*/ 0 h 1383011"/>
              <a:gd name="connsiteX121" fmla="*/ 1331701 w 1537802"/>
              <a:gd name="connsiteY121" fmla="*/ 149199 h 1383011"/>
              <a:gd name="connsiteX122" fmla="*/ 1331701 w 1537802"/>
              <a:gd name="connsiteY122" fmla="*/ 484897 h 1383011"/>
              <a:gd name="connsiteX123" fmla="*/ 1249471 w 1537802"/>
              <a:gd name="connsiteY123" fmla="*/ 566956 h 1383011"/>
              <a:gd name="connsiteX124" fmla="*/ 1153537 w 1537802"/>
              <a:gd name="connsiteY124" fmla="*/ 566956 h 1383011"/>
              <a:gd name="connsiteX125" fmla="*/ 1122389 w 1537802"/>
              <a:gd name="connsiteY125" fmla="*/ 539603 h 1383011"/>
              <a:gd name="connsiteX126" fmla="*/ 1040159 w 1537802"/>
              <a:gd name="connsiteY126" fmla="*/ 465003 h 1383011"/>
              <a:gd name="connsiteX127" fmla="*/ 956683 w 1537802"/>
              <a:gd name="connsiteY127" fmla="*/ 539603 h 1383011"/>
              <a:gd name="connsiteX128" fmla="*/ 926782 w 1537802"/>
              <a:gd name="connsiteY128" fmla="*/ 566956 h 1383011"/>
              <a:gd name="connsiteX129" fmla="*/ 837076 w 1537802"/>
              <a:gd name="connsiteY129" fmla="*/ 566956 h 1383011"/>
              <a:gd name="connsiteX130" fmla="*/ 774781 w 1537802"/>
              <a:gd name="connsiteY130" fmla="*/ 537116 h 1383011"/>
              <a:gd name="connsiteX131" fmla="*/ 712486 w 1537802"/>
              <a:gd name="connsiteY131" fmla="*/ 566956 h 1383011"/>
              <a:gd name="connsiteX132" fmla="*/ 625272 w 1537802"/>
              <a:gd name="connsiteY132" fmla="*/ 566956 h 1383011"/>
              <a:gd name="connsiteX133" fmla="*/ 505665 w 1537802"/>
              <a:gd name="connsiteY133" fmla="*/ 668909 h 1383011"/>
              <a:gd name="connsiteX134" fmla="*/ 386058 w 1537802"/>
              <a:gd name="connsiteY134" fmla="*/ 566956 h 1383011"/>
              <a:gd name="connsiteX135" fmla="*/ 298845 w 1537802"/>
              <a:gd name="connsiteY135" fmla="*/ 566956 h 1383011"/>
              <a:gd name="connsiteX136" fmla="*/ 217861 w 1537802"/>
              <a:gd name="connsiteY136" fmla="*/ 484897 h 1383011"/>
              <a:gd name="connsiteX137" fmla="*/ 217861 w 1537802"/>
              <a:gd name="connsiteY137" fmla="*/ 149199 h 1383011"/>
              <a:gd name="connsiteX138" fmla="*/ 367370 w 1537802"/>
              <a:gd name="connsiteY138" fmla="*/ 0 h 138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1537802" h="1383011">
                <a:moveTo>
                  <a:pt x="939574" y="1285373"/>
                </a:moveTo>
                <a:cubicBezTo>
                  <a:pt x="949497" y="1285373"/>
                  <a:pt x="958179" y="1294024"/>
                  <a:pt x="958179" y="1303912"/>
                </a:cubicBezTo>
                <a:lnTo>
                  <a:pt x="958179" y="1364472"/>
                </a:lnTo>
                <a:cubicBezTo>
                  <a:pt x="958179" y="1374360"/>
                  <a:pt x="949497" y="1383011"/>
                  <a:pt x="939574" y="1383011"/>
                </a:cubicBezTo>
                <a:cubicBezTo>
                  <a:pt x="928412" y="1383011"/>
                  <a:pt x="920970" y="1374360"/>
                  <a:pt x="920970" y="1364472"/>
                </a:cubicBezTo>
                <a:lnTo>
                  <a:pt x="920970" y="1303912"/>
                </a:lnTo>
                <a:cubicBezTo>
                  <a:pt x="920970" y="1294024"/>
                  <a:pt x="928412" y="1285373"/>
                  <a:pt x="939574" y="1285373"/>
                </a:cubicBezTo>
                <a:close/>
                <a:moveTo>
                  <a:pt x="603920" y="1285373"/>
                </a:moveTo>
                <a:cubicBezTo>
                  <a:pt x="614735" y="1285373"/>
                  <a:pt x="623146" y="1294024"/>
                  <a:pt x="623146" y="1303912"/>
                </a:cubicBezTo>
                <a:lnTo>
                  <a:pt x="623146" y="1364472"/>
                </a:lnTo>
                <a:cubicBezTo>
                  <a:pt x="623146" y="1374360"/>
                  <a:pt x="614735" y="1383011"/>
                  <a:pt x="603920" y="1383011"/>
                </a:cubicBezTo>
                <a:cubicBezTo>
                  <a:pt x="594307" y="1383011"/>
                  <a:pt x="585895" y="1374360"/>
                  <a:pt x="585895" y="1364472"/>
                </a:cubicBezTo>
                <a:lnTo>
                  <a:pt x="585895" y="1303912"/>
                </a:lnTo>
                <a:cubicBezTo>
                  <a:pt x="585895" y="1294024"/>
                  <a:pt x="594307" y="1285373"/>
                  <a:pt x="603920" y="1285373"/>
                </a:cubicBezTo>
                <a:close/>
                <a:moveTo>
                  <a:pt x="131225" y="972268"/>
                </a:moveTo>
                <a:lnTo>
                  <a:pt x="460829" y="972268"/>
                </a:lnTo>
                <a:cubicBezTo>
                  <a:pt x="540432" y="972268"/>
                  <a:pt x="561576" y="1003574"/>
                  <a:pt x="591427" y="1112517"/>
                </a:cubicBezTo>
                <a:cubicBezTo>
                  <a:pt x="592671" y="1113769"/>
                  <a:pt x="592671" y="1115021"/>
                  <a:pt x="592671" y="1116274"/>
                </a:cubicBezTo>
                <a:cubicBezTo>
                  <a:pt x="595158" y="1116274"/>
                  <a:pt x="598890" y="1116274"/>
                  <a:pt x="602621" y="1116274"/>
                </a:cubicBezTo>
                <a:lnTo>
                  <a:pt x="932226" y="1116274"/>
                </a:lnTo>
                <a:cubicBezTo>
                  <a:pt x="937201" y="1116274"/>
                  <a:pt x="940932" y="1116274"/>
                  <a:pt x="945907" y="1116274"/>
                </a:cubicBezTo>
                <a:cubicBezTo>
                  <a:pt x="945907" y="1115021"/>
                  <a:pt x="945907" y="1113769"/>
                  <a:pt x="945907" y="1112517"/>
                </a:cubicBezTo>
                <a:cubicBezTo>
                  <a:pt x="975758" y="1003574"/>
                  <a:pt x="996903" y="972268"/>
                  <a:pt x="1076505" y="972268"/>
                </a:cubicBezTo>
                <a:lnTo>
                  <a:pt x="1406110" y="972268"/>
                </a:lnTo>
                <a:cubicBezTo>
                  <a:pt x="1485712" y="972268"/>
                  <a:pt x="1506857" y="1003574"/>
                  <a:pt x="1536708" y="1112517"/>
                </a:cubicBezTo>
                <a:cubicBezTo>
                  <a:pt x="1540439" y="1123787"/>
                  <a:pt x="1534220" y="1133805"/>
                  <a:pt x="1524270" y="1136309"/>
                </a:cubicBezTo>
                <a:cubicBezTo>
                  <a:pt x="1514320" y="1140066"/>
                  <a:pt x="1503125" y="1133805"/>
                  <a:pt x="1500638" y="1123787"/>
                </a:cubicBezTo>
                <a:cubicBezTo>
                  <a:pt x="1469543" y="1011087"/>
                  <a:pt x="1454618" y="1011087"/>
                  <a:pt x="1406110" y="1011087"/>
                </a:cubicBezTo>
                <a:lnTo>
                  <a:pt x="1076505" y="1011087"/>
                </a:lnTo>
                <a:cubicBezTo>
                  <a:pt x="1027997" y="1011087"/>
                  <a:pt x="1014316" y="1011087"/>
                  <a:pt x="983221" y="1122535"/>
                </a:cubicBezTo>
                <a:cubicBezTo>
                  <a:pt x="1023022" y="1136309"/>
                  <a:pt x="1040435" y="1175128"/>
                  <a:pt x="1064067" y="1256522"/>
                </a:cubicBezTo>
                <a:lnTo>
                  <a:pt x="1085212" y="1357952"/>
                </a:lnTo>
                <a:cubicBezTo>
                  <a:pt x="1087699" y="1367970"/>
                  <a:pt x="1081481" y="1377988"/>
                  <a:pt x="1071530" y="1380492"/>
                </a:cubicBezTo>
                <a:cubicBezTo>
                  <a:pt x="1060336" y="1382997"/>
                  <a:pt x="1050386" y="1376736"/>
                  <a:pt x="1047898" y="1365466"/>
                </a:cubicBezTo>
                <a:lnTo>
                  <a:pt x="1025510" y="1265288"/>
                </a:lnTo>
                <a:cubicBezTo>
                  <a:pt x="994415" y="1153840"/>
                  <a:pt x="980733" y="1153840"/>
                  <a:pt x="932226" y="1153840"/>
                </a:cubicBezTo>
                <a:lnTo>
                  <a:pt x="602621" y="1153840"/>
                </a:lnTo>
                <a:cubicBezTo>
                  <a:pt x="554113" y="1153840"/>
                  <a:pt x="540432" y="1153840"/>
                  <a:pt x="508093" y="1266540"/>
                </a:cubicBezTo>
                <a:lnTo>
                  <a:pt x="483217" y="1365466"/>
                </a:lnTo>
                <a:cubicBezTo>
                  <a:pt x="480730" y="1375483"/>
                  <a:pt x="472023" y="1380492"/>
                  <a:pt x="464560" y="1380492"/>
                </a:cubicBezTo>
                <a:cubicBezTo>
                  <a:pt x="462073" y="1380492"/>
                  <a:pt x="460829" y="1380492"/>
                  <a:pt x="459585" y="1379240"/>
                </a:cubicBezTo>
                <a:cubicBezTo>
                  <a:pt x="449635" y="1377988"/>
                  <a:pt x="443416" y="1366718"/>
                  <a:pt x="445904" y="1356700"/>
                </a:cubicBezTo>
                <a:lnTo>
                  <a:pt x="472023" y="1256522"/>
                </a:lnTo>
                <a:cubicBezTo>
                  <a:pt x="494411" y="1172623"/>
                  <a:pt x="513068" y="1135057"/>
                  <a:pt x="554113" y="1121282"/>
                </a:cubicBezTo>
                <a:cubicBezTo>
                  <a:pt x="523019" y="1011087"/>
                  <a:pt x="509337" y="1011087"/>
                  <a:pt x="460829" y="1011087"/>
                </a:cubicBezTo>
                <a:lnTo>
                  <a:pt x="131225" y="1011087"/>
                </a:lnTo>
                <a:cubicBezTo>
                  <a:pt x="82717" y="1011087"/>
                  <a:pt x="67791" y="1011087"/>
                  <a:pt x="36697" y="1123787"/>
                </a:cubicBezTo>
                <a:cubicBezTo>
                  <a:pt x="34209" y="1133805"/>
                  <a:pt x="23015" y="1140066"/>
                  <a:pt x="14308" y="1136309"/>
                </a:cubicBezTo>
                <a:cubicBezTo>
                  <a:pt x="3114" y="1133805"/>
                  <a:pt x="-1861" y="1123787"/>
                  <a:pt x="627" y="1112517"/>
                </a:cubicBezTo>
                <a:cubicBezTo>
                  <a:pt x="30478" y="1003574"/>
                  <a:pt x="51622" y="972268"/>
                  <a:pt x="131225" y="972268"/>
                </a:cubicBezTo>
                <a:close/>
                <a:moveTo>
                  <a:pt x="769289" y="834874"/>
                </a:moveTo>
                <a:cubicBezTo>
                  <a:pt x="705881" y="834874"/>
                  <a:pt x="656150" y="884402"/>
                  <a:pt x="656150" y="946312"/>
                </a:cubicBezTo>
                <a:cubicBezTo>
                  <a:pt x="656150" y="1008222"/>
                  <a:pt x="705881" y="1058988"/>
                  <a:pt x="769289" y="1058988"/>
                </a:cubicBezTo>
                <a:cubicBezTo>
                  <a:pt x="831454" y="1058988"/>
                  <a:pt x="882429" y="1008222"/>
                  <a:pt x="882429" y="946312"/>
                </a:cubicBezTo>
                <a:cubicBezTo>
                  <a:pt x="882429" y="884402"/>
                  <a:pt x="831454" y="834874"/>
                  <a:pt x="769289" y="834874"/>
                </a:cubicBezTo>
                <a:close/>
                <a:moveTo>
                  <a:pt x="769289" y="796490"/>
                </a:moveTo>
                <a:cubicBezTo>
                  <a:pt x="852590" y="796490"/>
                  <a:pt x="919728" y="864591"/>
                  <a:pt x="919728" y="946312"/>
                </a:cubicBezTo>
                <a:cubicBezTo>
                  <a:pt x="919728" y="1030509"/>
                  <a:pt x="852590" y="1097372"/>
                  <a:pt x="769289" y="1097372"/>
                </a:cubicBezTo>
                <a:cubicBezTo>
                  <a:pt x="685989" y="1097372"/>
                  <a:pt x="618851" y="1030509"/>
                  <a:pt x="618851" y="946312"/>
                </a:cubicBezTo>
                <a:cubicBezTo>
                  <a:pt x="618851" y="864591"/>
                  <a:pt x="685989" y="796490"/>
                  <a:pt x="769289" y="796490"/>
                </a:cubicBezTo>
                <a:close/>
                <a:moveTo>
                  <a:pt x="1244431" y="692054"/>
                </a:moveTo>
                <a:cubicBezTo>
                  <a:pt x="1181653" y="692054"/>
                  <a:pt x="1130175" y="742820"/>
                  <a:pt x="1130175" y="804730"/>
                </a:cubicBezTo>
                <a:cubicBezTo>
                  <a:pt x="1130175" y="865402"/>
                  <a:pt x="1181653" y="916168"/>
                  <a:pt x="1244431" y="916168"/>
                </a:cubicBezTo>
                <a:cubicBezTo>
                  <a:pt x="1307208" y="916168"/>
                  <a:pt x="1358686" y="865402"/>
                  <a:pt x="1358686" y="804730"/>
                </a:cubicBezTo>
                <a:cubicBezTo>
                  <a:pt x="1358686" y="742820"/>
                  <a:pt x="1307208" y="692054"/>
                  <a:pt x="1244431" y="692054"/>
                </a:cubicBezTo>
                <a:close/>
                <a:moveTo>
                  <a:pt x="297509" y="692054"/>
                </a:moveTo>
                <a:cubicBezTo>
                  <a:pt x="235599" y="692054"/>
                  <a:pt x="184833" y="742820"/>
                  <a:pt x="184833" y="804730"/>
                </a:cubicBezTo>
                <a:cubicBezTo>
                  <a:pt x="184833" y="865402"/>
                  <a:pt x="235599" y="916168"/>
                  <a:pt x="297509" y="916168"/>
                </a:cubicBezTo>
                <a:cubicBezTo>
                  <a:pt x="359419" y="916168"/>
                  <a:pt x="410185" y="865402"/>
                  <a:pt x="410185" y="804730"/>
                </a:cubicBezTo>
                <a:cubicBezTo>
                  <a:pt x="410185" y="742820"/>
                  <a:pt x="359419" y="692054"/>
                  <a:pt x="297509" y="692054"/>
                </a:cubicBezTo>
                <a:close/>
                <a:moveTo>
                  <a:pt x="1244431" y="653670"/>
                </a:moveTo>
                <a:cubicBezTo>
                  <a:pt x="1328553" y="653670"/>
                  <a:pt x="1397608" y="720533"/>
                  <a:pt x="1397608" y="804730"/>
                </a:cubicBezTo>
                <a:cubicBezTo>
                  <a:pt x="1397608" y="886451"/>
                  <a:pt x="1328553" y="954552"/>
                  <a:pt x="1244431" y="954552"/>
                </a:cubicBezTo>
                <a:cubicBezTo>
                  <a:pt x="1160309" y="954552"/>
                  <a:pt x="1091253" y="886451"/>
                  <a:pt x="1091253" y="804730"/>
                </a:cubicBezTo>
                <a:cubicBezTo>
                  <a:pt x="1091253" y="720533"/>
                  <a:pt x="1160309" y="653670"/>
                  <a:pt x="1244431" y="653670"/>
                </a:cubicBezTo>
                <a:close/>
                <a:moveTo>
                  <a:pt x="297509" y="653670"/>
                </a:moveTo>
                <a:cubicBezTo>
                  <a:pt x="380468" y="653670"/>
                  <a:pt x="447331" y="720533"/>
                  <a:pt x="447331" y="804730"/>
                </a:cubicBezTo>
                <a:cubicBezTo>
                  <a:pt x="447331" y="886451"/>
                  <a:pt x="380468" y="954552"/>
                  <a:pt x="297509" y="954552"/>
                </a:cubicBezTo>
                <a:cubicBezTo>
                  <a:pt x="214550" y="954552"/>
                  <a:pt x="146449" y="886451"/>
                  <a:pt x="146449" y="804730"/>
                </a:cubicBezTo>
                <a:cubicBezTo>
                  <a:pt x="146449" y="720533"/>
                  <a:pt x="214550" y="653670"/>
                  <a:pt x="297509" y="653670"/>
                </a:cubicBezTo>
                <a:close/>
                <a:moveTo>
                  <a:pt x="837076" y="37300"/>
                </a:moveTo>
                <a:cubicBezTo>
                  <a:pt x="824617" y="37300"/>
                  <a:pt x="813715" y="41963"/>
                  <a:pt x="805929" y="49733"/>
                </a:cubicBezTo>
                <a:lnTo>
                  <a:pt x="793870" y="79817"/>
                </a:lnTo>
                <a:lnTo>
                  <a:pt x="793470" y="80816"/>
                </a:lnTo>
                <a:lnTo>
                  <a:pt x="793470" y="200175"/>
                </a:lnTo>
                <a:lnTo>
                  <a:pt x="774781" y="200175"/>
                </a:lnTo>
                <a:cubicBezTo>
                  <a:pt x="728683" y="200175"/>
                  <a:pt x="691305" y="237475"/>
                  <a:pt x="691305" y="283478"/>
                </a:cubicBezTo>
                <a:cubicBezTo>
                  <a:pt x="691305" y="328238"/>
                  <a:pt x="728683" y="365537"/>
                  <a:pt x="774781" y="365537"/>
                </a:cubicBezTo>
                <a:lnTo>
                  <a:pt x="793470" y="365537"/>
                </a:lnTo>
                <a:lnTo>
                  <a:pt x="793470" y="484897"/>
                </a:lnTo>
                <a:cubicBezTo>
                  <a:pt x="793470" y="509763"/>
                  <a:pt x="812158" y="528413"/>
                  <a:pt x="837076" y="528413"/>
                </a:cubicBezTo>
                <a:lnTo>
                  <a:pt x="920552" y="528413"/>
                </a:lnTo>
                <a:cubicBezTo>
                  <a:pt x="929273" y="469977"/>
                  <a:pt x="979110" y="426460"/>
                  <a:pt x="1040159" y="426460"/>
                </a:cubicBezTo>
                <a:cubicBezTo>
                  <a:pt x="1099963" y="426460"/>
                  <a:pt x="1149799" y="469977"/>
                  <a:pt x="1158520" y="528413"/>
                </a:cubicBezTo>
                <a:lnTo>
                  <a:pt x="1249471" y="528413"/>
                </a:lnTo>
                <a:cubicBezTo>
                  <a:pt x="1273143" y="528413"/>
                  <a:pt x="1293078" y="509763"/>
                  <a:pt x="1293078" y="484897"/>
                </a:cubicBezTo>
                <a:lnTo>
                  <a:pt x="1293078" y="149199"/>
                </a:lnTo>
                <a:cubicBezTo>
                  <a:pt x="1293078" y="87033"/>
                  <a:pt x="1243242" y="37300"/>
                  <a:pt x="1180946" y="37300"/>
                </a:cubicBezTo>
                <a:close/>
                <a:moveTo>
                  <a:pt x="367370" y="37300"/>
                </a:moveTo>
                <a:cubicBezTo>
                  <a:pt x="306320" y="37300"/>
                  <a:pt x="255238" y="87033"/>
                  <a:pt x="255238" y="149199"/>
                </a:cubicBezTo>
                <a:lnTo>
                  <a:pt x="255238" y="484897"/>
                </a:lnTo>
                <a:cubicBezTo>
                  <a:pt x="255238" y="509763"/>
                  <a:pt x="275173" y="528413"/>
                  <a:pt x="298845" y="528413"/>
                </a:cubicBezTo>
                <a:lnTo>
                  <a:pt x="338012" y="528413"/>
                </a:lnTo>
                <a:lnTo>
                  <a:pt x="392288" y="528413"/>
                </a:lnTo>
                <a:cubicBezTo>
                  <a:pt x="407239" y="528413"/>
                  <a:pt x="420944" y="540846"/>
                  <a:pt x="423436" y="557009"/>
                </a:cubicBezTo>
                <a:cubicBezTo>
                  <a:pt x="427173" y="599283"/>
                  <a:pt x="463305" y="630366"/>
                  <a:pt x="505665" y="630366"/>
                </a:cubicBezTo>
                <a:cubicBezTo>
                  <a:pt x="548026" y="630366"/>
                  <a:pt x="582911" y="599283"/>
                  <a:pt x="587895" y="557009"/>
                </a:cubicBezTo>
                <a:cubicBezTo>
                  <a:pt x="589141" y="540846"/>
                  <a:pt x="602846" y="528413"/>
                  <a:pt x="619043" y="528413"/>
                </a:cubicBezTo>
                <a:lnTo>
                  <a:pt x="712486" y="528413"/>
                </a:lnTo>
                <a:cubicBezTo>
                  <a:pt x="736158" y="528413"/>
                  <a:pt x="756092" y="509763"/>
                  <a:pt x="756092" y="484897"/>
                </a:cubicBezTo>
                <a:lnTo>
                  <a:pt x="756092" y="402837"/>
                </a:lnTo>
                <a:cubicBezTo>
                  <a:pt x="697535" y="392891"/>
                  <a:pt x="653928" y="343158"/>
                  <a:pt x="653928" y="283478"/>
                </a:cubicBezTo>
                <a:cubicBezTo>
                  <a:pt x="653928" y="222555"/>
                  <a:pt x="697535" y="172822"/>
                  <a:pt x="756092" y="164119"/>
                </a:cubicBezTo>
                <a:lnTo>
                  <a:pt x="756092" y="116994"/>
                </a:lnTo>
                <a:lnTo>
                  <a:pt x="756092" y="80816"/>
                </a:lnTo>
                <a:cubicBezTo>
                  <a:pt x="756092" y="55950"/>
                  <a:pt x="736158" y="37300"/>
                  <a:pt x="712486" y="37300"/>
                </a:cubicBezTo>
                <a:close/>
                <a:moveTo>
                  <a:pt x="367370" y="0"/>
                </a:moveTo>
                <a:lnTo>
                  <a:pt x="712486" y="0"/>
                </a:lnTo>
                <a:cubicBezTo>
                  <a:pt x="737404" y="0"/>
                  <a:pt x="758584" y="11190"/>
                  <a:pt x="774781" y="28596"/>
                </a:cubicBezTo>
                <a:cubicBezTo>
                  <a:pt x="788486" y="11190"/>
                  <a:pt x="812158" y="0"/>
                  <a:pt x="837076" y="0"/>
                </a:cubicBezTo>
                <a:lnTo>
                  <a:pt x="1180946" y="0"/>
                </a:lnTo>
                <a:cubicBezTo>
                  <a:pt x="1263176" y="0"/>
                  <a:pt x="1331701" y="65896"/>
                  <a:pt x="1331701" y="149199"/>
                </a:cubicBezTo>
                <a:lnTo>
                  <a:pt x="1331701" y="484897"/>
                </a:lnTo>
                <a:cubicBezTo>
                  <a:pt x="1331701" y="529656"/>
                  <a:pt x="1294324" y="566956"/>
                  <a:pt x="1249471" y="566956"/>
                </a:cubicBezTo>
                <a:lnTo>
                  <a:pt x="1153537" y="566956"/>
                </a:lnTo>
                <a:cubicBezTo>
                  <a:pt x="1137340" y="566956"/>
                  <a:pt x="1123635" y="555766"/>
                  <a:pt x="1122389" y="539603"/>
                </a:cubicBezTo>
                <a:cubicBezTo>
                  <a:pt x="1118651" y="497330"/>
                  <a:pt x="1082520" y="465003"/>
                  <a:pt x="1040159" y="465003"/>
                </a:cubicBezTo>
                <a:cubicBezTo>
                  <a:pt x="996552" y="465003"/>
                  <a:pt x="961667" y="497330"/>
                  <a:pt x="956683" y="539603"/>
                </a:cubicBezTo>
                <a:cubicBezTo>
                  <a:pt x="955437" y="555766"/>
                  <a:pt x="941733" y="566956"/>
                  <a:pt x="926782" y="566956"/>
                </a:cubicBezTo>
                <a:lnTo>
                  <a:pt x="837076" y="566956"/>
                </a:lnTo>
                <a:cubicBezTo>
                  <a:pt x="812158" y="566956"/>
                  <a:pt x="788486" y="555766"/>
                  <a:pt x="774781" y="537116"/>
                </a:cubicBezTo>
                <a:cubicBezTo>
                  <a:pt x="758584" y="555766"/>
                  <a:pt x="737404" y="566956"/>
                  <a:pt x="712486" y="566956"/>
                </a:cubicBezTo>
                <a:lnTo>
                  <a:pt x="625272" y="566956"/>
                </a:lnTo>
                <a:cubicBezTo>
                  <a:pt x="615305" y="625392"/>
                  <a:pt x="565469" y="668909"/>
                  <a:pt x="505665" y="668909"/>
                </a:cubicBezTo>
                <a:cubicBezTo>
                  <a:pt x="444616" y="668909"/>
                  <a:pt x="394780" y="625392"/>
                  <a:pt x="386058" y="566956"/>
                </a:cubicBezTo>
                <a:lnTo>
                  <a:pt x="298845" y="566956"/>
                </a:lnTo>
                <a:cubicBezTo>
                  <a:pt x="253992" y="566956"/>
                  <a:pt x="217861" y="529656"/>
                  <a:pt x="217861" y="484897"/>
                </a:cubicBezTo>
                <a:lnTo>
                  <a:pt x="217861" y="149199"/>
                </a:lnTo>
                <a:cubicBezTo>
                  <a:pt x="217861" y="65896"/>
                  <a:pt x="283894" y="0"/>
                  <a:pt x="367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9F3FA4A-7F0A-7F4C-8EDA-665F8947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383" y="9395791"/>
            <a:ext cx="1456880" cy="1481879"/>
          </a:xfrm>
          <a:custGeom>
            <a:avLst/>
            <a:gdLst>
              <a:gd name="connsiteX0" fmla="*/ 1150821 w 1456880"/>
              <a:gd name="connsiteY0" fmla="*/ 1109591 h 1481879"/>
              <a:gd name="connsiteX1" fmla="*/ 1170047 w 1456880"/>
              <a:gd name="connsiteY1" fmla="*/ 1128393 h 1481879"/>
              <a:gd name="connsiteX2" fmla="*/ 1170047 w 1456880"/>
              <a:gd name="connsiteY2" fmla="*/ 1463064 h 1481879"/>
              <a:gd name="connsiteX3" fmla="*/ 1150821 w 1456880"/>
              <a:gd name="connsiteY3" fmla="*/ 1481866 h 1481879"/>
              <a:gd name="connsiteX4" fmla="*/ 1132796 w 1456880"/>
              <a:gd name="connsiteY4" fmla="*/ 1463064 h 1481879"/>
              <a:gd name="connsiteX5" fmla="*/ 1132796 w 1456880"/>
              <a:gd name="connsiteY5" fmla="*/ 1128393 h 1481879"/>
              <a:gd name="connsiteX6" fmla="*/ 1150821 w 1456880"/>
              <a:gd name="connsiteY6" fmla="*/ 1109591 h 1481879"/>
              <a:gd name="connsiteX7" fmla="*/ 154078 w 1456880"/>
              <a:gd name="connsiteY7" fmla="*/ 823956 h 1481879"/>
              <a:gd name="connsiteX8" fmla="*/ 417148 w 1456880"/>
              <a:gd name="connsiteY8" fmla="*/ 823956 h 1481879"/>
              <a:gd name="connsiteX9" fmla="*/ 468266 w 1456880"/>
              <a:gd name="connsiteY9" fmla="*/ 823956 h 1481879"/>
              <a:gd name="connsiteX10" fmla="*/ 589203 w 1456880"/>
              <a:gd name="connsiteY10" fmla="*/ 957302 h 1481879"/>
              <a:gd name="connsiteX11" fmla="*/ 589203 w 1456880"/>
              <a:gd name="connsiteY11" fmla="*/ 1064477 h 1481879"/>
              <a:gd name="connsiteX12" fmla="*/ 672737 w 1456880"/>
              <a:gd name="connsiteY12" fmla="*/ 1064477 h 1481879"/>
              <a:gd name="connsiteX13" fmla="*/ 752531 w 1456880"/>
              <a:gd name="connsiteY13" fmla="*/ 1144235 h 1481879"/>
              <a:gd name="connsiteX14" fmla="*/ 672737 w 1456880"/>
              <a:gd name="connsiteY14" fmla="*/ 1225240 h 1481879"/>
              <a:gd name="connsiteX15" fmla="*/ 510656 w 1456880"/>
              <a:gd name="connsiteY15" fmla="*/ 1225240 h 1481879"/>
              <a:gd name="connsiteX16" fmla="*/ 475746 w 1456880"/>
              <a:gd name="connsiteY16" fmla="*/ 1217762 h 1481879"/>
              <a:gd name="connsiteX17" fmla="*/ 475746 w 1456880"/>
              <a:gd name="connsiteY17" fmla="*/ 1369801 h 1481879"/>
              <a:gd name="connsiteX18" fmla="*/ 457045 w 1456880"/>
              <a:gd name="connsiteY18" fmla="*/ 1388495 h 1481879"/>
              <a:gd name="connsiteX19" fmla="*/ 438343 w 1456880"/>
              <a:gd name="connsiteY19" fmla="*/ 1369801 h 1481879"/>
              <a:gd name="connsiteX20" fmla="*/ 438343 w 1456880"/>
              <a:gd name="connsiteY20" fmla="*/ 1152959 h 1481879"/>
              <a:gd name="connsiteX21" fmla="*/ 438343 w 1456880"/>
              <a:gd name="connsiteY21" fmla="*/ 982226 h 1481879"/>
              <a:gd name="connsiteX22" fmla="*/ 438343 w 1456880"/>
              <a:gd name="connsiteY22" fmla="*/ 938608 h 1481879"/>
              <a:gd name="connsiteX23" fmla="*/ 457045 w 1456880"/>
              <a:gd name="connsiteY23" fmla="*/ 919915 h 1481879"/>
              <a:gd name="connsiteX24" fmla="*/ 475746 w 1456880"/>
              <a:gd name="connsiteY24" fmla="*/ 938608 h 1481879"/>
              <a:gd name="connsiteX25" fmla="*/ 475746 w 1456880"/>
              <a:gd name="connsiteY25" fmla="*/ 982226 h 1481879"/>
              <a:gd name="connsiteX26" fmla="*/ 475746 w 1456880"/>
              <a:gd name="connsiteY26" fmla="*/ 1152959 h 1481879"/>
              <a:gd name="connsiteX27" fmla="*/ 510656 w 1456880"/>
              <a:gd name="connsiteY27" fmla="*/ 1187853 h 1481879"/>
              <a:gd name="connsiteX28" fmla="*/ 672737 w 1456880"/>
              <a:gd name="connsiteY28" fmla="*/ 1187853 h 1481879"/>
              <a:gd name="connsiteX29" fmla="*/ 715128 w 1456880"/>
              <a:gd name="connsiteY29" fmla="*/ 1144235 h 1481879"/>
              <a:gd name="connsiteX30" fmla="*/ 672737 w 1456880"/>
              <a:gd name="connsiteY30" fmla="*/ 1103110 h 1481879"/>
              <a:gd name="connsiteX31" fmla="*/ 570502 w 1456880"/>
              <a:gd name="connsiteY31" fmla="*/ 1103110 h 1481879"/>
              <a:gd name="connsiteX32" fmla="*/ 550553 w 1456880"/>
              <a:gd name="connsiteY32" fmla="*/ 1084417 h 1481879"/>
              <a:gd name="connsiteX33" fmla="*/ 550553 w 1456880"/>
              <a:gd name="connsiteY33" fmla="*/ 957302 h 1481879"/>
              <a:gd name="connsiteX34" fmla="*/ 468266 w 1456880"/>
              <a:gd name="connsiteY34" fmla="*/ 862589 h 1481879"/>
              <a:gd name="connsiteX35" fmla="*/ 417148 w 1456880"/>
              <a:gd name="connsiteY35" fmla="*/ 862589 h 1481879"/>
              <a:gd name="connsiteX36" fmla="*/ 154078 w 1456880"/>
              <a:gd name="connsiteY36" fmla="*/ 862589 h 1481879"/>
              <a:gd name="connsiteX37" fmla="*/ 66803 w 1456880"/>
              <a:gd name="connsiteY37" fmla="*/ 963533 h 1481879"/>
              <a:gd name="connsiteX38" fmla="*/ 39374 w 1456880"/>
              <a:gd name="connsiteY38" fmla="*/ 1091894 h 1481879"/>
              <a:gd name="connsiteX39" fmla="*/ 51842 w 1456880"/>
              <a:gd name="connsiteY39" fmla="*/ 1130527 h 1481879"/>
              <a:gd name="connsiteX40" fmla="*/ 134129 w 1456880"/>
              <a:gd name="connsiteY40" fmla="*/ 1207793 h 1481879"/>
              <a:gd name="connsiteX41" fmla="*/ 134129 w 1456880"/>
              <a:gd name="connsiteY41" fmla="*/ 938608 h 1481879"/>
              <a:gd name="connsiteX42" fmla="*/ 152831 w 1456880"/>
              <a:gd name="connsiteY42" fmla="*/ 919915 h 1481879"/>
              <a:gd name="connsiteX43" fmla="*/ 172779 w 1456880"/>
              <a:gd name="connsiteY43" fmla="*/ 938608 h 1481879"/>
              <a:gd name="connsiteX44" fmla="*/ 172779 w 1456880"/>
              <a:gd name="connsiteY44" fmla="*/ 1369801 h 1481879"/>
              <a:gd name="connsiteX45" fmla="*/ 152831 w 1456880"/>
              <a:gd name="connsiteY45" fmla="*/ 1388495 h 1481879"/>
              <a:gd name="connsiteX46" fmla="*/ 134129 w 1456880"/>
              <a:gd name="connsiteY46" fmla="*/ 1369801 h 1481879"/>
              <a:gd name="connsiteX47" fmla="*/ 134129 w 1456880"/>
              <a:gd name="connsiteY47" fmla="*/ 1258888 h 1481879"/>
              <a:gd name="connsiteX48" fmla="*/ 25660 w 1456880"/>
              <a:gd name="connsiteY48" fmla="*/ 1159190 h 1481879"/>
              <a:gd name="connsiteX49" fmla="*/ 1971 w 1456880"/>
              <a:gd name="connsiteY49" fmla="*/ 1083170 h 1481879"/>
              <a:gd name="connsiteX50" fmla="*/ 30647 w 1456880"/>
              <a:gd name="connsiteY50" fmla="*/ 953563 h 1481879"/>
              <a:gd name="connsiteX51" fmla="*/ 154078 w 1456880"/>
              <a:gd name="connsiteY51" fmla="*/ 823956 h 1481879"/>
              <a:gd name="connsiteX52" fmla="*/ 989383 w 1456880"/>
              <a:gd name="connsiteY52" fmla="*/ 664659 h 1481879"/>
              <a:gd name="connsiteX53" fmla="*/ 1039173 w 1456880"/>
              <a:gd name="connsiteY53" fmla="*/ 664659 h 1481879"/>
              <a:gd name="connsiteX54" fmla="*/ 1040417 w 1456880"/>
              <a:gd name="connsiteY54" fmla="*/ 664659 h 1481879"/>
              <a:gd name="connsiteX55" fmla="*/ 1303056 w 1456880"/>
              <a:gd name="connsiteY55" fmla="*/ 664659 h 1481879"/>
              <a:gd name="connsiteX56" fmla="*/ 1426284 w 1456880"/>
              <a:gd name="connsiteY56" fmla="*/ 792583 h 1481879"/>
              <a:gd name="connsiteX57" fmla="*/ 1454913 w 1456880"/>
              <a:gd name="connsiteY57" fmla="*/ 922990 h 1481879"/>
              <a:gd name="connsiteX58" fmla="*/ 1431263 w 1456880"/>
              <a:gd name="connsiteY58" fmla="*/ 998750 h 1481879"/>
              <a:gd name="connsiteX59" fmla="*/ 1322971 w 1456880"/>
              <a:gd name="connsiteY59" fmla="*/ 1098109 h 1481879"/>
              <a:gd name="connsiteX60" fmla="*/ 1322971 w 1456880"/>
              <a:gd name="connsiteY60" fmla="*/ 1463249 h 1481879"/>
              <a:gd name="connsiteX61" fmla="*/ 1303056 w 1456880"/>
              <a:gd name="connsiteY61" fmla="*/ 1481879 h 1481879"/>
              <a:gd name="connsiteX62" fmla="*/ 1284384 w 1456880"/>
              <a:gd name="connsiteY62" fmla="*/ 1463249 h 1481879"/>
              <a:gd name="connsiteX63" fmla="*/ 1284384 w 1456880"/>
              <a:gd name="connsiteY63" fmla="*/ 778921 h 1481879"/>
              <a:gd name="connsiteX64" fmla="*/ 1303056 w 1456880"/>
              <a:gd name="connsiteY64" fmla="*/ 760291 h 1481879"/>
              <a:gd name="connsiteX65" fmla="*/ 1322971 w 1456880"/>
              <a:gd name="connsiteY65" fmla="*/ 778921 h 1481879"/>
              <a:gd name="connsiteX66" fmla="*/ 1322971 w 1456880"/>
              <a:gd name="connsiteY66" fmla="*/ 877037 h 1481879"/>
              <a:gd name="connsiteX67" fmla="*/ 1334174 w 1456880"/>
              <a:gd name="connsiteY67" fmla="*/ 864617 h 1481879"/>
              <a:gd name="connsiteX68" fmla="*/ 1361558 w 1456880"/>
              <a:gd name="connsiteY68" fmla="*/ 864617 h 1481879"/>
              <a:gd name="connsiteX69" fmla="*/ 1361558 w 1456880"/>
              <a:gd name="connsiteY69" fmla="*/ 890699 h 1481879"/>
              <a:gd name="connsiteX70" fmla="*/ 1322971 w 1456880"/>
              <a:gd name="connsiteY70" fmla="*/ 930442 h 1481879"/>
              <a:gd name="connsiteX71" fmla="*/ 1322971 w 1456880"/>
              <a:gd name="connsiteY71" fmla="*/ 1045946 h 1481879"/>
              <a:gd name="connsiteX72" fmla="*/ 1405123 w 1456880"/>
              <a:gd name="connsiteY72" fmla="*/ 970185 h 1481879"/>
              <a:gd name="connsiteX73" fmla="*/ 1417571 w 1456880"/>
              <a:gd name="connsiteY73" fmla="*/ 931684 h 1481879"/>
              <a:gd name="connsiteX74" fmla="*/ 1388942 w 1456880"/>
              <a:gd name="connsiteY74" fmla="*/ 801276 h 1481879"/>
              <a:gd name="connsiteX75" fmla="*/ 1303056 w 1456880"/>
              <a:gd name="connsiteY75" fmla="*/ 701918 h 1481879"/>
              <a:gd name="connsiteX76" fmla="*/ 1040417 w 1456880"/>
              <a:gd name="connsiteY76" fmla="*/ 701918 h 1481879"/>
              <a:gd name="connsiteX77" fmla="*/ 1039173 w 1456880"/>
              <a:gd name="connsiteY77" fmla="*/ 701918 h 1481879"/>
              <a:gd name="connsiteX78" fmla="*/ 989383 w 1456880"/>
              <a:gd name="connsiteY78" fmla="*/ 701918 h 1481879"/>
              <a:gd name="connsiteX79" fmla="*/ 905986 w 1456880"/>
              <a:gd name="connsiteY79" fmla="*/ 797550 h 1481879"/>
              <a:gd name="connsiteX80" fmla="*/ 905986 w 1456880"/>
              <a:gd name="connsiteY80" fmla="*/ 904360 h 1481879"/>
              <a:gd name="connsiteX81" fmla="*/ 932126 w 1456880"/>
              <a:gd name="connsiteY81" fmla="*/ 904360 h 1481879"/>
              <a:gd name="connsiteX82" fmla="*/ 950797 w 1456880"/>
              <a:gd name="connsiteY82" fmla="*/ 924232 h 1481879"/>
              <a:gd name="connsiteX83" fmla="*/ 932126 w 1456880"/>
              <a:gd name="connsiteY83" fmla="*/ 942862 h 1481879"/>
              <a:gd name="connsiteX84" fmla="*/ 785247 w 1456880"/>
              <a:gd name="connsiteY84" fmla="*/ 942862 h 1481879"/>
              <a:gd name="connsiteX85" fmla="*/ 742927 w 1456880"/>
              <a:gd name="connsiteY85" fmla="*/ 985089 h 1481879"/>
              <a:gd name="connsiteX86" fmla="*/ 785247 w 1456880"/>
              <a:gd name="connsiteY86" fmla="*/ 1026074 h 1481879"/>
              <a:gd name="connsiteX87" fmla="*/ 980670 w 1456880"/>
              <a:gd name="connsiteY87" fmla="*/ 1026074 h 1481879"/>
              <a:gd name="connsiteX88" fmla="*/ 980670 w 1456880"/>
              <a:gd name="connsiteY88" fmla="*/ 778921 h 1481879"/>
              <a:gd name="connsiteX89" fmla="*/ 999341 w 1456880"/>
              <a:gd name="connsiteY89" fmla="*/ 760291 h 1481879"/>
              <a:gd name="connsiteX90" fmla="*/ 1019257 w 1456880"/>
              <a:gd name="connsiteY90" fmla="*/ 778921 h 1481879"/>
              <a:gd name="connsiteX91" fmla="*/ 1019257 w 1456880"/>
              <a:gd name="connsiteY91" fmla="*/ 1463249 h 1481879"/>
              <a:gd name="connsiteX92" fmla="*/ 999341 w 1456880"/>
              <a:gd name="connsiteY92" fmla="*/ 1481879 h 1481879"/>
              <a:gd name="connsiteX93" fmla="*/ 980670 w 1456880"/>
              <a:gd name="connsiteY93" fmla="*/ 1463249 h 1481879"/>
              <a:gd name="connsiteX94" fmla="*/ 980670 w 1456880"/>
              <a:gd name="connsiteY94" fmla="*/ 1064575 h 1481879"/>
              <a:gd name="connsiteX95" fmla="*/ 785247 w 1456880"/>
              <a:gd name="connsiteY95" fmla="*/ 1064575 h 1481879"/>
              <a:gd name="connsiteX96" fmla="*/ 704340 w 1456880"/>
              <a:gd name="connsiteY96" fmla="*/ 985089 h 1481879"/>
              <a:gd name="connsiteX97" fmla="*/ 785247 w 1456880"/>
              <a:gd name="connsiteY97" fmla="*/ 904360 h 1481879"/>
              <a:gd name="connsiteX98" fmla="*/ 868644 w 1456880"/>
              <a:gd name="connsiteY98" fmla="*/ 904360 h 1481879"/>
              <a:gd name="connsiteX99" fmla="*/ 868644 w 1456880"/>
              <a:gd name="connsiteY99" fmla="*/ 797550 h 1481879"/>
              <a:gd name="connsiteX100" fmla="*/ 989383 w 1456880"/>
              <a:gd name="connsiteY100" fmla="*/ 664659 h 1481879"/>
              <a:gd name="connsiteX101" fmla="*/ 308215 w 1456880"/>
              <a:gd name="connsiteY101" fmla="*/ 515315 h 1481879"/>
              <a:gd name="connsiteX102" fmla="*/ 204686 w 1456880"/>
              <a:gd name="connsiteY102" fmla="*/ 620091 h 1481879"/>
              <a:gd name="connsiteX103" fmla="*/ 308215 w 1456880"/>
              <a:gd name="connsiteY103" fmla="*/ 723619 h 1481879"/>
              <a:gd name="connsiteX104" fmla="*/ 412991 w 1456880"/>
              <a:gd name="connsiteY104" fmla="*/ 620091 h 1481879"/>
              <a:gd name="connsiteX105" fmla="*/ 308215 w 1456880"/>
              <a:gd name="connsiteY105" fmla="*/ 515315 h 1481879"/>
              <a:gd name="connsiteX106" fmla="*/ 308215 w 1456880"/>
              <a:gd name="connsiteY106" fmla="*/ 477895 h 1481879"/>
              <a:gd name="connsiteX107" fmla="*/ 450411 w 1456880"/>
              <a:gd name="connsiteY107" fmla="*/ 620091 h 1481879"/>
              <a:gd name="connsiteX108" fmla="*/ 308215 w 1456880"/>
              <a:gd name="connsiteY108" fmla="*/ 762287 h 1481879"/>
              <a:gd name="connsiteX109" fmla="*/ 166019 w 1456880"/>
              <a:gd name="connsiteY109" fmla="*/ 620091 h 1481879"/>
              <a:gd name="connsiteX110" fmla="*/ 308215 w 1456880"/>
              <a:gd name="connsiteY110" fmla="*/ 477895 h 1481879"/>
              <a:gd name="connsiteX111" fmla="*/ 1148034 w 1456880"/>
              <a:gd name="connsiteY111" fmla="*/ 351602 h 1481879"/>
              <a:gd name="connsiteX112" fmla="*/ 1044955 w 1456880"/>
              <a:gd name="connsiteY112" fmla="*/ 455923 h 1481879"/>
              <a:gd name="connsiteX113" fmla="*/ 1148034 w 1456880"/>
              <a:gd name="connsiteY113" fmla="*/ 559001 h 1481879"/>
              <a:gd name="connsiteX114" fmla="*/ 1252354 w 1456880"/>
              <a:gd name="connsiteY114" fmla="*/ 455923 h 1481879"/>
              <a:gd name="connsiteX115" fmla="*/ 1148034 w 1456880"/>
              <a:gd name="connsiteY115" fmla="*/ 351602 h 1481879"/>
              <a:gd name="connsiteX116" fmla="*/ 1148034 w 1456880"/>
              <a:gd name="connsiteY116" fmla="*/ 313103 h 1481879"/>
              <a:gd name="connsiteX117" fmla="*/ 1290853 w 1456880"/>
              <a:gd name="connsiteY117" fmla="*/ 455923 h 1481879"/>
              <a:gd name="connsiteX118" fmla="*/ 1148034 w 1456880"/>
              <a:gd name="connsiteY118" fmla="*/ 597500 h 1481879"/>
              <a:gd name="connsiteX119" fmla="*/ 1006456 w 1456880"/>
              <a:gd name="connsiteY119" fmla="*/ 455923 h 1481879"/>
              <a:gd name="connsiteX120" fmla="*/ 1148034 w 1456880"/>
              <a:gd name="connsiteY120" fmla="*/ 313103 h 1481879"/>
              <a:gd name="connsiteX121" fmla="*/ 162503 w 1456880"/>
              <a:gd name="connsiteY121" fmla="*/ 148098 h 1481879"/>
              <a:gd name="connsiteX122" fmla="*/ 111331 w 1456880"/>
              <a:gd name="connsiteY122" fmla="*/ 200368 h 1481879"/>
              <a:gd name="connsiteX123" fmla="*/ 111331 w 1456880"/>
              <a:gd name="connsiteY123" fmla="*/ 296196 h 1481879"/>
              <a:gd name="connsiteX124" fmla="*/ 162503 w 1456880"/>
              <a:gd name="connsiteY124" fmla="*/ 347221 h 1481879"/>
              <a:gd name="connsiteX125" fmla="*/ 398397 w 1456880"/>
              <a:gd name="connsiteY125" fmla="*/ 347221 h 1481879"/>
              <a:gd name="connsiteX126" fmla="*/ 418367 w 1456880"/>
              <a:gd name="connsiteY126" fmla="*/ 355933 h 1481879"/>
              <a:gd name="connsiteX127" fmla="*/ 429600 w 1456880"/>
              <a:gd name="connsiteY127" fmla="*/ 436827 h 1481879"/>
              <a:gd name="connsiteX128" fmla="*/ 430848 w 1456880"/>
              <a:gd name="connsiteY128" fmla="*/ 439316 h 1481879"/>
              <a:gd name="connsiteX129" fmla="*/ 433344 w 1456880"/>
              <a:gd name="connsiteY129" fmla="*/ 438071 h 1481879"/>
              <a:gd name="connsiteX130" fmla="*/ 546923 w 1456880"/>
              <a:gd name="connsiteY130" fmla="*/ 372112 h 1481879"/>
              <a:gd name="connsiteX131" fmla="*/ 588111 w 1456880"/>
              <a:gd name="connsiteY131" fmla="*/ 347221 h 1481879"/>
              <a:gd name="connsiteX132" fmla="*/ 634291 w 1456880"/>
              <a:gd name="connsiteY132" fmla="*/ 347221 h 1481879"/>
              <a:gd name="connsiteX133" fmla="*/ 685464 w 1456880"/>
              <a:gd name="connsiteY133" fmla="*/ 296196 h 1481879"/>
              <a:gd name="connsiteX134" fmla="*/ 685464 w 1456880"/>
              <a:gd name="connsiteY134" fmla="*/ 262594 h 1481879"/>
              <a:gd name="connsiteX135" fmla="*/ 685464 w 1456880"/>
              <a:gd name="connsiteY135" fmla="*/ 200368 h 1481879"/>
              <a:gd name="connsiteX136" fmla="*/ 634291 w 1456880"/>
              <a:gd name="connsiteY136" fmla="*/ 148098 h 1481879"/>
              <a:gd name="connsiteX137" fmla="*/ 482021 w 1456880"/>
              <a:gd name="connsiteY137" fmla="*/ 148098 h 1481879"/>
              <a:gd name="connsiteX138" fmla="*/ 568141 w 1456880"/>
              <a:gd name="connsiteY138" fmla="*/ 37336 h 1481879"/>
              <a:gd name="connsiteX139" fmla="*/ 520712 w 1456880"/>
              <a:gd name="connsiteY139" fmla="*/ 85872 h 1481879"/>
              <a:gd name="connsiteX140" fmla="*/ 520712 w 1456880"/>
              <a:gd name="connsiteY140" fmla="*/ 109518 h 1481879"/>
              <a:gd name="connsiteX141" fmla="*/ 634291 w 1456880"/>
              <a:gd name="connsiteY141" fmla="*/ 109518 h 1481879"/>
              <a:gd name="connsiteX142" fmla="*/ 725403 w 1456880"/>
              <a:gd name="connsiteY142" fmla="*/ 200368 h 1481879"/>
              <a:gd name="connsiteX143" fmla="*/ 725403 w 1456880"/>
              <a:gd name="connsiteY143" fmla="*/ 222769 h 1481879"/>
              <a:gd name="connsiteX144" fmla="*/ 819012 w 1456880"/>
              <a:gd name="connsiteY144" fmla="*/ 222769 h 1481879"/>
              <a:gd name="connsiteX145" fmla="*/ 860200 w 1456880"/>
              <a:gd name="connsiteY145" fmla="*/ 248904 h 1481879"/>
              <a:gd name="connsiteX146" fmla="*/ 961297 w 1456880"/>
              <a:gd name="connsiteY146" fmla="*/ 309886 h 1481879"/>
              <a:gd name="connsiteX147" fmla="*/ 967538 w 1456880"/>
              <a:gd name="connsiteY147" fmla="*/ 307397 h 1481879"/>
              <a:gd name="connsiteX148" fmla="*/ 968786 w 1456880"/>
              <a:gd name="connsiteY148" fmla="*/ 301174 h 1481879"/>
              <a:gd name="connsiteX149" fmla="*/ 967538 w 1456880"/>
              <a:gd name="connsiteY149" fmla="*/ 293707 h 1481879"/>
              <a:gd name="connsiteX150" fmla="*/ 976275 w 1456880"/>
              <a:gd name="connsiteY150" fmla="*/ 233970 h 1481879"/>
              <a:gd name="connsiteX151" fmla="*/ 998741 w 1456880"/>
              <a:gd name="connsiteY151" fmla="*/ 222769 h 1481879"/>
              <a:gd name="connsiteX152" fmla="*/ 1012470 w 1456880"/>
              <a:gd name="connsiteY152" fmla="*/ 222769 h 1481879"/>
              <a:gd name="connsiteX153" fmla="*/ 1061146 w 1456880"/>
              <a:gd name="connsiteY153" fmla="*/ 175477 h 1481879"/>
              <a:gd name="connsiteX154" fmla="*/ 1061146 w 1456880"/>
              <a:gd name="connsiteY154" fmla="*/ 85872 h 1481879"/>
              <a:gd name="connsiteX155" fmla="*/ 1012470 w 1456880"/>
              <a:gd name="connsiteY155" fmla="*/ 37336 h 1481879"/>
              <a:gd name="connsiteX156" fmla="*/ 568141 w 1456880"/>
              <a:gd name="connsiteY156" fmla="*/ 0 h 1481879"/>
              <a:gd name="connsiteX157" fmla="*/ 1012470 w 1456880"/>
              <a:gd name="connsiteY157" fmla="*/ 0 h 1481879"/>
              <a:gd name="connsiteX158" fmla="*/ 1098590 w 1456880"/>
              <a:gd name="connsiteY158" fmla="*/ 85872 h 1481879"/>
              <a:gd name="connsiteX159" fmla="*/ 1098590 w 1456880"/>
              <a:gd name="connsiteY159" fmla="*/ 175477 h 1481879"/>
              <a:gd name="connsiteX160" fmla="*/ 1012470 w 1456880"/>
              <a:gd name="connsiteY160" fmla="*/ 262594 h 1481879"/>
              <a:gd name="connsiteX161" fmla="*/ 1004981 w 1456880"/>
              <a:gd name="connsiteY161" fmla="*/ 262594 h 1481879"/>
              <a:gd name="connsiteX162" fmla="*/ 1006229 w 1456880"/>
              <a:gd name="connsiteY162" fmla="*/ 291218 h 1481879"/>
              <a:gd name="connsiteX163" fmla="*/ 1006229 w 1456880"/>
              <a:gd name="connsiteY163" fmla="*/ 301174 h 1481879"/>
              <a:gd name="connsiteX164" fmla="*/ 993748 w 1456880"/>
              <a:gd name="connsiteY164" fmla="*/ 334776 h 1481879"/>
              <a:gd name="connsiteX165" fmla="*/ 961297 w 1456880"/>
              <a:gd name="connsiteY165" fmla="*/ 347221 h 1481879"/>
              <a:gd name="connsiteX166" fmla="*/ 826501 w 1456880"/>
              <a:gd name="connsiteY166" fmla="*/ 266327 h 1481879"/>
              <a:gd name="connsiteX167" fmla="*/ 819012 w 1456880"/>
              <a:gd name="connsiteY167" fmla="*/ 262594 h 1481879"/>
              <a:gd name="connsiteX168" fmla="*/ 725403 w 1456880"/>
              <a:gd name="connsiteY168" fmla="*/ 262594 h 1481879"/>
              <a:gd name="connsiteX169" fmla="*/ 725403 w 1456880"/>
              <a:gd name="connsiteY169" fmla="*/ 296196 h 1481879"/>
              <a:gd name="connsiteX170" fmla="*/ 634291 w 1456880"/>
              <a:gd name="connsiteY170" fmla="*/ 385801 h 1481879"/>
              <a:gd name="connsiteX171" fmla="*/ 588111 w 1456880"/>
              <a:gd name="connsiteY171" fmla="*/ 385801 h 1481879"/>
              <a:gd name="connsiteX172" fmla="*/ 580622 w 1456880"/>
              <a:gd name="connsiteY172" fmla="*/ 390780 h 1481879"/>
              <a:gd name="connsiteX173" fmla="*/ 439585 w 1456880"/>
              <a:gd name="connsiteY173" fmla="*/ 476651 h 1481879"/>
              <a:gd name="connsiteX174" fmla="*/ 435841 w 1456880"/>
              <a:gd name="connsiteY174" fmla="*/ 476651 h 1481879"/>
              <a:gd name="connsiteX175" fmla="*/ 430848 w 1456880"/>
              <a:gd name="connsiteY175" fmla="*/ 476651 h 1481879"/>
              <a:gd name="connsiteX176" fmla="*/ 403390 w 1456880"/>
              <a:gd name="connsiteY176" fmla="*/ 465451 h 1481879"/>
              <a:gd name="connsiteX177" fmla="*/ 390908 w 1456880"/>
              <a:gd name="connsiteY177" fmla="*/ 434338 h 1481879"/>
              <a:gd name="connsiteX178" fmla="*/ 390908 w 1456880"/>
              <a:gd name="connsiteY178" fmla="*/ 385801 h 1481879"/>
              <a:gd name="connsiteX179" fmla="*/ 162503 w 1456880"/>
              <a:gd name="connsiteY179" fmla="*/ 385801 h 1481879"/>
              <a:gd name="connsiteX180" fmla="*/ 72639 w 1456880"/>
              <a:gd name="connsiteY180" fmla="*/ 296196 h 1481879"/>
              <a:gd name="connsiteX181" fmla="*/ 72639 w 1456880"/>
              <a:gd name="connsiteY181" fmla="*/ 200368 h 1481879"/>
              <a:gd name="connsiteX182" fmla="*/ 162503 w 1456880"/>
              <a:gd name="connsiteY182" fmla="*/ 109518 h 1481879"/>
              <a:gd name="connsiteX183" fmla="*/ 482021 w 1456880"/>
              <a:gd name="connsiteY183" fmla="*/ 109518 h 1481879"/>
              <a:gd name="connsiteX184" fmla="*/ 482021 w 1456880"/>
              <a:gd name="connsiteY184" fmla="*/ 85872 h 1481879"/>
              <a:gd name="connsiteX185" fmla="*/ 568141 w 1456880"/>
              <a:gd name="connsiteY185" fmla="*/ 0 h 148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456880" h="1481879">
                <a:moveTo>
                  <a:pt x="1150821" y="1109591"/>
                </a:moveTo>
                <a:cubicBezTo>
                  <a:pt x="1161636" y="1109591"/>
                  <a:pt x="1170047" y="1118365"/>
                  <a:pt x="1170047" y="1128393"/>
                </a:cubicBezTo>
                <a:lnTo>
                  <a:pt x="1170047" y="1463064"/>
                </a:lnTo>
                <a:cubicBezTo>
                  <a:pt x="1170047" y="1473091"/>
                  <a:pt x="1161636" y="1481866"/>
                  <a:pt x="1150821" y="1481866"/>
                </a:cubicBezTo>
                <a:cubicBezTo>
                  <a:pt x="1141208" y="1481866"/>
                  <a:pt x="1132796" y="1473091"/>
                  <a:pt x="1132796" y="1463064"/>
                </a:cubicBezTo>
                <a:lnTo>
                  <a:pt x="1132796" y="1128393"/>
                </a:lnTo>
                <a:cubicBezTo>
                  <a:pt x="1132796" y="1118365"/>
                  <a:pt x="1141208" y="1109591"/>
                  <a:pt x="1150821" y="1109591"/>
                </a:cubicBezTo>
                <a:close/>
                <a:moveTo>
                  <a:pt x="154078" y="823956"/>
                </a:moveTo>
                <a:lnTo>
                  <a:pt x="417148" y="823956"/>
                </a:lnTo>
                <a:lnTo>
                  <a:pt x="468266" y="823956"/>
                </a:lnTo>
                <a:cubicBezTo>
                  <a:pt x="550553" y="823956"/>
                  <a:pt x="589203" y="867574"/>
                  <a:pt x="589203" y="957302"/>
                </a:cubicBezTo>
                <a:lnTo>
                  <a:pt x="589203" y="1064477"/>
                </a:lnTo>
                <a:lnTo>
                  <a:pt x="672737" y="1064477"/>
                </a:lnTo>
                <a:cubicBezTo>
                  <a:pt x="717621" y="1064477"/>
                  <a:pt x="752531" y="1100617"/>
                  <a:pt x="752531" y="1144235"/>
                </a:cubicBezTo>
                <a:cubicBezTo>
                  <a:pt x="752531" y="1190345"/>
                  <a:pt x="717621" y="1225240"/>
                  <a:pt x="672737" y="1225240"/>
                </a:cubicBezTo>
                <a:lnTo>
                  <a:pt x="510656" y="1225240"/>
                </a:lnTo>
                <a:cubicBezTo>
                  <a:pt x="498189" y="1225240"/>
                  <a:pt x="485721" y="1222747"/>
                  <a:pt x="475746" y="1217762"/>
                </a:cubicBezTo>
                <a:lnTo>
                  <a:pt x="475746" y="1369801"/>
                </a:lnTo>
                <a:cubicBezTo>
                  <a:pt x="475746" y="1379771"/>
                  <a:pt x="468266" y="1388495"/>
                  <a:pt x="457045" y="1388495"/>
                </a:cubicBezTo>
                <a:cubicBezTo>
                  <a:pt x="445824" y="1388495"/>
                  <a:pt x="438343" y="1379771"/>
                  <a:pt x="438343" y="1369801"/>
                </a:cubicBezTo>
                <a:lnTo>
                  <a:pt x="438343" y="1152959"/>
                </a:lnTo>
                <a:lnTo>
                  <a:pt x="438343" y="982226"/>
                </a:lnTo>
                <a:lnTo>
                  <a:pt x="438343" y="938608"/>
                </a:lnTo>
                <a:cubicBezTo>
                  <a:pt x="438343" y="928639"/>
                  <a:pt x="445824" y="919915"/>
                  <a:pt x="457045" y="919915"/>
                </a:cubicBezTo>
                <a:cubicBezTo>
                  <a:pt x="468266" y="919915"/>
                  <a:pt x="475746" y="928639"/>
                  <a:pt x="475746" y="938608"/>
                </a:cubicBezTo>
                <a:lnTo>
                  <a:pt x="475746" y="982226"/>
                </a:lnTo>
                <a:lnTo>
                  <a:pt x="475746" y="1152959"/>
                </a:lnTo>
                <a:cubicBezTo>
                  <a:pt x="475746" y="1171652"/>
                  <a:pt x="490708" y="1187853"/>
                  <a:pt x="510656" y="1187853"/>
                </a:cubicBezTo>
                <a:lnTo>
                  <a:pt x="672737" y="1187853"/>
                </a:lnTo>
                <a:cubicBezTo>
                  <a:pt x="695179" y="1187853"/>
                  <a:pt x="715128" y="1167913"/>
                  <a:pt x="715128" y="1144235"/>
                </a:cubicBezTo>
                <a:cubicBezTo>
                  <a:pt x="715128" y="1121803"/>
                  <a:pt x="695179" y="1103110"/>
                  <a:pt x="672737" y="1103110"/>
                </a:cubicBezTo>
                <a:lnTo>
                  <a:pt x="570502" y="1103110"/>
                </a:lnTo>
                <a:cubicBezTo>
                  <a:pt x="560527" y="1103110"/>
                  <a:pt x="550553" y="1094386"/>
                  <a:pt x="550553" y="1084417"/>
                </a:cubicBezTo>
                <a:lnTo>
                  <a:pt x="550553" y="957302"/>
                </a:lnTo>
                <a:cubicBezTo>
                  <a:pt x="550553" y="878790"/>
                  <a:pt x="519384" y="862589"/>
                  <a:pt x="468266" y="862589"/>
                </a:cubicBezTo>
                <a:lnTo>
                  <a:pt x="417148" y="862589"/>
                </a:lnTo>
                <a:lnTo>
                  <a:pt x="154078" y="862589"/>
                </a:lnTo>
                <a:cubicBezTo>
                  <a:pt x="107947" y="862589"/>
                  <a:pt x="95479" y="862589"/>
                  <a:pt x="66803" y="963533"/>
                </a:cubicBezTo>
                <a:lnTo>
                  <a:pt x="39374" y="1091894"/>
                </a:lnTo>
                <a:cubicBezTo>
                  <a:pt x="35634" y="1105602"/>
                  <a:pt x="40621" y="1120557"/>
                  <a:pt x="51842" y="1130527"/>
                </a:cubicBezTo>
                <a:lnTo>
                  <a:pt x="134129" y="1207793"/>
                </a:lnTo>
                <a:lnTo>
                  <a:pt x="134129" y="938608"/>
                </a:lnTo>
                <a:cubicBezTo>
                  <a:pt x="134129" y="928639"/>
                  <a:pt x="142857" y="919915"/>
                  <a:pt x="152831" y="919915"/>
                </a:cubicBezTo>
                <a:cubicBezTo>
                  <a:pt x="162805" y="919915"/>
                  <a:pt x="172779" y="928639"/>
                  <a:pt x="172779" y="938608"/>
                </a:cubicBezTo>
                <a:lnTo>
                  <a:pt x="172779" y="1369801"/>
                </a:lnTo>
                <a:cubicBezTo>
                  <a:pt x="172779" y="1379771"/>
                  <a:pt x="162805" y="1388495"/>
                  <a:pt x="152831" y="1388495"/>
                </a:cubicBezTo>
                <a:cubicBezTo>
                  <a:pt x="142857" y="1388495"/>
                  <a:pt x="134129" y="1379771"/>
                  <a:pt x="134129" y="1369801"/>
                </a:cubicBezTo>
                <a:lnTo>
                  <a:pt x="134129" y="1258888"/>
                </a:lnTo>
                <a:lnTo>
                  <a:pt x="25660" y="1159190"/>
                </a:lnTo>
                <a:cubicBezTo>
                  <a:pt x="4464" y="1139250"/>
                  <a:pt x="-4263" y="1110587"/>
                  <a:pt x="1971" y="1083170"/>
                </a:cubicBezTo>
                <a:lnTo>
                  <a:pt x="30647" y="953563"/>
                </a:lnTo>
                <a:cubicBezTo>
                  <a:pt x="60569" y="845142"/>
                  <a:pt x="80518" y="823956"/>
                  <a:pt x="154078" y="823956"/>
                </a:cubicBezTo>
                <a:close/>
                <a:moveTo>
                  <a:pt x="989383" y="664659"/>
                </a:moveTo>
                <a:lnTo>
                  <a:pt x="1039173" y="664659"/>
                </a:lnTo>
                <a:lnTo>
                  <a:pt x="1040417" y="664659"/>
                </a:lnTo>
                <a:lnTo>
                  <a:pt x="1303056" y="664659"/>
                </a:lnTo>
                <a:cubicBezTo>
                  <a:pt x="1375250" y="664659"/>
                  <a:pt x="1396410" y="685773"/>
                  <a:pt x="1426284" y="792583"/>
                </a:cubicBezTo>
                <a:lnTo>
                  <a:pt x="1454913" y="922990"/>
                </a:lnTo>
                <a:cubicBezTo>
                  <a:pt x="1461136" y="950313"/>
                  <a:pt x="1452423" y="978879"/>
                  <a:pt x="1431263" y="998750"/>
                </a:cubicBezTo>
                <a:lnTo>
                  <a:pt x="1322971" y="1098109"/>
                </a:lnTo>
                <a:lnTo>
                  <a:pt x="1322971" y="1463249"/>
                </a:lnTo>
                <a:cubicBezTo>
                  <a:pt x="1322971" y="1474427"/>
                  <a:pt x="1314258" y="1481879"/>
                  <a:pt x="1303056" y="1481879"/>
                </a:cubicBezTo>
                <a:cubicBezTo>
                  <a:pt x="1293098" y="1481879"/>
                  <a:pt x="1284384" y="1474427"/>
                  <a:pt x="1284384" y="1463249"/>
                </a:cubicBezTo>
                <a:lnTo>
                  <a:pt x="1284384" y="778921"/>
                </a:lnTo>
                <a:cubicBezTo>
                  <a:pt x="1284384" y="767743"/>
                  <a:pt x="1293098" y="760291"/>
                  <a:pt x="1303056" y="760291"/>
                </a:cubicBezTo>
                <a:cubicBezTo>
                  <a:pt x="1314258" y="760291"/>
                  <a:pt x="1322971" y="767743"/>
                  <a:pt x="1322971" y="778921"/>
                </a:cubicBezTo>
                <a:lnTo>
                  <a:pt x="1322971" y="877037"/>
                </a:lnTo>
                <a:lnTo>
                  <a:pt x="1334174" y="864617"/>
                </a:lnTo>
                <a:cubicBezTo>
                  <a:pt x="1341642" y="857165"/>
                  <a:pt x="1354089" y="857165"/>
                  <a:pt x="1361558" y="864617"/>
                </a:cubicBezTo>
                <a:cubicBezTo>
                  <a:pt x="1370271" y="872069"/>
                  <a:pt x="1370271" y="884489"/>
                  <a:pt x="1361558" y="890699"/>
                </a:cubicBezTo>
                <a:lnTo>
                  <a:pt x="1322971" y="930442"/>
                </a:lnTo>
                <a:lnTo>
                  <a:pt x="1322971" y="1045946"/>
                </a:lnTo>
                <a:lnTo>
                  <a:pt x="1405123" y="970185"/>
                </a:lnTo>
                <a:cubicBezTo>
                  <a:pt x="1416326" y="960249"/>
                  <a:pt x="1420060" y="945345"/>
                  <a:pt x="1417571" y="931684"/>
                </a:cubicBezTo>
                <a:lnTo>
                  <a:pt x="1388942" y="801276"/>
                </a:lnTo>
                <a:cubicBezTo>
                  <a:pt x="1360313" y="701918"/>
                  <a:pt x="1347866" y="701918"/>
                  <a:pt x="1303056" y="701918"/>
                </a:cubicBezTo>
                <a:lnTo>
                  <a:pt x="1040417" y="701918"/>
                </a:lnTo>
                <a:lnTo>
                  <a:pt x="1039173" y="701918"/>
                </a:lnTo>
                <a:lnTo>
                  <a:pt x="989383" y="701918"/>
                </a:lnTo>
                <a:cubicBezTo>
                  <a:pt x="938349" y="701918"/>
                  <a:pt x="905986" y="718064"/>
                  <a:pt x="905986" y="797550"/>
                </a:cubicBezTo>
                <a:lnTo>
                  <a:pt x="905986" y="904360"/>
                </a:lnTo>
                <a:lnTo>
                  <a:pt x="932126" y="904360"/>
                </a:lnTo>
                <a:cubicBezTo>
                  <a:pt x="942084" y="904360"/>
                  <a:pt x="950797" y="913054"/>
                  <a:pt x="950797" y="924232"/>
                </a:cubicBezTo>
                <a:cubicBezTo>
                  <a:pt x="950797" y="934168"/>
                  <a:pt x="942084" y="942862"/>
                  <a:pt x="932126" y="942862"/>
                </a:cubicBezTo>
                <a:lnTo>
                  <a:pt x="785247" y="942862"/>
                </a:lnTo>
                <a:cubicBezTo>
                  <a:pt x="761598" y="942862"/>
                  <a:pt x="742927" y="961491"/>
                  <a:pt x="742927" y="985089"/>
                </a:cubicBezTo>
                <a:cubicBezTo>
                  <a:pt x="742927" y="1007444"/>
                  <a:pt x="761598" y="1026074"/>
                  <a:pt x="785247" y="1026074"/>
                </a:cubicBezTo>
                <a:lnTo>
                  <a:pt x="980670" y="1026074"/>
                </a:lnTo>
                <a:lnTo>
                  <a:pt x="980670" y="778921"/>
                </a:lnTo>
                <a:cubicBezTo>
                  <a:pt x="980670" y="767743"/>
                  <a:pt x="989383" y="760291"/>
                  <a:pt x="999341" y="760291"/>
                </a:cubicBezTo>
                <a:cubicBezTo>
                  <a:pt x="1010544" y="760291"/>
                  <a:pt x="1019257" y="767743"/>
                  <a:pt x="1019257" y="778921"/>
                </a:cubicBezTo>
                <a:lnTo>
                  <a:pt x="1019257" y="1463249"/>
                </a:lnTo>
                <a:cubicBezTo>
                  <a:pt x="1019257" y="1474427"/>
                  <a:pt x="1010544" y="1481879"/>
                  <a:pt x="999341" y="1481879"/>
                </a:cubicBezTo>
                <a:cubicBezTo>
                  <a:pt x="989383" y="1481879"/>
                  <a:pt x="980670" y="1474427"/>
                  <a:pt x="980670" y="1463249"/>
                </a:cubicBezTo>
                <a:lnTo>
                  <a:pt x="980670" y="1064575"/>
                </a:lnTo>
                <a:lnTo>
                  <a:pt x="785247" y="1064575"/>
                </a:lnTo>
                <a:cubicBezTo>
                  <a:pt x="740437" y="1064575"/>
                  <a:pt x="704340" y="1028558"/>
                  <a:pt x="704340" y="985089"/>
                </a:cubicBezTo>
                <a:cubicBezTo>
                  <a:pt x="704340" y="940378"/>
                  <a:pt x="740437" y="904360"/>
                  <a:pt x="785247" y="904360"/>
                </a:cubicBezTo>
                <a:lnTo>
                  <a:pt x="868644" y="904360"/>
                </a:lnTo>
                <a:lnTo>
                  <a:pt x="868644" y="797550"/>
                </a:lnTo>
                <a:cubicBezTo>
                  <a:pt x="868644" y="706886"/>
                  <a:pt x="907231" y="664659"/>
                  <a:pt x="989383" y="664659"/>
                </a:cubicBezTo>
                <a:close/>
                <a:moveTo>
                  <a:pt x="308215" y="515315"/>
                </a:moveTo>
                <a:cubicBezTo>
                  <a:pt x="250838" y="515315"/>
                  <a:pt x="204686" y="562714"/>
                  <a:pt x="204686" y="620091"/>
                </a:cubicBezTo>
                <a:cubicBezTo>
                  <a:pt x="204686" y="677468"/>
                  <a:pt x="250838" y="723619"/>
                  <a:pt x="308215" y="723619"/>
                </a:cubicBezTo>
                <a:cubicBezTo>
                  <a:pt x="365592" y="723619"/>
                  <a:pt x="412991" y="677468"/>
                  <a:pt x="412991" y="620091"/>
                </a:cubicBezTo>
                <a:cubicBezTo>
                  <a:pt x="412991" y="562714"/>
                  <a:pt x="365592" y="515315"/>
                  <a:pt x="308215" y="515315"/>
                </a:cubicBezTo>
                <a:close/>
                <a:moveTo>
                  <a:pt x="308215" y="477895"/>
                </a:moveTo>
                <a:cubicBezTo>
                  <a:pt x="386797" y="477895"/>
                  <a:pt x="450411" y="541509"/>
                  <a:pt x="450411" y="620091"/>
                </a:cubicBezTo>
                <a:cubicBezTo>
                  <a:pt x="450411" y="698673"/>
                  <a:pt x="386797" y="762287"/>
                  <a:pt x="308215" y="762287"/>
                </a:cubicBezTo>
                <a:cubicBezTo>
                  <a:pt x="229633" y="762287"/>
                  <a:pt x="166019" y="698673"/>
                  <a:pt x="166019" y="620091"/>
                </a:cubicBezTo>
                <a:cubicBezTo>
                  <a:pt x="166019" y="541509"/>
                  <a:pt x="229633" y="477895"/>
                  <a:pt x="308215" y="477895"/>
                </a:cubicBezTo>
                <a:close/>
                <a:moveTo>
                  <a:pt x="1148034" y="351602"/>
                </a:moveTo>
                <a:cubicBezTo>
                  <a:pt x="1092148" y="351602"/>
                  <a:pt x="1044955" y="398795"/>
                  <a:pt x="1044955" y="455923"/>
                </a:cubicBezTo>
                <a:cubicBezTo>
                  <a:pt x="1044955" y="513050"/>
                  <a:pt x="1092148" y="559001"/>
                  <a:pt x="1148034" y="559001"/>
                </a:cubicBezTo>
                <a:cubicBezTo>
                  <a:pt x="1205161" y="559001"/>
                  <a:pt x="1252354" y="513050"/>
                  <a:pt x="1252354" y="455923"/>
                </a:cubicBezTo>
                <a:cubicBezTo>
                  <a:pt x="1252354" y="398795"/>
                  <a:pt x="1205161" y="351602"/>
                  <a:pt x="1148034" y="351602"/>
                </a:cubicBezTo>
                <a:close/>
                <a:moveTo>
                  <a:pt x="1148034" y="313103"/>
                </a:moveTo>
                <a:cubicBezTo>
                  <a:pt x="1226274" y="313103"/>
                  <a:pt x="1290853" y="377682"/>
                  <a:pt x="1290853" y="455923"/>
                </a:cubicBezTo>
                <a:cubicBezTo>
                  <a:pt x="1290853" y="534163"/>
                  <a:pt x="1226274" y="597500"/>
                  <a:pt x="1148034" y="597500"/>
                </a:cubicBezTo>
                <a:cubicBezTo>
                  <a:pt x="1069793" y="597500"/>
                  <a:pt x="1006456" y="534163"/>
                  <a:pt x="1006456" y="455923"/>
                </a:cubicBezTo>
                <a:cubicBezTo>
                  <a:pt x="1006456" y="377682"/>
                  <a:pt x="1069793" y="313103"/>
                  <a:pt x="1148034" y="313103"/>
                </a:cubicBezTo>
                <a:close/>
                <a:moveTo>
                  <a:pt x="162503" y="148098"/>
                </a:moveTo>
                <a:cubicBezTo>
                  <a:pt x="133797" y="148098"/>
                  <a:pt x="111331" y="170499"/>
                  <a:pt x="111331" y="200368"/>
                </a:cubicBezTo>
                <a:lnTo>
                  <a:pt x="111331" y="296196"/>
                </a:lnTo>
                <a:cubicBezTo>
                  <a:pt x="111331" y="323575"/>
                  <a:pt x="133797" y="347221"/>
                  <a:pt x="162503" y="347221"/>
                </a:cubicBezTo>
                <a:lnTo>
                  <a:pt x="398397" y="347221"/>
                </a:lnTo>
                <a:cubicBezTo>
                  <a:pt x="405886" y="347221"/>
                  <a:pt x="412126" y="350955"/>
                  <a:pt x="418367" y="355933"/>
                </a:cubicBezTo>
                <a:cubicBezTo>
                  <a:pt x="425856" y="364645"/>
                  <a:pt x="433344" y="380823"/>
                  <a:pt x="429600" y="436827"/>
                </a:cubicBezTo>
                <a:cubicBezTo>
                  <a:pt x="430848" y="439316"/>
                  <a:pt x="430848" y="439316"/>
                  <a:pt x="430848" y="439316"/>
                </a:cubicBezTo>
                <a:lnTo>
                  <a:pt x="433344" y="438071"/>
                </a:lnTo>
                <a:cubicBezTo>
                  <a:pt x="477028" y="431849"/>
                  <a:pt x="521961" y="419404"/>
                  <a:pt x="546923" y="372112"/>
                </a:cubicBezTo>
                <a:cubicBezTo>
                  <a:pt x="554412" y="357177"/>
                  <a:pt x="570637" y="347221"/>
                  <a:pt x="588111" y="347221"/>
                </a:cubicBezTo>
                <a:lnTo>
                  <a:pt x="634291" y="347221"/>
                </a:lnTo>
                <a:cubicBezTo>
                  <a:pt x="662998" y="347221"/>
                  <a:pt x="685464" y="323575"/>
                  <a:pt x="685464" y="296196"/>
                </a:cubicBezTo>
                <a:lnTo>
                  <a:pt x="685464" y="262594"/>
                </a:lnTo>
                <a:lnTo>
                  <a:pt x="685464" y="200368"/>
                </a:lnTo>
                <a:cubicBezTo>
                  <a:pt x="685464" y="170499"/>
                  <a:pt x="662998" y="148098"/>
                  <a:pt x="634291" y="148098"/>
                </a:cubicBezTo>
                <a:lnTo>
                  <a:pt x="482021" y="148098"/>
                </a:lnTo>
                <a:close/>
                <a:moveTo>
                  <a:pt x="568141" y="37336"/>
                </a:moveTo>
                <a:cubicBezTo>
                  <a:pt x="541930" y="37336"/>
                  <a:pt x="520712" y="58492"/>
                  <a:pt x="520712" y="85872"/>
                </a:cubicBezTo>
                <a:lnTo>
                  <a:pt x="520712" y="109518"/>
                </a:lnTo>
                <a:lnTo>
                  <a:pt x="634291" y="109518"/>
                </a:lnTo>
                <a:cubicBezTo>
                  <a:pt x="684216" y="109518"/>
                  <a:pt x="725403" y="150587"/>
                  <a:pt x="725403" y="200368"/>
                </a:cubicBezTo>
                <a:lnTo>
                  <a:pt x="725403" y="222769"/>
                </a:lnTo>
                <a:lnTo>
                  <a:pt x="819012" y="222769"/>
                </a:lnTo>
                <a:cubicBezTo>
                  <a:pt x="836486" y="222769"/>
                  <a:pt x="852711" y="233970"/>
                  <a:pt x="860200" y="248904"/>
                </a:cubicBezTo>
                <a:cubicBezTo>
                  <a:pt x="888906" y="301174"/>
                  <a:pt x="940079" y="308641"/>
                  <a:pt x="961297" y="309886"/>
                </a:cubicBezTo>
                <a:cubicBezTo>
                  <a:pt x="962545" y="309886"/>
                  <a:pt x="965042" y="308641"/>
                  <a:pt x="967538" y="307397"/>
                </a:cubicBezTo>
                <a:cubicBezTo>
                  <a:pt x="967538" y="306152"/>
                  <a:pt x="968786" y="303663"/>
                  <a:pt x="968786" y="301174"/>
                </a:cubicBezTo>
                <a:cubicBezTo>
                  <a:pt x="968786" y="299930"/>
                  <a:pt x="968786" y="297440"/>
                  <a:pt x="967538" y="293707"/>
                </a:cubicBezTo>
                <a:cubicBezTo>
                  <a:pt x="965042" y="270061"/>
                  <a:pt x="965042" y="247660"/>
                  <a:pt x="976275" y="233970"/>
                </a:cubicBezTo>
                <a:cubicBezTo>
                  <a:pt x="982515" y="227747"/>
                  <a:pt x="990004" y="222769"/>
                  <a:pt x="998741" y="222769"/>
                </a:cubicBezTo>
                <a:lnTo>
                  <a:pt x="1012470" y="222769"/>
                </a:lnTo>
                <a:cubicBezTo>
                  <a:pt x="1038680" y="222769"/>
                  <a:pt x="1061146" y="201612"/>
                  <a:pt x="1061146" y="175477"/>
                </a:cubicBezTo>
                <a:lnTo>
                  <a:pt x="1061146" y="85872"/>
                </a:lnTo>
                <a:cubicBezTo>
                  <a:pt x="1061146" y="58492"/>
                  <a:pt x="1038680" y="37336"/>
                  <a:pt x="1012470" y="37336"/>
                </a:cubicBezTo>
                <a:close/>
                <a:moveTo>
                  <a:pt x="568141" y="0"/>
                </a:moveTo>
                <a:lnTo>
                  <a:pt x="1012470" y="0"/>
                </a:lnTo>
                <a:cubicBezTo>
                  <a:pt x="1059898" y="0"/>
                  <a:pt x="1098590" y="38580"/>
                  <a:pt x="1098590" y="85872"/>
                </a:cubicBezTo>
                <a:lnTo>
                  <a:pt x="1098590" y="175477"/>
                </a:lnTo>
                <a:cubicBezTo>
                  <a:pt x="1098590" y="222769"/>
                  <a:pt x="1059898" y="262594"/>
                  <a:pt x="1012470" y="262594"/>
                </a:cubicBezTo>
                <a:lnTo>
                  <a:pt x="1004981" y="262594"/>
                </a:lnTo>
                <a:cubicBezTo>
                  <a:pt x="1004981" y="270061"/>
                  <a:pt x="1006229" y="284995"/>
                  <a:pt x="1006229" y="291218"/>
                </a:cubicBezTo>
                <a:cubicBezTo>
                  <a:pt x="1006229" y="294951"/>
                  <a:pt x="1006229" y="298685"/>
                  <a:pt x="1006229" y="301174"/>
                </a:cubicBezTo>
                <a:cubicBezTo>
                  <a:pt x="1006229" y="314864"/>
                  <a:pt x="1002485" y="326064"/>
                  <a:pt x="993748" y="334776"/>
                </a:cubicBezTo>
                <a:cubicBezTo>
                  <a:pt x="985011" y="343488"/>
                  <a:pt x="973778" y="347221"/>
                  <a:pt x="961297" y="347221"/>
                </a:cubicBezTo>
                <a:cubicBezTo>
                  <a:pt x="932591" y="347221"/>
                  <a:pt x="863944" y="338510"/>
                  <a:pt x="826501" y="266327"/>
                </a:cubicBezTo>
                <a:cubicBezTo>
                  <a:pt x="825253" y="263838"/>
                  <a:pt x="821508" y="262594"/>
                  <a:pt x="819012" y="262594"/>
                </a:cubicBezTo>
                <a:lnTo>
                  <a:pt x="725403" y="262594"/>
                </a:lnTo>
                <a:lnTo>
                  <a:pt x="725403" y="296196"/>
                </a:lnTo>
                <a:cubicBezTo>
                  <a:pt x="725403" y="344732"/>
                  <a:pt x="684216" y="385801"/>
                  <a:pt x="634291" y="385801"/>
                </a:cubicBezTo>
                <a:lnTo>
                  <a:pt x="588111" y="385801"/>
                </a:lnTo>
                <a:cubicBezTo>
                  <a:pt x="585614" y="385801"/>
                  <a:pt x="581870" y="388291"/>
                  <a:pt x="580622" y="390780"/>
                </a:cubicBezTo>
                <a:cubicBezTo>
                  <a:pt x="548171" y="453006"/>
                  <a:pt x="490758" y="469184"/>
                  <a:pt x="439585" y="476651"/>
                </a:cubicBezTo>
                <a:lnTo>
                  <a:pt x="435841" y="476651"/>
                </a:lnTo>
                <a:cubicBezTo>
                  <a:pt x="433344" y="476651"/>
                  <a:pt x="432096" y="476651"/>
                  <a:pt x="430848" y="476651"/>
                </a:cubicBezTo>
                <a:cubicBezTo>
                  <a:pt x="419615" y="476651"/>
                  <a:pt x="410878" y="472918"/>
                  <a:pt x="403390" y="465451"/>
                </a:cubicBezTo>
                <a:cubicBezTo>
                  <a:pt x="394653" y="457984"/>
                  <a:pt x="389660" y="446783"/>
                  <a:pt x="390908" y="434338"/>
                </a:cubicBezTo>
                <a:cubicBezTo>
                  <a:pt x="393405" y="408203"/>
                  <a:pt x="392157" y="393269"/>
                  <a:pt x="390908" y="385801"/>
                </a:cubicBezTo>
                <a:lnTo>
                  <a:pt x="162503" y="385801"/>
                </a:lnTo>
                <a:cubicBezTo>
                  <a:pt x="113827" y="385801"/>
                  <a:pt x="72639" y="344732"/>
                  <a:pt x="72639" y="296196"/>
                </a:cubicBezTo>
                <a:lnTo>
                  <a:pt x="72639" y="200368"/>
                </a:lnTo>
                <a:cubicBezTo>
                  <a:pt x="72639" y="150587"/>
                  <a:pt x="113827" y="109518"/>
                  <a:pt x="162503" y="109518"/>
                </a:cubicBezTo>
                <a:lnTo>
                  <a:pt x="482021" y="109518"/>
                </a:lnTo>
                <a:lnTo>
                  <a:pt x="482021" y="85872"/>
                </a:lnTo>
                <a:cubicBezTo>
                  <a:pt x="482021" y="38580"/>
                  <a:pt x="520712" y="0"/>
                  <a:pt x="5681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803BCAF-AEE4-384C-BFAB-A495D66C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655" y="5984608"/>
            <a:ext cx="1552201" cy="1229194"/>
          </a:xfrm>
          <a:custGeom>
            <a:avLst/>
            <a:gdLst>
              <a:gd name="connsiteX0" fmla="*/ 638235 w 1552201"/>
              <a:gd name="connsiteY0" fmla="*/ 983253 h 1229194"/>
              <a:gd name="connsiteX1" fmla="*/ 656840 w 1552201"/>
              <a:gd name="connsiteY1" fmla="*/ 1003290 h 1229194"/>
              <a:gd name="connsiteX2" fmla="*/ 656840 w 1552201"/>
              <a:gd name="connsiteY2" fmla="*/ 1204910 h 1229194"/>
              <a:gd name="connsiteX3" fmla="*/ 638235 w 1552201"/>
              <a:gd name="connsiteY3" fmla="*/ 1223694 h 1229194"/>
              <a:gd name="connsiteX4" fmla="*/ 619631 w 1552201"/>
              <a:gd name="connsiteY4" fmla="*/ 1204910 h 1229194"/>
              <a:gd name="connsiteX5" fmla="*/ 619631 w 1552201"/>
              <a:gd name="connsiteY5" fmla="*/ 1003290 h 1229194"/>
              <a:gd name="connsiteX6" fmla="*/ 638235 w 1552201"/>
              <a:gd name="connsiteY6" fmla="*/ 983253 h 1229194"/>
              <a:gd name="connsiteX7" fmla="*/ 220763 w 1552201"/>
              <a:gd name="connsiteY7" fmla="*/ 983253 h 1229194"/>
              <a:gd name="connsiteX8" fmla="*/ 239368 w 1552201"/>
              <a:gd name="connsiteY8" fmla="*/ 1003290 h 1229194"/>
              <a:gd name="connsiteX9" fmla="*/ 239368 w 1552201"/>
              <a:gd name="connsiteY9" fmla="*/ 1204910 h 1229194"/>
              <a:gd name="connsiteX10" fmla="*/ 220763 w 1552201"/>
              <a:gd name="connsiteY10" fmla="*/ 1223694 h 1229194"/>
              <a:gd name="connsiteX11" fmla="*/ 202159 w 1552201"/>
              <a:gd name="connsiteY11" fmla="*/ 1204910 h 1229194"/>
              <a:gd name="connsiteX12" fmla="*/ 202159 w 1552201"/>
              <a:gd name="connsiteY12" fmla="*/ 1003290 h 1229194"/>
              <a:gd name="connsiteX13" fmla="*/ 220763 w 1552201"/>
              <a:gd name="connsiteY13" fmla="*/ 983253 h 1229194"/>
              <a:gd name="connsiteX14" fmla="*/ 217490 w 1552201"/>
              <a:gd name="connsiteY14" fmla="*/ 774518 h 1229194"/>
              <a:gd name="connsiteX15" fmla="*/ 634771 w 1552201"/>
              <a:gd name="connsiteY15" fmla="*/ 774518 h 1229194"/>
              <a:gd name="connsiteX16" fmla="*/ 796219 w 1552201"/>
              <a:gd name="connsiteY16" fmla="*/ 945646 h 1229194"/>
              <a:gd name="connsiteX17" fmla="*/ 852104 w 1552201"/>
              <a:gd name="connsiteY17" fmla="*/ 1206710 h 1229194"/>
              <a:gd name="connsiteX18" fmla="*/ 837201 w 1552201"/>
              <a:gd name="connsiteY18" fmla="*/ 1229194 h 1229194"/>
              <a:gd name="connsiteX19" fmla="*/ 833476 w 1552201"/>
              <a:gd name="connsiteY19" fmla="*/ 1229194 h 1229194"/>
              <a:gd name="connsiteX20" fmla="*/ 814847 w 1552201"/>
              <a:gd name="connsiteY20" fmla="*/ 1214205 h 1229194"/>
              <a:gd name="connsiteX21" fmla="*/ 758961 w 1552201"/>
              <a:gd name="connsiteY21" fmla="*/ 956888 h 1229194"/>
              <a:gd name="connsiteX22" fmla="*/ 634771 w 1552201"/>
              <a:gd name="connsiteY22" fmla="*/ 811992 h 1229194"/>
              <a:gd name="connsiteX23" fmla="*/ 217490 w 1552201"/>
              <a:gd name="connsiteY23" fmla="*/ 811992 h 1229194"/>
              <a:gd name="connsiteX24" fmla="*/ 94542 w 1552201"/>
              <a:gd name="connsiteY24" fmla="*/ 956888 h 1229194"/>
              <a:gd name="connsiteX25" fmla="*/ 37414 w 1552201"/>
              <a:gd name="connsiteY25" fmla="*/ 1207959 h 1229194"/>
              <a:gd name="connsiteX26" fmla="*/ 15060 w 1552201"/>
              <a:gd name="connsiteY26" fmla="*/ 1222949 h 1229194"/>
              <a:gd name="connsiteX27" fmla="*/ 157 w 1552201"/>
              <a:gd name="connsiteY27" fmla="*/ 1200465 h 1229194"/>
              <a:gd name="connsiteX28" fmla="*/ 57285 w 1552201"/>
              <a:gd name="connsiteY28" fmla="*/ 948144 h 1229194"/>
              <a:gd name="connsiteX29" fmla="*/ 217490 w 1552201"/>
              <a:gd name="connsiteY29" fmla="*/ 774518 h 1229194"/>
              <a:gd name="connsiteX30" fmla="*/ 1336164 w 1552201"/>
              <a:gd name="connsiteY30" fmla="*/ 405382 h 1229194"/>
              <a:gd name="connsiteX31" fmla="*/ 1336164 w 1552201"/>
              <a:gd name="connsiteY31" fmla="*/ 445297 h 1229194"/>
              <a:gd name="connsiteX32" fmla="*/ 1253745 w 1552201"/>
              <a:gd name="connsiteY32" fmla="*/ 528868 h 1229194"/>
              <a:gd name="connsiteX33" fmla="*/ 1125122 w 1552201"/>
              <a:gd name="connsiteY33" fmla="*/ 528868 h 1229194"/>
              <a:gd name="connsiteX34" fmla="*/ 1125122 w 1552201"/>
              <a:gd name="connsiteY34" fmla="*/ 648611 h 1229194"/>
              <a:gd name="connsiteX35" fmla="*/ 1163834 w 1552201"/>
              <a:gd name="connsiteY35" fmla="*/ 687278 h 1229194"/>
              <a:gd name="connsiteX36" fmla="*/ 1293706 w 1552201"/>
              <a:gd name="connsiteY36" fmla="*/ 687278 h 1229194"/>
              <a:gd name="connsiteX37" fmla="*/ 1319930 w 1552201"/>
              <a:gd name="connsiteY37" fmla="*/ 698504 h 1229194"/>
              <a:gd name="connsiteX38" fmla="*/ 1427324 w 1552201"/>
              <a:gd name="connsiteY38" fmla="*/ 805775 h 1229194"/>
              <a:gd name="connsiteX39" fmla="*/ 1427324 w 1552201"/>
              <a:gd name="connsiteY39" fmla="*/ 723451 h 1229194"/>
              <a:gd name="connsiteX40" fmla="*/ 1464787 w 1552201"/>
              <a:gd name="connsiteY40" fmla="*/ 687278 h 1229194"/>
              <a:gd name="connsiteX41" fmla="*/ 1474777 w 1552201"/>
              <a:gd name="connsiteY41" fmla="*/ 687278 h 1229194"/>
              <a:gd name="connsiteX42" fmla="*/ 1513489 w 1552201"/>
              <a:gd name="connsiteY42" fmla="*/ 648611 h 1229194"/>
              <a:gd name="connsiteX43" fmla="*/ 1513489 w 1552201"/>
              <a:gd name="connsiteY43" fmla="*/ 444049 h 1229194"/>
              <a:gd name="connsiteX44" fmla="*/ 1474777 w 1552201"/>
              <a:gd name="connsiteY44" fmla="*/ 405382 h 1229194"/>
              <a:gd name="connsiteX45" fmla="*/ 1163834 w 1552201"/>
              <a:gd name="connsiteY45" fmla="*/ 405382 h 1229194"/>
              <a:gd name="connsiteX46" fmla="*/ 1125122 w 1552201"/>
              <a:gd name="connsiteY46" fmla="*/ 444049 h 1229194"/>
              <a:gd name="connsiteX47" fmla="*/ 1125122 w 1552201"/>
              <a:gd name="connsiteY47" fmla="*/ 490201 h 1229194"/>
              <a:gd name="connsiteX48" fmla="*/ 1253745 w 1552201"/>
              <a:gd name="connsiteY48" fmla="*/ 490201 h 1229194"/>
              <a:gd name="connsiteX49" fmla="*/ 1298701 w 1552201"/>
              <a:gd name="connsiteY49" fmla="*/ 445297 h 1229194"/>
              <a:gd name="connsiteX50" fmla="*/ 1298701 w 1552201"/>
              <a:gd name="connsiteY50" fmla="*/ 405382 h 1229194"/>
              <a:gd name="connsiteX51" fmla="*/ 426752 w 1552201"/>
              <a:gd name="connsiteY51" fmla="*/ 346079 h 1229194"/>
              <a:gd name="connsiteX52" fmla="*/ 279078 w 1552201"/>
              <a:gd name="connsiteY52" fmla="*/ 493753 h 1229194"/>
              <a:gd name="connsiteX53" fmla="*/ 426752 w 1552201"/>
              <a:gd name="connsiteY53" fmla="*/ 641427 h 1229194"/>
              <a:gd name="connsiteX54" fmla="*/ 574425 w 1552201"/>
              <a:gd name="connsiteY54" fmla="*/ 493753 h 1229194"/>
              <a:gd name="connsiteX55" fmla="*/ 426752 w 1552201"/>
              <a:gd name="connsiteY55" fmla="*/ 346079 h 1229194"/>
              <a:gd name="connsiteX56" fmla="*/ 426752 w 1552201"/>
              <a:gd name="connsiteY56" fmla="*/ 307609 h 1229194"/>
              <a:gd name="connsiteX57" fmla="*/ 612895 w 1552201"/>
              <a:gd name="connsiteY57" fmla="*/ 493753 h 1229194"/>
              <a:gd name="connsiteX58" fmla="*/ 426752 w 1552201"/>
              <a:gd name="connsiteY58" fmla="*/ 679896 h 1229194"/>
              <a:gd name="connsiteX59" fmla="*/ 240608 w 1552201"/>
              <a:gd name="connsiteY59" fmla="*/ 493753 h 1229194"/>
              <a:gd name="connsiteX60" fmla="*/ 426752 w 1552201"/>
              <a:gd name="connsiteY60" fmla="*/ 307609 h 1229194"/>
              <a:gd name="connsiteX61" fmla="*/ 741750 w 1552201"/>
              <a:gd name="connsiteY61" fmla="*/ 38667 h 1229194"/>
              <a:gd name="connsiteX62" fmla="*/ 696794 w 1552201"/>
              <a:gd name="connsiteY62" fmla="*/ 83571 h 1229194"/>
              <a:gd name="connsiteX63" fmla="*/ 696794 w 1552201"/>
              <a:gd name="connsiteY63" fmla="*/ 445297 h 1229194"/>
              <a:gd name="connsiteX64" fmla="*/ 741750 w 1552201"/>
              <a:gd name="connsiteY64" fmla="*/ 490201 h 1229194"/>
              <a:gd name="connsiteX65" fmla="*/ 779213 w 1552201"/>
              <a:gd name="connsiteY65" fmla="*/ 490201 h 1229194"/>
              <a:gd name="connsiteX66" fmla="*/ 825417 w 1552201"/>
              <a:gd name="connsiteY66" fmla="*/ 536352 h 1229194"/>
              <a:gd name="connsiteX67" fmla="*/ 825417 w 1552201"/>
              <a:gd name="connsiteY67" fmla="*/ 681042 h 1229194"/>
              <a:gd name="connsiteX68" fmla="*/ 1003991 w 1552201"/>
              <a:gd name="connsiteY68" fmla="*/ 503921 h 1229194"/>
              <a:gd name="connsiteX69" fmla="*/ 1035211 w 1552201"/>
              <a:gd name="connsiteY69" fmla="*/ 490201 h 1229194"/>
              <a:gd name="connsiteX70" fmla="*/ 1086410 w 1552201"/>
              <a:gd name="connsiteY70" fmla="*/ 490201 h 1229194"/>
              <a:gd name="connsiteX71" fmla="*/ 1086410 w 1552201"/>
              <a:gd name="connsiteY71" fmla="*/ 444049 h 1229194"/>
              <a:gd name="connsiteX72" fmla="*/ 1163834 w 1552201"/>
              <a:gd name="connsiteY72" fmla="*/ 366715 h 1229194"/>
              <a:gd name="connsiteX73" fmla="*/ 1298701 w 1552201"/>
              <a:gd name="connsiteY73" fmla="*/ 366715 h 1229194"/>
              <a:gd name="connsiteX74" fmla="*/ 1298701 w 1552201"/>
              <a:gd name="connsiteY74" fmla="*/ 83571 h 1229194"/>
              <a:gd name="connsiteX75" fmla="*/ 1253745 w 1552201"/>
              <a:gd name="connsiteY75" fmla="*/ 38667 h 1229194"/>
              <a:gd name="connsiteX76" fmla="*/ 741750 w 1552201"/>
              <a:gd name="connsiteY76" fmla="*/ 0 h 1229194"/>
              <a:gd name="connsiteX77" fmla="*/ 1253745 w 1552201"/>
              <a:gd name="connsiteY77" fmla="*/ 0 h 1229194"/>
              <a:gd name="connsiteX78" fmla="*/ 1336164 w 1552201"/>
              <a:gd name="connsiteY78" fmla="*/ 83571 h 1229194"/>
              <a:gd name="connsiteX79" fmla="*/ 1336164 w 1552201"/>
              <a:gd name="connsiteY79" fmla="*/ 366715 h 1229194"/>
              <a:gd name="connsiteX80" fmla="*/ 1474777 w 1552201"/>
              <a:gd name="connsiteY80" fmla="*/ 366715 h 1229194"/>
              <a:gd name="connsiteX81" fmla="*/ 1552201 w 1552201"/>
              <a:gd name="connsiteY81" fmla="*/ 444049 h 1229194"/>
              <a:gd name="connsiteX82" fmla="*/ 1552201 w 1552201"/>
              <a:gd name="connsiteY82" fmla="*/ 648611 h 1229194"/>
              <a:gd name="connsiteX83" fmla="*/ 1474777 w 1552201"/>
              <a:gd name="connsiteY83" fmla="*/ 725946 h 1229194"/>
              <a:gd name="connsiteX84" fmla="*/ 1466036 w 1552201"/>
              <a:gd name="connsiteY84" fmla="*/ 725946 h 1229194"/>
              <a:gd name="connsiteX85" fmla="*/ 1466036 w 1552201"/>
              <a:gd name="connsiteY85" fmla="*/ 825732 h 1229194"/>
              <a:gd name="connsiteX86" fmla="*/ 1447305 w 1552201"/>
              <a:gd name="connsiteY86" fmla="*/ 853173 h 1229194"/>
              <a:gd name="connsiteX87" fmla="*/ 1436066 w 1552201"/>
              <a:gd name="connsiteY87" fmla="*/ 855668 h 1229194"/>
              <a:gd name="connsiteX88" fmla="*/ 1414837 w 1552201"/>
              <a:gd name="connsiteY88" fmla="*/ 846937 h 1229194"/>
              <a:gd name="connsiteX89" fmla="*/ 1292457 w 1552201"/>
              <a:gd name="connsiteY89" fmla="*/ 725946 h 1229194"/>
              <a:gd name="connsiteX90" fmla="*/ 1163834 w 1552201"/>
              <a:gd name="connsiteY90" fmla="*/ 725946 h 1229194"/>
              <a:gd name="connsiteX91" fmla="*/ 1086410 w 1552201"/>
              <a:gd name="connsiteY91" fmla="*/ 648611 h 1229194"/>
              <a:gd name="connsiteX92" fmla="*/ 1086410 w 1552201"/>
              <a:gd name="connsiteY92" fmla="*/ 528868 h 1229194"/>
              <a:gd name="connsiteX93" fmla="*/ 1035211 w 1552201"/>
              <a:gd name="connsiteY93" fmla="*/ 528868 h 1229194"/>
              <a:gd name="connsiteX94" fmla="*/ 1030215 w 1552201"/>
              <a:gd name="connsiteY94" fmla="*/ 530115 h 1229194"/>
              <a:gd name="connsiteX95" fmla="*/ 846646 w 1552201"/>
              <a:gd name="connsiteY95" fmla="*/ 714720 h 1229194"/>
              <a:gd name="connsiteX96" fmla="*/ 821671 w 1552201"/>
              <a:gd name="connsiteY96" fmla="*/ 724698 h 1229194"/>
              <a:gd name="connsiteX97" fmla="*/ 809183 w 1552201"/>
              <a:gd name="connsiteY97" fmla="*/ 722204 h 1229194"/>
              <a:gd name="connsiteX98" fmla="*/ 786705 w 1552201"/>
              <a:gd name="connsiteY98" fmla="*/ 688526 h 1229194"/>
              <a:gd name="connsiteX99" fmla="*/ 786705 w 1552201"/>
              <a:gd name="connsiteY99" fmla="*/ 536352 h 1229194"/>
              <a:gd name="connsiteX100" fmla="*/ 779213 w 1552201"/>
              <a:gd name="connsiteY100" fmla="*/ 528868 h 1229194"/>
              <a:gd name="connsiteX101" fmla="*/ 741750 w 1552201"/>
              <a:gd name="connsiteY101" fmla="*/ 528868 h 1229194"/>
              <a:gd name="connsiteX102" fmla="*/ 658082 w 1552201"/>
              <a:gd name="connsiteY102" fmla="*/ 445297 h 1229194"/>
              <a:gd name="connsiteX103" fmla="*/ 658082 w 1552201"/>
              <a:gd name="connsiteY103" fmla="*/ 83571 h 1229194"/>
              <a:gd name="connsiteX104" fmla="*/ 741750 w 1552201"/>
              <a:gd name="connsiteY104" fmla="*/ 0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552201" h="1229194">
                <a:moveTo>
                  <a:pt x="638235" y="983253"/>
                </a:moveTo>
                <a:cubicBezTo>
                  <a:pt x="649398" y="983253"/>
                  <a:pt x="656840" y="992019"/>
                  <a:pt x="656840" y="1003290"/>
                </a:cubicBezTo>
                <a:lnTo>
                  <a:pt x="656840" y="1204910"/>
                </a:lnTo>
                <a:cubicBezTo>
                  <a:pt x="656840" y="1216180"/>
                  <a:pt x="649398" y="1223694"/>
                  <a:pt x="638235" y="1223694"/>
                </a:cubicBezTo>
                <a:cubicBezTo>
                  <a:pt x="628313" y="1223694"/>
                  <a:pt x="619631" y="1216180"/>
                  <a:pt x="619631" y="1204910"/>
                </a:cubicBezTo>
                <a:lnTo>
                  <a:pt x="619631" y="1003290"/>
                </a:lnTo>
                <a:cubicBezTo>
                  <a:pt x="619631" y="992019"/>
                  <a:pt x="628313" y="983253"/>
                  <a:pt x="638235" y="983253"/>
                </a:cubicBezTo>
                <a:close/>
                <a:moveTo>
                  <a:pt x="220763" y="983253"/>
                </a:moveTo>
                <a:cubicBezTo>
                  <a:pt x="231926" y="983253"/>
                  <a:pt x="239368" y="992019"/>
                  <a:pt x="239368" y="1003290"/>
                </a:cubicBezTo>
                <a:lnTo>
                  <a:pt x="239368" y="1204910"/>
                </a:lnTo>
                <a:cubicBezTo>
                  <a:pt x="239368" y="1216180"/>
                  <a:pt x="231926" y="1223694"/>
                  <a:pt x="220763" y="1223694"/>
                </a:cubicBezTo>
                <a:cubicBezTo>
                  <a:pt x="209601" y="1223694"/>
                  <a:pt x="202159" y="1216180"/>
                  <a:pt x="202159" y="1204910"/>
                </a:cubicBezTo>
                <a:lnTo>
                  <a:pt x="202159" y="1003290"/>
                </a:lnTo>
                <a:cubicBezTo>
                  <a:pt x="202159" y="992019"/>
                  <a:pt x="209601" y="983253"/>
                  <a:pt x="220763" y="983253"/>
                </a:cubicBezTo>
                <a:close/>
                <a:moveTo>
                  <a:pt x="217490" y="774518"/>
                </a:moveTo>
                <a:lnTo>
                  <a:pt x="634771" y="774518"/>
                </a:lnTo>
                <a:cubicBezTo>
                  <a:pt x="727914" y="774518"/>
                  <a:pt x="755236" y="803248"/>
                  <a:pt x="796219" y="945646"/>
                </a:cubicBezTo>
                <a:lnTo>
                  <a:pt x="852104" y="1206710"/>
                </a:lnTo>
                <a:cubicBezTo>
                  <a:pt x="854588" y="1215454"/>
                  <a:pt x="847137" y="1226696"/>
                  <a:pt x="837201" y="1229194"/>
                </a:cubicBezTo>
                <a:cubicBezTo>
                  <a:pt x="835959" y="1229194"/>
                  <a:pt x="834718" y="1229194"/>
                  <a:pt x="833476" y="1229194"/>
                </a:cubicBezTo>
                <a:cubicBezTo>
                  <a:pt x="824782" y="1229194"/>
                  <a:pt x="816089" y="1222949"/>
                  <a:pt x="814847" y="1214205"/>
                </a:cubicBezTo>
                <a:lnTo>
                  <a:pt x="758961" y="956888"/>
                </a:lnTo>
                <a:cubicBezTo>
                  <a:pt x="719220" y="818237"/>
                  <a:pt x="700592" y="811992"/>
                  <a:pt x="634771" y="811992"/>
                </a:cubicBezTo>
                <a:lnTo>
                  <a:pt x="217490" y="811992"/>
                </a:lnTo>
                <a:cubicBezTo>
                  <a:pt x="151669" y="811992"/>
                  <a:pt x="133041" y="818237"/>
                  <a:pt x="94542" y="956888"/>
                </a:cubicBezTo>
                <a:lnTo>
                  <a:pt x="37414" y="1207959"/>
                </a:lnTo>
                <a:cubicBezTo>
                  <a:pt x="34930" y="1219201"/>
                  <a:pt x="26237" y="1225447"/>
                  <a:pt x="15060" y="1222949"/>
                </a:cubicBezTo>
                <a:cubicBezTo>
                  <a:pt x="5125" y="1220450"/>
                  <a:pt x="-1085" y="1210457"/>
                  <a:pt x="157" y="1200465"/>
                </a:cubicBezTo>
                <a:lnTo>
                  <a:pt x="57285" y="948144"/>
                </a:lnTo>
                <a:cubicBezTo>
                  <a:pt x="98267" y="803248"/>
                  <a:pt x="124347" y="774518"/>
                  <a:pt x="217490" y="774518"/>
                </a:cubicBezTo>
                <a:close/>
                <a:moveTo>
                  <a:pt x="1336164" y="405382"/>
                </a:moveTo>
                <a:lnTo>
                  <a:pt x="1336164" y="445297"/>
                </a:lnTo>
                <a:cubicBezTo>
                  <a:pt x="1336164" y="490201"/>
                  <a:pt x="1298701" y="528868"/>
                  <a:pt x="1253745" y="528868"/>
                </a:cubicBezTo>
                <a:lnTo>
                  <a:pt x="1125122" y="528868"/>
                </a:lnTo>
                <a:lnTo>
                  <a:pt x="1125122" y="648611"/>
                </a:lnTo>
                <a:cubicBezTo>
                  <a:pt x="1125122" y="669816"/>
                  <a:pt x="1141356" y="687278"/>
                  <a:pt x="1163834" y="687278"/>
                </a:cubicBezTo>
                <a:lnTo>
                  <a:pt x="1293706" y="687278"/>
                </a:lnTo>
                <a:cubicBezTo>
                  <a:pt x="1303696" y="687278"/>
                  <a:pt x="1312437" y="689773"/>
                  <a:pt x="1319930" y="698504"/>
                </a:cubicBezTo>
                <a:lnTo>
                  <a:pt x="1427324" y="805775"/>
                </a:lnTo>
                <a:lnTo>
                  <a:pt x="1427324" y="723451"/>
                </a:lnTo>
                <a:cubicBezTo>
                  <a:pt x="1427324" y="703494"/>
                  <a:pt x="1443558" y="687278"/>
                  <a:pt x="1464787" y="687278"/>
                </a:cubicBezTo>
                <a:lnTo>
                  <a:pt x="1474777" y="687278"/>
                </a:lnTo>
                <a:cubicBezTo>
                  <a:pt x="1496007" y="687278"/>
                  <a:pt x="1513489" y="669816"/>
                  <a:pt x="1513489" y="648611"/>
                </a:cubicBezTo>
                <a:lnTo>
                  <a:pt x="1513489" y="444049"/>
                </a:lnTo>
                <a:cubicBezTo>
                  <a:pt x="1513489" y="421597"/>
                  <a:pt x="1496007" y="405382"/>
                  <a:pt x="1474777" y="405382"/>
                </a:cubicBezTo>
                <a:close/>
                <a:moveTo>
                  <a:pt x="1163834" y="405382"/>
                </a:moveTo>
                <a:cubicBezTo>
                  <a:pt x="1141356" y="405382"/>
                  <a:pt x="1125122" y="421597"/>
                  <a:pt x="1125122" y="444049"/>
                </a:cubicBezTo>
                <a:lnTo>
                  <a:pt x="1125122" y="490201"/>
                </a:lnTo>
                <a:lnTo>
                  <a:pt x="1253745" y="490201"/>
                </a:lnTo>
                <a:cubicBezTo>
                  <a:pt x="1278721" y="490201"/>
                  <a:pt x="1298701" y="470243"/>
                  <a:pt x="1298701" y="445297"/>
                </a:cubicBezTo>
                <a:lnTo>
                  <a:pt x="1298701" y="405382"/>
                </a:lnTo>
                <a:close/>
                <a:moveTo>
                  <a:pt x="426752" y="346079"/>
                </a:moveTo>
                <a:cubicBezTo>
                  <a:pt x="346089" y="346079"/>
                  <a:pt x="279078" y="411850"/>
                  <a:pt x="279078" y="493753"/>
                </a:cubicBezTo>
                <a:cubicBezTo>
                  <a:pt x="279078" y="575656"/>
                  <a:pt x="346089" y="641427"/>
                  <a:pt x="426752" y="641427"/>
                </a:cubicBezTo>
                <a:cubicBezTo>
                  <a:pt x="508655" y="641427"/>
                  <a:pt x="574425" y="575656"/>
                  <a:pt x="574425" y="493753"/>
                </a:cubicBezTo>
                <a:cubicBezTo>
                  <a:pt x="574425" y="411850"/>
                  <a:pt x="508655" y="346079"/>
                  <a:pt x="426752" y="346079"/>
                </a:cubicBezTo>
                <a:close/>
                <a:moveTo>
                  <a:pt x="426752" y="307609"/>
                </a:moveTo>
                <a:cubicBezTo>
                  <a:pt x="529751" y="307609"/>
                  <a:pt x="612895" y="390753"/>
                  <a:pt x="612895" y="493753"/>
                </a:cubicBezTo>
                <a:cubicBezTo>
                  <a:pt x="612895" y="596752"/>
                  <a:pt x="529751" y="679896"/>
                  <a:pt x="426752" y="679896"/>
                </a:cubicBezTo>
                <a:cubicBezTo>
                  <a:pt x="323752" y="679896"/>
                  <a:pt x="240608" y="596752"/>
                  <a:pt x="240608" y="493753"/>
                </a:cubicBezTo>
                <a:cubicBezTo>
                  <a:pt x="240608" y="390753"/>
                  <a:pt x="323752" y="307609"/>
                  <a:pt x="426752" y="307609"/>
                </a:cubicBezTo>
                <a:close/>
                <a:moveTo>
                  <a:pt x="741750" y="38667"/>
                </a:moveTo>
                <a:cubicBezTo>
                  <a:pt x="716774" y="38667"/>
                  <a:pt x="696794" y="58625"/>
                  <a:pt x="696794" y="83571"/>
                </a:cubicBezTo>
                <a:lnTo>
                  <a:pt x="696794" y="445297"/>
                </a:lnTo>
                <a:cubicBezTo>
                  <a:pt x="696794" y="470243"/>
                  <a:pt x="716774" y="490201"/>
                  <a:pt x="741750" y="490201"/>
                </a:cubicBezTo>
                <a:lnTo>
                  <a:pt x="779213" y="490201"/>
                </a:lnTo>
                <a:cubicBezTo>
                  <a:pt x="805437" y="490201"/>
                  <a:pt x="825417" y="510158"/>
                  <a:pt x="825417" y="536352"/>
                </a:cubicBezTo>
                <a:lnTo>
                  <a:pt x="825417" y="681042"/>
                </a:lnTo>
                <a:lnTo>
                  <a:pt x="1003991" y="503921"/>
                </a:lnTo>
                <a:cubicBezTo>
                  <a:pt x="1011484" y="495190"/>
                  <a:pt x="1022723" y="490201"/>
                  <a:pt x="1035211" y="490201"/>
                </a:cubicBezTo>
                <a:lnTo>
                  <a:pt x="1086410" y="490201"/>
                </a:lnTo>
                <a:lnTo>
                  <a:pt x="1086410" y="444049"/>
                </a:lnTo>
                <a:cubicBezTo>
                  <a:pt x="1086410" y="400393"/>
                  <a:pt x="1121376" y="366715"/>
                  <a:pt x="1163834" y="366715"/>
                </a:cubicBezTo>
                <a:lnTo>
                  <a:pt x="1298701" y="366715"/>
                </a:lnTo>
                <a:lnTo>
                  <a:pt x="1298701" y="83571"/>
                </a:lnTo>
                <a:cubicBezTo>
                  <a:pt x="1298701" y="58625"/>
                  <a:pt x="1278721" y="38667"/>
                  <a:pt x="1253745" y="38667"/>
                </a:cubicBezTo>
                <a:close/>
                <a:moveTo>
                  <a:pt x="741750" y="0"/>
                </a:moveTo>
                <a:lnTo>
                  <a:pt x="1253745" y="0"/>
                </a:lnTo>
                <a:cubicBezTo>
                  <a:pt x="1298701" y="0"/>
                  <a:pt x="1336164" y="37420"/>
                  <a:pt x="1336164" y="83571"/>
                </a:cubicBezTo>
                <a:lnTo>
                  <a:pt x="1336164" y="366715"/>
                </a:lnTo>
                <a:lnTo>
                  <a:pt x="1474777" y="366715"/>
                </a:lnTo>
                <a:cubicBezTo>
                  <a:pt x="1517236" y="366715"/>
                  <a:pt x="1552201" y="400393"/>
                  <a:pt x="1552201" y="444049"/>
                </a:cubicBezTo>
                <a:lnTo>
                  <a:pt x="1552201" y="648611"/>
                </a:lnTo>
                <a:cubicBezTo>
                  <a:pt x="1552201" y="691020"/>
                  <a:pt x="1517236" y="725946"/>
                  <a:pt x="1474777" y="725946"/>
                </a:cubicBezTo>
                <a:lnTo>
                  <a:pt x="1466036" y="725946"/>
                </a:lnTo>
                <a:lnTo>
                  <a:pt x="1466036" y="825732"/>
                </a:lnTo>
                <a:cubicBezTo>
                  <a:pt x="1466036" y="838205"/>
                  <a:pt x="1458543" y="849431"/>
                  <a:pt x="1447305" y="853173"/>
                </a:cubicBezTo>
                <a:cubicBezTo>
                  <a:pt x="1443558" y="855668"/>
                  <a:pt x="1439812" y="855668"/>
                  <a:pt x="1436066" y="855668"/>
                </a:cubicBezTo>
                <a:cubicBezTo>
                  <a:pt x="1428573" y="855668"/>
                  <a:pt x="1421080" y="853173"/>
                  <a:pt x="1414837" y="846937"/>
                </a:cubicBezTo>
                <a:lnTo>
                  <a:pt x="1292457" y="725946"/>
                </a:lnTo>
                <a:lnTo>
                  <a:pt x="1163834" y="725946"/>
                </a:lnTo>
                <a:cubicBezTo>
                  <a:pt x="1121376" y="725946"/>
                  <a:pt x="1086410" y="691020"/>
                  <a:pt x="1086410" y="648611"/>
                </a:cubicBezTo>
                <a:lnTo>
                  <a:pt x="1086410" y="528868"/>
                </a:lnTo>
                <a:lnTo>
                  <a:pt x="1035211" y="528868"/>
                </a:lnTo>
                <a:cubicBezTo>
                  <a:pt x="1033962" y="528868"/>
                  <a:pt x="1031464" y="530115"/>
                  <a:pt x="1030215" y="530115"/>
                </a:cubicBezTo>
                <a:lnTo>
                  <a:pt x="846646" y="714720"/>
                </a:lnTo>
                <a:cubicBezTo>
                  <a:pt x="840402" y="719709"/>
                  <a:pt x="830412" y="724698"/>
                  <a:pt x="821671" y="724698"/>
                </a:cubicBezTo>
                <a:cubicBezTo>
                  <a:pt x="816676" y="724698"/>
                  <a:pt x="812929" y="723451"/>
                  <a:pt x="809183" y="722204"/>
                </a:cubicBezTo>
                <a:cubicBezTo>
                  <a:pt x="795447" y="715967"/>
                  <a:pt x="786705" y="703494"/>
                  <a:pt x="786705" y="688526"/>
                </a:cubicBezTo>
                <a:lnTo>
                  <a:pt x="786705" y="536352"/>
                </a:lnTo>
                <a:cubicBezTo>
                  <a:pt x="786705" y="531362"/>
                  <a:pt x="784208" y="528868"/>
                  <a:pt x="779213" y="528868"/>
                </a:cubicBezTo>
                <a:lnTo>
                  <a:pt x="741750" y="528868"/>
                </a:lnTo>
                <a:cubicBezTo>
                  <a:pt x="695545" y="528868"/>
                  <a:pt x="658082" y="490201"/>
                  <a:pt x="658082" y="445297"/>
                </a:cubicBezTo>
                <a:lnTo>
                  <a:pt x="658082" y="83571"/>
                </a:lnTo>
                <a:cubicBezTo>
                  <a:pt x="658082" y="37420"/>
                  <a:pt x="695545" y="0"/>
                  <a:pt x="7417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D96AC04-FA0A-A44A-903F-8E87D49E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528" y="5352906"/>
            <a:ext cx="1553286" cy="1476388"/>
          </a:xfrm>
          <a:custGeom>
            <a:avLst/>
            <a:gdLst>
              <a:gd name="connsiteX0" fmla="*/ 990295 w 1553286"/>
              <a:gd name="connsiteY0" fmla="*/ 1230442 h 1476388"/>
              <a:gd name="connsiteX1" fmla="*/ 1009521 w 1553286"/>
              <a:gd name="connsiteY1" fmla="*/ 1249227 h 1476388"/>
              <a:gd name="connsiteX2" fmla="*/ 1009521 w 1553286"/>
              <a:gd name="connsiteY2" fmla="*/ 1452099 h 1476388"/>
              <a:gd name="connsiteX3" fmla="*/ 990295 w 1553286"/>
              <a:gd name="connsiteY3" fmla="*/ 1470883 h 1476388"/>
              <a:gd name="connsiteX4" fmla="*/ 972270 w 1553286"/>
              <a:gd name="connsiteY4" fmla="*/ 1452099 h 1476388"/>
              <a:gd name="connsiteX5" fmla="*/ 972270 w 1553286"/>
              <a:gd name="connsiteY5" fmla="*/ 1249227 h 1476388"/>
              <a:gd name="connsiteX6" fmla="*/ 990295 w 1553286"/>
              <a:gd name="connsiteY6" fmla="*/ 1230442 h 1476388"/>
              <a:gd name="connsiteX7" fmla="*/ 567908 w 1553286"/>
              <a:gd name="connsiteY7" fmla="*/ 1230442 h 1476388"/>
              <a:gd name="connsiteX8" fmla="*/ 586513 w 1553286"/>
              <a:gd name="connsiteY8" fmla="*/ 1249227 h 1476388"/>
              <a:gd name="connsiteX9" fmla="*/ 586513 w 1553286"/>
              <a:gd name="connsiteY9" fmla="*/ 1452099 h 1476388"/>
              <a:gd name="connsiteX10" fmla="*/ 567908 w 1553286"/>
              <a:gd name="connsiteY10" fmla="*/ 1470883 h 1476388"/>
              <a:gd name="connsiteX11" fmla="*/ 549304 w 1553286"/>
              <a:gd name="connsiteY11" fmla="*/ 1452099 h 1476388"/>
              <a:gd name="connsiteX12" fmla="*/ 549304 w 1553286"/>
              <a:gd name="connsiteY12" fmla="*/ 1249227 h 1476388"/>
              <a:gd name="connsiteX13" fmla="*/ 567908 w 1553286"/>
              <a:gd name="connsiteY13" fmla="*/ 1230442 h 1476388"/>
              <a:gd name="connsiteX14" fmla="*/ 570447 w 1553286"/>
              <a:gd name="connsiteY14" fmla="*/ 1021708 h 1476388"/>
              <a:gd name="connsiteX15" fmla="*/ 988333 w 1553286"/>
              <a:gd name="connsiteY15" fmla="*/ 1021708 h 1476388"/>
              <a:gd name="connsiteX16" fmla="*/ 1148771 w 1553286"/>
              <a:gd name="connsiteY16" fmla="*/ 1194860 h 1476388"/>
              <a:gd name="connsiteX17" fmla="*/ 1205982 w 1553286"/>
              <a:gd name="connsiteY17" fmla="*/ 1453965 h 1476388"/>
              <a:gd name="connsiteX18" fmla="*/ 1191057 w 1553286"/>
              <a:gd name="connsiteY18" fmla="*/ 1476388 h 1476388"/>
              <a:gd name="connsiteX19" fmla="*/ 1187326 w 1553286"/>
              <a:gd name="connsiteY19" fmla="*/ 1476388 h 1476388"/>
              <a:gd name="connsiteX20" fmla="*/ 1168670 w 1553286"/>
              <a:gd name="connsiteY20" fmla="*/ 1462685 h 1476388"/>
              <a:gd name="connsiteX21" fmla="*/ 1112703 w 1553286"/>
              <a:gd name="connsiteY21" fmla="*/ 1204826 h 1476388"/>
              <a:gd name="connsiteX22" fmla="*/ 988333 w 1553286"/>
              <a:gd name="connsiteY22" fmla="*/ 1060325 h 1476388"/>
              <a:gd name="connsiteX23" fmla="*/ 570447 w 1553286"/>
              <a:gd name="connsiteY23" fmla="*/ 1060325 h 1476388"/>
              <a:gd name="connsiteX24" fmla="*/ 446076 w 1553286"/>
              <a:gd name="connsiteY24" fmla="*/ 1206071 h 1476388"/>
              <a:gd name="connsiteX25" fmla="*/ 391353 w 1553286"/>
              <a:gd name="connsiteY25" fmla="*/ 1456456 h 1476388"/>
              <a:gd name="connsiteX26" fmla="*/ 367722 w 1553286"/>
              <a:gd name="connsiteY26" fmla="*/ 1470159 h 1476388"/>
              <a:gd name="connsiteX27" fmla="*/ 354041 w 1553286"/>
              <a:gd name="connsiteY27" fmla="*/ 1447737 h 1476388"/>
              <a:gd name="connsiteX28" fmla="*/ 410008 w 1553286"/>
              <a:gd name="connsiteY28" fmla="*/ 1196106 h 1476388"/>
              <a:gd name="connsiteX29" fmla="*/ 570447 w 1553286"/>
              <a:gd name="connsiteY29" fmla="*/ 1021708 h 1476388"/>
              <a:gd name="connsiteX30" fmla="*/ 776643 w 1553286"/>
              <a:gd name="connsiteY30" fmla="*/ 592786 h 1476388"/>
              <a:gd name="connsiteX31" fmla="*/ 628533 w 1553286"/>
              <a:gd name="connsiteY31" fmla="*/ 740672 h 1476388"/>
              <a:gd name="connsiteX32" fmla="*/ 776643 w 1553286"/>
              <a:gd name="connsiteY32" fmla="*/ 888558 h 1476388"/>
              <a:gd name="connsiteX33" fmla="*/ 925998 w 1553286"/>
              <a:gd name="connsiteY33" fmla="*/ 740672 h 1476388"/>
              <a:gd name="connsiteX34" fmla="*/ 776643 w 1553286"/>
              <a:gd name="connsiteY34" fmla="*/ 592786 h 1476388"/>
              <a:gd name="connsiteX35" fmla="*/ 1029945 w 1553286"/>
              <a:gd name="connsiteY35" fmla="*/ 285640 h 1476388"/>
              <a:gd name="connsiteX36" fmla="*/ 1069855 w 1553286"/>
              <a:gd name="connsiteY36" fmla="*/ 325551 h 1476388"/>
              <a:gd name="connsiteX37" fmla="*/ 1029945 w 1553286"/>
              <a:gd name="connsiteY37" fmla="*/ 366749 h 1476388"/>
              <a:gd name="connsiteX38" fmla="*/ 988747 w 1553286"/>
              <a:gd name="connsiteY38" fmla="*/ 325551 h 1476388"/>
              <a:gd name="connsiteX39" fmla="*/ 1029945 w 1553286"/>
              <a:gd name="connsiteY39" fmla="*/ 285640 h 1476388"/>
              <a:gd name="connsiteX40" fmla="*/ 782126 w 1553286"/>
              <a:gd name="connsiteY40" fmla="*/ 285640 h 1476388"/>
              <a:gd name="connsiteX41" fmla="*/ 822690 w 1553286"/>
              <a:gd name="connsiteY41" fmla="*/ 325551 h 1476388"/>
              <a:gd name="connsiteX42" fmla="*/ 782126 w 1553286"/>
              <a:gd name="connsiteY42" fmla="*/ 366749 h 1476388"/>
              <a:gd name="connsiteX43" fmla="*/ 741561 w 1553286"/>
              <a:gd name="connsiteY43" fmla="*/ 325551 h 1476388"/>
              <a:gd name="connsiteX44" fmla="*/ 782126 w 1553286"/>
              <a:gd name="connsiteY44" fmla="*/ 285640 h 1476388"/>
              <a:gd name="connsiteX45" fmla="*/ 535571 w 1553286"/>
              <a:gd name="connsiteY45" fmla="*/ 285640 h 1476388"/>
              <a:gd name="connsiteX46" fmla="*/ 575482 w 1553286"/>
              <a:gd name="connsiteY46" fmla="*/ 325551 h 1476388"/>
              <a:gd name="connsiteX47" fmla="*/ 535571 w 1553286"/>
              <a:gd name="connsiteY47" fmla="*/ 366749 h 1476388"/>
              <a:gd name="connsiteX48" fmla="*/ 494374 w 1553286"/>
              <a:gd name="connsiteY48" fmla="*/ 325551 h 1476388"/>
              <a:gd name="connsiteX49" fmla="*/ 535571 w 1553286"/>
              <a:gd name="connsiteY49" fmla="*/ 285640 h 1476388"/>
              <a:gd name="connsiteX50" fmla="*/ 179225 w 1553286"/>
              <a:gd name="connsiteY50" fmla="*/ 38525 h 1476388"/>
              <a:gd name="connsiteX51" fmla="*/ 38583 w 1553286"/>
              <a:gd name="connsiteY51" fmla="*/ 178954 h 1476388"/>
              <a:gd name="connsiteX52" fmla="*/ 38583 w 1553286"/>
              <a:gd name="connsiteY52" fmla="*/ 467270 h 1476388"/>
              <a:gd name="connsiteX53" fmla="*/ 179225 w 1553286"/>
              <a:gd name="connsiteY53" fmla="*/ 606456 h 1476388"/>
              <a:gd name="connsiteX54" fmla="*/ 647203 w 1553286"/>
              <a:gd name="connsiteY54" fmla="*/ 606456 h 1476388"/>
              <a:gd name="connsiteX55" fmla="*/ 776643 w 1553286"/>
              <a:gd name="connsiteY55" fmla="*/ 554261 h 1476388"/>
              <a:gd name="connsiteX56" fmla="*/ 907328 w 1553286"/>
              <a:gd name="connsiteY56" fmla="*/ 606456 h 1476388"/>
              <a:gd name="connsiteX57" fmla="*/ 1030546 w 1553286"/>
              <a:gd name="connsiteY57" fmla="*/ 606456 h 1476388"/>
              <a:gd name="connsiteX58" fmla="*/ 1062906 w 1553286"/>
              <a:gd name="connsiteY58" fmla="*/ 643739 h 1476388"/>
              <a:gd name="connsiteX59" fmla="*/ 1062906 w 1553286"/>
              <a:gd name="connsiteY59" fmla="*/ 646224 h 1476388"/>
              <a:gd name="connsiteX60" fmla="*/ 1064151 w 1553286"/>
              <a:gd name="connsiteY60" fmla="*/ 728245 h 1476388"/>
              <a:gd name="connsiteX61" fmla="*/ 1240887 w 1553286"/>
              <a:gd name="connsiteY61" fmla="*/ 617641 h 1476388"/>
              <a:gd name="connsiteX62" fmla="*/ 1278225 w 1553286"/>
              <a:gd name="connsiteY62" fmla="*/ 606456 h 1476388"/>
              <a:gd name="connsiteX63" fmla="*/ 1374061 w 1553286"/>
              <a:gd name="connsiteY63" fmla="*/ 606456 h 1476388"/>
              <a:gd name="connsiteX64" fmla="*/ 1514703 w 1553286"/>
              <a:gd name="connsiteY64" fmla="*/ 467270 h 1476388"/>
              <a:gd name="connsiteX65" fmla="*/ 1514703 w 1553286"/>
              <a:gd name="connsiteY65" fmla="*/ 178954 h 1476388"/>
              <a:gd name="connsiteX66" fmla="*/ 1374061 w 1553286"/>
              <a:gd name="connsiteY66" fmla="*/ 38525 h 1476388"/>
              <a:gd name="connsiteX67" fmla="*/ 179225 w 1553286"/>
              <a:gd name="connsiteY67" fmla="*/ 0 h 1476388"/>
              <a:gd name="connsiteX68" fmla="*/ 1374061 w 1553286"/>
              <a:gd name="connsiteY68" fmla="*/ 0 h 1476388"/>
              <a:gd name="connsiteX69" fmla="*/ 1553286 w 1553286"/>
              <a:gd name="connsiteY69" fmla="*/ 178954 h 1476388"/>
              <a:gd name="connsiteX70" fmla="*/ 1553286 w 1553286"/>
              <a:gd name="connsiteY70" fmla="*/ 467270 h 1476388"/>
              <a:gd name="connsiteX71" fmla="*/ 1374061 w 1553286"/>
              <a:gd name="connsiteY71" fmla="*/ 644981 h 1476388"/>
              <a:gd name="connsiteX72" fmla="*/ 1278225 w 1553286"/>
              <a:gd name="connsiteY72" fmla="*/ 644981 h 1476388"/>
              <a:gd name="connsiteX73" fmla="*/ 1260801 w 1553286"/>
              <a:gd name="connsiteY73" fmla="*/ 649952 h 1476388"/>
              <a:gd name="connsiteX74" fmla="*/ 1067884 w 1553286"/>
              <a:gd name="connsiteY74" fmla="*/ 771741 h 1476388"/>
              <a:gd name="connsiteX75" fmla="*/ 1055438 w 1553286"/>
              <a:gd name="connsiteY75" fmla="*/ 774226 h 1476388"/>
              <a:gd name="connsiteX76" fmla="*/ 1046726 w 1553286"/>
              <a:gd name="connsiteY76" fmla="*/ 772983 h 1476388"/>
              <a:gd name="connsiteX77" fmla="*/ 1028057 w 1553286"/>
              <a:gd name="connsiteY77" fmla="*/ 749371 h 1476388"/>
              <a:gd name="connsiteX78" fmla="*/ 1025567 w 1553286"/>
              <a:gd name="connsiteY78" fmla="*/ 746886 h 1476388"/>
              <a:gd name="connsiteX79" fmla="*/ 1024323 w 1553286"/>
              <a:gd name="connsiteY79" fmla="*/ 647467 h 1476388"/>
              <a:gd name="connsiteX80" fmla="*/ 1023078 w 1553286"/>
              <a:gd name="connsiteY80" fmla="*/ 644981 h 1476388"/>
              <a:gd name="connsiteX81" fmla="*/ 937199 w 1553286"/>
              <a:gd name="connsiteY81" fmla="*/ 644981 h 1476388"/>
              <a:gd name="connsiteX82" fmla="*/ 963336 w 1553286"/>
              <a:gd name="connsiteY82" fmla="*/ 740672 h 1476388"/>
              <a:gd name="connsiteX83" fmla="*/ 776643 w 1553286"/>
              <a:gd name="connsiteY83" fmla="*/ 927083 h 1476388"/>
              <a:gd name="connsiteX84" fmla="*/ 591195 w 1553286"/>
              <a:gd name="connsiteY84" fmla="*/ 740672 h 1476388"/>
              <a:gd name="connsiteX85" fmla="*/ 617332 w 1553286"/>
              <a:gd name="connsiteY85" fmla="*/ 644981 h 1476388"/>
              <a:gd name="connsiteX86" fmla="*/ 179225 w 1553286"/>
              <a:gd name="connsiteY86" fmla="*/ 644981 h 1476388"/>
              <a:gd name="connsiteX87" fmla="*/ 0 w 1553286"/>
              <a:gd name="connsiteY87" fmla="*/ 467270 h 1476388"/>
              <a:gd name="connsiteX88" fmla="*/ 0 w 1553286"/>
              <a:gd name="connsiteY88" fmla="*/ 178954 h 1476388"/>
              <a:gd name="connsiteX89" fmla="*/ 179225 w 1553286"/>
              <a:gd name="connsiteY89" fmla="*/ 0 h 147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553286" h="1476388">
                <a:moveTo>
                  <a:pt x="990295" y="1230442"/>
                </a:moveTo>
                <a:cubicBezTo>
                  <a:pt x="999908" y="1230442"/>
                  <a:pt x="1009521" y="1239208"/>
                  <a:pt x="1009521" y="1249227"/>
                </a:cubicBezTo>
                <a:lnTo>
                  <a:pt x="1009521" y="1452099"/>
                </a:lnTo>
                <a:cubicBezTo>
                  <a:pt x="1009521" y="1462117"/>
                  <a:pt x="999908" y="1470883"/>
                  <a:pt x="990295" y="1470883"/>
                </a:cubicBezTo>
                <a:cubicBezTo>
                  <a:pt x="980682" y="1470883"/>
                  <a:pt x="972270" y="1462117"/>
                  <a:pt x="972270" y="1452099"/>
                </a:cubicBezTo>
                <a:lnTo>
                  <a:pt x="972270" y="1249227"/>
                </a:lnTo>
                <a:cubicBezTo>
                  <a:pt x="972270" y="1239208"/>
                  <a:pt x="980682" y="1230442"/>
                  <a:pt x="990295" y="1230442"/>
                </a:cubicBezTo>
                <a:close/>
                <a:moveTo>
                  <a:pt x="567908" y="1230442"/>
                </a:moveTo>
                <a:cubicBezTo>
                  <a:pt x="579071" y="1230442"/>
                  <a:pt x="586513" y="1239208"/>
                  <a:pt x="586513" y="1249227"/>
                </a:cubicBezTo>
                <a:lnTo>
                  <a:pt x="586513" y="1452099"/>
                </a:lnTo>
                <a:cubicBezTo>
                  <a:pt x="586513" y="1462117"/>
                  <a:pt x="579071" y="1470883"/>
                  <a:pt x="567908" y="1470883"/>
                </a:cubicBezTo>
                <a:cubicBezTo>
                  <a:pt x="557986" y="1470883"/>
                  <a:pt x="549304" y="1462117"/>
                  <a:pt x="549304" y="1452099"/>
                </a:cubicBezTo>
                <a:lnTo>
                  <a:pt x="549304" y="1249227"/>
                </a:lnTo>
                <a:cubicBezTo>
                  <a:pt x="549304" y="1239208"/>
                  <a:pt x="557986" y="1230442"/>
                  <a:pt x="567908" y="1230442"/>
                </a:cubicBezTo>
                <a:close/>
                <a:moveTo>
                  <a:pt x="570447" y="1021708"/>
                </a:moveTo>
                <a:lnTo>
                  <a:pt x="988333" y="1021708"/>
                </a:lnTo>
                <a:cubicBezTo>
                  <a:pt x="1081611" y="1021708"/>
                  <a:pt x="1108972" y="1050359"/>
                  <a:pt x="1148771" y="1194860"/>
                </a:cubicBezTo>
                <a:lnTo>
                  <a:pt x="1205982" y="1453965"/>
                </a:lnTo>
                <a:cubicBezTo>
                  <a:pt x="1207225" y="1463931"/>
                  <a:pt x="1201007" y="1475142"/>
                  <a:pt x="1191057" y="1476388"/>
                </a:cubicBezTo>
                <a:cubicBezTo>
                  <a:pt x="1189813" y="1476388"/>
                  <a:pt x="1188570" y="1476388"/>
                  <a:pt x="1187326" y="1476388"/>
                </a:cubicBezTo>
                <a:cubicBezTo>
                  <a:pt x="1178620" y="1476388"/>
                  <a:pt x="1171158" y="1470159"/>
                  <a:pt x="1168670" y="1462685"/>
                </a:cubicBezTo>
                <a:lnTo>
                  <a:pt x="1112703" y="1204826"/>
                </a:lnTo>
                <a:cubicBezTo>
                  <a:pt x="1072905" y="1066553"/>
                  <a:pt x="1055493" y="1060325"/>
                  <a:pt x="988333" y="1060325"/>
                </a:cubicBezTo>
                <a:lnTo>
                  <a:pt x="570447" y="1060325"/>
                </a:lnTo>
                <a:cubicBezTo>
                  <a:pt x="504530" y="1060325"/>
                  <a:pt x="485875" y="1066553"/>
                  <a:pt x="446076" y="1206071"/>
                </a:cubicBezTo>
                <a:lnTo>
                  <a:pt x="391353" y="1456456"/>
                </a:lnTo>
                <a:cubicBezTo>
                  <a:pt x="388865" y="1466422"/>
                  <a:pt x="377672" y="1472650"/>
                  <a:pt x="367722" y="1470159"/>
                </a:cubicBezTo>
                <a:cubicBezTo>
                  <a:pt x="357773" y="1468913"/>
                  <a:pt x="351554" y="1458948"/>
                  <a:pt x="354041" y="1447737"/>
                </a:cubicBezTo>
                <a:lnTo>
                  <a:pt x="410008" y="1196106"/>
                </a:lnTo>
                <a:cubicBezTo>
                  <a:pt x="449807" y="1050359"/>
                  <a:pt x="477169" y="1021708"/>
                  <a:pt x="570447" y="1021708"/>
                </a:cubicBezTo>
                <a:close/>
                <a:moveTo>
                  <a:pt x="776643" y="592786"/>
                </a:moveTo>
                <a:cubicBezTo>
                  <a:pt x="694498" y="592786"/>
                  <a:pt x="628533" y="658651"/>
                  <a:pt x="628533" y="740672"/>
                </a:cubicBezTo>
                <a:cubicBezTo>
                  <a:pt x="628533" y="821450"/>
                  <a:pt x="694498" y="888558"/>
                  <a:pt x="776643" y="888558"/>
                </a:cubicBezTo>
                <a:cubicBezTo>
                  <a:pt x="858788" y="888558"/>
                  <a:pt x="925998" y="821450"/>
                  <a:pt x="925998" y="740672"/>
                </a:cubicBezTo>
                <a:cubicBezTo>
                  <a:pt x="925998" y="658651"/>
                  <a:pt x="858788" y="592786"/>
                  <a:pt x="776643" y="592786"/>
                </a:cubicBezTo>
                <a:close/>
                <a:moveTo>
                  <a:pt x="1029945" y="285640"/>
                </a:moveTo>
                <a:cubicBezTo>
                  <a:pt x="1051831" y="285640"/>
                  <a:pt x="1069855" y="303664"/>
                  <a:pt x="1069855" y="325551"/>
                </a:cubicBezTo>
                <a:cubicBezTo>
                  <a:pt x="1069855" y="348725"/>
                  <a:pt x="1051831" y="366749"/>
                  <a:pt x="1029945" y="366749"/>
                </a:cubicBezTo>
                <a:cubicBezTo>
                  <a:pt x="1006771" y="366749"/>
                  <a:pt x="988747" y="348725"/>
                  <a:pt x="988747" y="325551"/>
                </a:cubicBezTo>
                <a:cubicBezTo>
                  <a:pt x="988747" y="303664"/>
                  <a:pt x="1006771" y="285640"/>
                  <a:pt x="1029945" y="285640"/>
                </a:cubicBezTo>
                <a:close/>
                <a:moveTo>
                  <a:pt x="782126" y="285640"/>
                </a:moveTo>
                <a:cubicBezTo>
                  <a:pt x="804943" y="285640"/>
                  <a:pt x="822690" y="303664"/>
                  <a:pt x="822690" y="325551"/>
                </a:cubicBezTo>
                <a:cubicBezTo>
                  <a:pt x="822690" y="348725"/>
                  <a:pt x="804943" y="366749"/>
                  <a:pt x="782126" y="366749"/>
                </a:cubicBezTo>
                <a:cubicBezTo>
                  <a:pt x="760576" y="366749"/>
                  <a:pt x="741561" y="348725"/>
                  <a:pt x="741561" y="325551"/>
                </a:cubicBezTo>
                <a:cubicBezTo>
                  <a:pt x="741561" y="303664"/>
                  <a:pt x="760576" y="285640"/>
                  <a:pt x="782126" y="285640"/>
                </a:cubicBezTo>
                <a:close/>
                <a:moveTo>
                  <a:pt x="535571" y="285640"/>
                </a:moveTo>
                <a:cubicBezTo>
                  <a:pt x="557458" y="285640"/>
                  <a:pt x="575482" y="303664"/>
                  <a:pt x="575482" y="325551"/>
                </a:cubicBezTo>
                <a:cubicBezTo>
                  <a:pt x="575482" y="348725"/>
                  <a:pt x="557458" y="366749"/>
                  <a:pt x="535571" y="366749"/>
                </a:cubicBezTo>
                <a:cubicBezTo>
                  <a:pt x="512398" y="366749"/>
                  <a:pt x="494374" y="348725"/>
                  <a:pt x="494374" y="325551"/>
                </a:cubicBezTo>
                <a:cubicBezTo>
                  <a:pt x="494374" y="303664"/>
                  <a:pt x="512398" y="285640"/>
                  <a:pt x="535571" y="285640"/>
                </a:cubicBezTo>
                <a:close/>
                <a:moveTo>
                  <a:pt x="179225" y="38525"/>
                </a:moveTo>
                <a:cubicBezTo>
                  <a:pt x="102059" y="38525"/>
                  <a:pt x="38583" y="100662"/>
                  <a:pt x="38583" y="178954"/>
                </a:cubicBezTo>
                <a:lnTo>
                  <a:pt x="38583" y="467270"/>
                </a:lnTo>
                <a:cubicBezTo>
                  <a:pt x="38583" y="544319"/>
                  <a:pt x="102059" y="606456"/>
                  <a:pt x="179225" y="606456"/>
                </a:cubicBezTo>
                <a:lnTo>
                  <a:pt x="647203" y="606456"/>
                </a:lnTo>
                <a:cubicBezTo>
                  <a:pt x="680807" y="574145"/>
                  <a:pt x="725614" y="554261"/>
                  <a:pt x="776643" y="554261"/>
                </a:cubicBezTo>
                <a:cubicBezTo>
                  <a:pt x="827673" y="554261"/>
                  <a:pt x="873724" y="574145"/>
                  <a:pt x="907328" y="606456"/>
                </a:cubicBezTo>
                <a:lnTo>
                  <a:pt x="1030546" y="606456"/>
                </a:lnTo>
                <a:cubicBezTo>
                  <a:pt x="1046726" y="606456"/>
                  <a:pt x="1059172" y="621369"/>
                  <a:pt x="1062906" y="643739"/>
                </a:cubicBezTo>
                <a:lnTo>
                  <a:pt x="1062906" y="646224"/>
                </a:lnTo>
                <a:lnTo>
                  <a:pt x="1064151" y="728245"/>
                </a:lnTo>
                <a:lnTo>
                  <a:pt x="1240887" y="617641"/>
                </a:lnTo>
                <a:cubicBezTo>
                  <a:pt x="1252088" y="610185"/>
                  <a:pt x="1265779" y="606456"/>
                  <a:pt x="1278225" y="606456"/>
                </a:cubicBezTo>
                <a:lnTo>
                  <a:pt x="1374061" y="606456"/>
                </a:lnTo>
                <a:cubicBezTo>
                  <a:pt x="1452472" y="606456"/>
                  <a:pt x="1514703" y="544319"/>
                  <a:pt x="1514703" y="467270"/>
                </a:cubicBezTo>
                <a:lnTo>
                  <a:pt x="1514703" y="178954"/>
                </a:lnTo>
                <a:cubicBezTo>
                  <a:pt x="1514703" y="100662"/>
                  <a:pt x="1452472" y="38525"/>
                  <a:pt x="1374061" y="38525"/>
                </a:cubicBezTo>
                <a:close/>
                <a:moveTo>
                  <a:pt x="179225" y="0"/>
                </a:moveTo>
                <a:lnTo>
                  <a:pt x="1374061" y="0"/>
                </a:lnTo>
                <a:cubicBezTo>
                  <a:pt x="1472386" y="0"/>
                  <a:pt x="1553286" y="80778"/>
                  <a:pt x="1553286" y="178954"/>
                </a:cubicBezTo>
                <a:lnTo>
                  <a:pt x="1553286" y="467270"/>
                </a:lnTo>
                <a:cubicBezTo>
                  <a:pt x="1553286" y="565446"/>
                  <a:pt x="1472386" y="644981"/>
                  <a:pt x="1374061" y="644981"/>
                </a:cubicBezTo>
                <a:lnTo>
                  <a:pt x="1278225" y="644981"/>
                </a:lnTo>
                <a:cubicBezTo>
                  <a:pt x="1272002" y="644981"/>
                  <a:pt x="1265779" y="647467"/>
                  <a:pt x="1260801" y="649952"/>
                </a:cubicBezTo>
                <a:lnTo>
                  <a:pt x="1067884" y="771741"/>
                </a:lnTo>
                <a:cubicBezTo>
                  <a:pt x="1062906" y="772983"/>
                  <a:pt x="1059172" y="774226"/>
                  <a:pt x="1055438" y="774226"/>
                </a:cubicBezTo>
                <a:cubicBezTo>
                  <a:pt x="1051704" y="774226"/>
                  <a:pt x="1049215" y="774226"/>
                  <a:pt x="1046726" y="772983"/>
                </a:cubicBezTo>
                <a:cubicBezTo>
                  <a:pt x="1034280" y="769255"/>
                  <a:pt x="1029301" y="755585"/>
                  <a:pt x="1028057" y="749371"/>
                </a:cubicBezTo>
                <a:lnTo>
                  <a:pt x="1025567" y="746886"/>
                </a:lnTo>
                <a:lnTo>
                  <a:pt x="1024323" y="647467"/>
                </a:lnTo>
                <a:cubicBezTo>
                  <a:pt x="1023078" y="647467"/>
                  <a:pt x="1023078" y="646224"/>
                  <a:pt x="1023078" y="644981"/>
                </a:cubicBezTo>
                <a:lnTo>
                  <a:pt x="937199" y="644981"/>
                </a:lnTo>
                <a:cubicBezTo>
                  <a:pt x="953379" y="673564"/>
                  <a:pt x="963336" y="705876"/>
                  <a:pt x="963336" y="740672"/>
                </a:cubicBezTo>
                <a:cubicBezTo>
                  <a:pt x="963336" y="843820"/>
                  <a:pt x="879947" y="927083"/>
                  <a:pt x="776643" y="927083"/>
                </a:cubicBezTo>
                <a:cubicBezTo>
                  <a:pt x="674584" y="927083"/>
                  <a:pt x="591195" y="843820"/>
                  <a:pt x="591195" y="740672"/>
                </a:cubicBezTo>
                <a:cubicBezTo>
                  <a:pt x="591195" y="705876"/>
                  <a:pt x="599907" y="673564"/>
                  <a:pt x="617332" y="644981"/>
                </a:cubicBezTo>
                <a:lnTo>
                  <a:pt x="179225" y="644981"/>
                </a:lnTo>
                <a:cubicBezTo>
                  <a:pt x="80900" y="644981"/>
                  <a:pt x="0" y="565446"/>
                  <a:pt x="0" y="467270"/>
                </a:cubicBezTo>
                <a:lnTo>
                  <a:pt x="0" y="178954"/>
                </a:lnTo>
                <a:cubicBezTo>
                  <a:pt x="0" y="80778"/>
                  <a:pt x="80900" y="0"/>
                  <a:pt x="1792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2243970" y="3839152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2243970" y="4492071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17762-B2A3-4E43-8AE8-32897B06B463}"/>
              </a:ext>
            </a:extLst>
          </p:cNvPr>
          <p:cNvSpPr txBox="1"/>
          <p:nvPr/>
        </p:nvSpPr>
        <p:spPr>
          <a:xfrm>
            <a:off x="17849881" y="3839152"/>
            <a:ext cx="44069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6AD20-F878-4847-9C4E-91860BD16021}"/>
              </a:ext>
            </a:extLst>
          </p:cNvPr>
          <p:cNvSpPr txBox="1"/>
          <p:nvPr/>
        </p:nvSpPr>
        <p:spPr>
          <a:xfrm>
            <a:off x="17849882" y="4492071"/>
            <a:ext cx="440691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19F8A-D6B2-C741-ABF4-CAC357646CFF}"/>
              </a:ext>
            </a:extLst>
          </p:cNvPr>
          <p:cNvSpPr txBox="1"/>
          <p:nvPr/>
        </p:nvSpPr>
        <p:spPr>
          <a:xfrm>
            <a:off x="2243970" y="10232305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EF69F-8CBB-2940-A59F-F560C1A2335D}"/>
              </a:ext>
            </a:extLst>
          </p:cNvPr>
          <p:cNvSpPr txBox="1"/>
          <p:nvPr/>
        </p:nvSpPr>
        <p:spPr>
          <a:xfrm>
            <a:off x="2243970" y="10885224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73C980-ADE1-4742-B871-FF3E115578D6}"/>
              </a:ext>
            </a:extLst>
          </p:cNvPr>
          <p:cNvSpPr txBox="1"/>
          <p:nvPr/>
        </p:nvSpPr>
        <p:spPr>
          <a:xfrm>
            <a:off x="17849881" y="10232305"/>
            <a:ext cx="44069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7B365A-566E-A44F-9092-079625302068}"/>
              </a:ext>
            </a:extLst>
          </p:cNvPr>
          <p:cNvSpPr txBox="1"/>
          <p:nvPr/>
        </p:nvSpPr>
        <p:spPr>
          <a:xfrm>
            <a:off x="17849882" y="10885224"/>
            <a:ext cx="440691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56">
            <a:extLst>
              <a:ext uri="{FF2B5EF4-FFF2-40B4-BE49-F238E27FC236}">
                <a16:creationId xmlns:a16="http://schemas.microsoft.com/office/drawing/2014/main" id="{8CC881E0-E15A-214F-84EB-BCA9DC7A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696" y="3655558"/>
            <a:ext cx="1664396" cy="1631433"/>
          </a:xfrm>
          <a:custGeom>
            <a:avLst/>
            <a:gdLst>
              <a:gd name="T0" fmla="*/ 940 w 1335"/>
              <a:gd name="T1" fmla="*/ 718 h 1308"/>
              <a:gd name="T2" fmla="*/ 940 w 1335"/>
              <a:gd name="T3" fmla="*/ 718 h 1308"/>
              <a:gd name="T4" fmla="*/ 855 w 1335"/>
              <a:gd name="T5" fmla="*/ 633 h 1308"/>
              <a:gd name="T6" fmla="*/ 855 w 1335"/>
              <a:gd name="T7" fmla="*/ 633 h 1308"/>
              <a:gd name="T8" fmla="*/ 940 w 1335"/>
              <a:gd name="T9" fmla="*/ 549 h 1308"/>
              <a:gd name="T10" fmla="*/ 940 w 1335"/>
              <a:gd name="T11" fmla="*/ 549 h 1308"/>
              <a:gd name="T12" fmla="*/ 1024 w 1335"/>
              <a:gd name="T13" fmla="*/ 633 h 1308"/>
              <a:gd name="T14" fmla="*/ 1024 w 1335"/>
              <a:gd name="T15" fmla="*/ 633 h 1308"/>
              <a:gd name="T16" fmla="*/ 940 w 1335"/>
              <a:gd name="T17" fmla="*/ 718 h 1308"/>
              <a:gd name="T18" fmla="*/ 677 w 1335"/>
              <a:gd name="T19" fmla="*/ 718 h 1308"/>
              <a:gd name="T20" fmla="*/ 677 w 1335"/>
              <a:gd name="T21" fmla="*/ 718 h 1308"/>
              <a:gd name="T22" fmla="*/ 592 w 1335"/>
              <a:gd name="T23" fmla="*/ 633 h 1308"/>
              <a:gd name="T24" fmla="*/ 592 w 1335"/>
              <a:gd name="T25" fmla="*/ 633 h 1308"/>
              <a:gd name="T26" fmla="*/ 677 w 1335"/>
              <a:gd name="T27" fmla="*/ 549 h 1308"/>
              <a:gd name="T28" fmla="*/ 677 w 1335"/>
              <a:gd name="T29" fmla="*/ 549 h 1308"/>
              <a:gd name="T30" fmla="*/ 761 w 1335"/>
              <a:gd name="T31" fmla="*/ 633 h 1308"/>
              <a:gd name="T32" fmla="*/ 761 w 1335"/>
              <a:gd name="T33" fmla="*/ 633 h 1308"/>
              <a:gd name="T34" fmla="*/ 677 w 1335"/>
              <a:gd name="T35" fmla="*/ 718 h 1308"/>
              <a:gd name="T36" fmla="*/ 414 w 1335"/>
              <a:gd name="T37" fmla="*/ 718 h 1308"/>
              <a:gd name="T38" fmla="*/ 414 w 1335"/>
              <a:gd name="T39" fmla="*/ 718 h 1308"/>
              <a:gd name="T40" fmla="*/ 329 w 1335"/>
              <a:gd name="T41" fmla="*/ 633 h 1308"/>
              <a:gd name="T42" fmla="*/ 329 w 1335"/>
              <a:gd name="T43" fmla="*/ 633 h 1308"/>
              <a:gd name="T44" fmla="*/ 414 w 1335"/>
              <a:gd name="T45" fmla="*/ 549 h 1308"/>
              <a:gd name="T46" fmla="*/ 414 w 1335"/>
              <a:gd name="T47" fmla="*/ 549 h 1308"/>
              <a:gd name="T48" fmla="*/ 498 w 1335"/>
              <a:gd name="T49" fmla="*/ 633 h 1308"/>
              <a:gd name="T50" fmla="*/ 498 w 1335"/>
              <a:gd name="T51" fmla="*/ 633 h 1308"/>
              <a:gd name="T52" fmla="*/ 414 w 1335"/>
              <a:gd name="T53" fmla="*/ 718 h 1308"/>
              <a:gd name="T54" fmla="*/ 680 w 1335"/>
              <a:gd name="T55" fmla="*/ 0 h 1308"/>
              <a:gd name="T56" fmla="*/ 680 w 1335"/>
              <a:gd name="T57" fmla="*/ 0 h 1308"/>
              <a:gd name="T58" fmla="*/ 27 w 1335"/>
              <a:gd name="T59" fmla="*/ 653 h 1308"/>
              <a:gd name="T60" fmla="*/ 27 w 1335"/>
              <a:gd name="T61" fmla="*/ 653 h 1308"/>
              <a:gd name="T62" fmla="*/ 126 w 1335"/>
              <a:gd name="T63" fmla="*/ 1000 h 1308"/>
              <a:gd name="T64" fmla="*/ 0 w 1335"/>
              <a:gd name="T65" fmla="*/ 1292 h 1308"/>
              <a:gd name="T66" fmla="*/ 280 w 1335"/>
              <a:gd name="T67" fmla="*/ 1170 h 1308"/>
              <a:gd name="T68" fmla="*/ 280 w 1335"/>
              <a:gd name="T69" fmla="*/ 1170 h 1308"/>
              <a:gd name="T70" fmla="*/ 680 w 1335"/>
              <a:gd name="T71" fmla="*/ 1307 h 1308"/>
              <a:gd name="T72" fmla="*/ 680 w 1335"/>
              <a:gd name="T73" fmla="*/ 1307 h 1308"/>
              <a:gd name="T74" fmla="*/ 1334 w 1335"/>
              <a:gd name="T75" fmla="*/ 653 h 1308"/>
              <a:gd name="T76" fmla="*/ 1334 w 1335"/>
              <a:gd name="T77" fmla="*/ 653 h 1308"/>
              <a:gd name="T78" fmla="*/ 680 w 1335"/>
              <a:gd name="T79" fmla="*/ 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35" h="1308">
                <a:moveTo>
                  <a:pt x="940" y="718"/>
                </a:moveTo>
                <a:lnTo>
                  <a:pt x="940" y="718"/>
                </a:lnTo>
                <a:cubicBezTo>
                  <a:pt x="893" y="718"/>
                  <a:pt x="855" y="680"/>
                  <a:pt x="855" y="633"/>
                </a:cubicBezTo>
                <a:lnTo>
                  <a:pt x="855" y="633"/>
                </a:lnTo>
                <a:cubicBezTo>
                  <a:pt x="855" y="587"/>
                  <a:pt x="893" y="549"/>
                  <a:pt x="940" y="549"/>
                </a:cubicBezTo>
                <a:lnTo>
                  <a:pt x="940" y="549"/>
                </a:lnTo>
                <a:cubicBezTo>
                  <a:pt x="986" y="549"/>
                  <a:pt x="1024" y="587"/>
                  <a:pt x="1024" y="633"/>
                </a:cubicBezTo>
                <a:lnTo>
                  <a:pt x="1024" y="633"/>
                </a:lnTo>
                <a:cubicBezTo>
                  <a:pt x="1024" y="680"/>
                  <a:pt x="986" y="718"/>
                  <a:pt x="940" y="718"/>
                </a:cubicBezTo>
                <a:close/>
                <a:moveTo>
                  <a:pt x="677" y="718"/>
                </a:moveTo>
                <a:lnTo>
                  <a:pt x="677" y="718"/>
                </a:lnTo>
                <a:cubicBezTo>
                  <a:pt x="630" y="718"/>
                  <a:pt x="592" y="680"/>
                  <a:pt x="592" y="633"/>
                </a:cubicBezTo>
                <a:lnTo>
                  <a:pt x="592" y="633"/>
                </a:lnTo>
                <a:cubicBezTo>
                  <a:pt x="592" y="587"/>
                  <a:pt x="630" y="549"/>
                  <a:pt x="677" y="549"/>
                </a:cubicBezTo>
                <a:lnTo>
                  <a:pt x="677" y="549"/>
                </a:lnTo>
                <a:cubicBezTo>
                  <a:pt x="723" y="549"/>
                  <a:pt x="761" y="587"/>
                  <a:pt x="761" y="633"/>
                </a:cubicBezTo>
                <a:lnTo>
                  <a:pt x="761" y="633"/>
                </a:lnTo>
                <a:cubicBezTo>
                  <a:pt x="761" y="680"/>
                  <a:pt x="723" y="718"/>
                  <a:pt x="677" y="718"/>
                </a:cubicBezTo>
                <a:close/>
                <a:moveTo>
                  <a:pt x="414" y="718"/>
                </a:moveTo>
                <a:lnTo>
                  <a:pt x="414" y="718"/>
                </a:lnTo>
                <a:cubicBezTo>
                  <a:pt x="367" y="718"/>
                  <a:pt x="329" y="680"/>
                  <a:pt x="329" y="633"/>
                </a:cubicBezTo>
                <a:lnTo>
                  <a:pt x="329" y="633"/>
                </a:lnTo>
                <a:cubicBezTo>
                  <a:pt x="329" y="587"/>
                  <a:pt x="367" y="549"/>
                  <a:pt x="414" y="549"/>
                </a:cubicBezTo>
                <a:lnTo>
                  <a:pt x="414" y="549"/>
                </a:lnTo>
                <a:cubicBezTo>
                  <a:pt x="460" y="549"/>
                  <a:pt x="498" y="587"/>
                  <a:pt x="498" y="633"/>
                </a:cubicBezTo>
                <a:lnTo>
                  <a:pt x="498" y="633"/>
                </a:lnTo>
                <a:cubicBezTo>
                  <a:pt x="498" y="680"/>
                  <a:pt x="460" y="718"/>
                  <a:pt x="414" y="718"/>
                </a:cubicBezTo>
                <a:close/>
                <a:moveTo>
                  <a:pt x="680" y="0"/>
                </a:moveTo>
                <a:lnTo>
                  <a:pt x="680" y="0"/>
                </a:lnTo>
                <a:cubicBezTo>
                  <a:pt x="319" y="0"/>
                  <a:pt x="27" y="292"/>
                  <a:pt x="27" y="653"/>
                </a:cubicBezTo>
                <a:lnTo>
                  <a:pt x="27" y="653"/>
                </a:lnTo>
                <a:cubicBezTo>
                  <a:pt x="27" y="780"/>
                  <a:pt x="63" y="899"/>
                  <a:pt x="126" y="1000"/>
                </a:cubicBezTo>
                <a:lnTo>
                  <a:pt x="0" y="1292"/>
                </a:lnTo>
                <a:lnTo>
                  <a:pt x="280" y="1170"/>
                </a:lnTo>
                <a:lnTo>
                  <a:pt x="280" y="1170"/>
                </a:lnTo>
                <a:cubicBezTo>
                  <a:pt x="390" y="1255"/>
                  <a:pt x="529" y="1307"/>
                  <a:pt x="680" y="1307"/>
                </a:cubicBezTo>
                <a:lnTo>
                  <a:pt x="680" y="1307"/>
                </a:lnTo>
                <a:cubicBezTo>
                  <a:pt x="1041" y="1307"/>
                  <a:pt x="1334" y="1014"/>
                  <a:pt x="1334" y="653"/>
                </a:cubicBezTo>
                <a:lnTo>
                  <a:pt x="1334" y="653"/>
                </a:lnTo>
                <a:cubicBezTo>
                  <a:pt x="1334" y="292"/>
                  <a:pt x="1041" y="0"/>
                  <a:pt x="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28">
            <a:extLst>
              <a:ext uri="{FF2B5EF4-FFF2-40B4-BE49-F238E27FC236}">
                <a16:creationId xmlns:a16="http://schemas.microsoft.com/office/drawing/2014/main" id="{04CD5F14-3FD7-4B42-B998-3542B605F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696" y="6028553"/>
            <a:ext cx="1664396" cy="1625943"/>
          </a:xfrm>
          <a:custGeom>
            <a:avLst/>
            <a:gdLst>
              <a:gd name="T0" fmla="*/ 940 w 1335"/>
              <a:gd name="T1" fmla="*/ 717 h 1307"/>
              <a:gd name="T2" fmla="*/ 940 w 1335"/>
              <a:gd name="T3" fmla="*/ 717 h 1307"/>
              <a:gd name="T4" fmla="*/ 855 w 1335"/>
              <a:gd name="T5" fmla="*/ 634 h 1307"/>
              <a:gd name="T6" fmla="*/ 855 w 1335"/>
              <a:gd name="T7" fmla="*/ 634 h 1307"/>
              <a:gd name="T8" fmla="*/ 940 w 1335"/>
              <a:gd name="T9" fmla="*/ 550 h 1307"/>
              <a:gd name="T10" fmla="*/ 940 w 1335"/>
              <a:gd name="T11" fmla="*/ 550 h 1307"/>
              <a:gd name="T12" fmla="*/ 1024 w 1335"/>
              <a:gd name="T13" fmla="*/ 634 h 1307"/>
              <a:gd name="T14" fmla="*/ 1024 w 1335"/>
              <a:gd name="T15" fmla="*/ 634 h 1307"/>
              <a:gd name="T16" fmla="*/ 940 w 1335"/>
              <a:gd name="T17" fmla="*/ 717 h 1307"/>
              <a:gd name="T18" fmla="*/ 677 w 1335"/>
              <a:gd name="T19" fmla="*/ 717 h 1307"/>
              <a:gd name="T20" fmla="*/ 677 w 1335"/>
              <a:gd name="T21" fmla="*/ 717 h 1307"/>
              <a:gd name="T22" fmla="*/ 592 w 1335"/>
              <a:gd name="T23" fmla="*/ 634 h 1307"/>
              <a:gd name="T24" fmla="*/ 592 w 1335"/>
              <a:gd name="T25" fmla="*/ 634 h 1307"/>
              <a:gd name="T26" fmla="*/ 677 w 1335"/>
              <a:gd name="T27" fmla="*/ 550 h 1307"/>
              <a:gd name="T28" fmla="*/ 677 w 1335"/>
              <a:gd name="T29" fmla="*/ 550 h 1307"/>
              <a:gd name="T30" fmla="*/ 761 w 1335"/>
              <a:gd name="T31" fmla="*/ 634 h 1307"/>
              <a:gd name="T32" fmla="*/ 761 w 1335"/>
              <a:gd name="T33" fmla="*/ 634 h 1307"/>
              <a:gd name="T34" fmla="*/ 677 w 1335"/>
              <a:gd name="T35" fmla="*/ 717 h 1307"/>
              <a:gd name="T36" fmla="*/ 414 w 1335"/>
              <a:gd name="T37" fmla="*/ 717 h 1307"/>
              <a:gd name="T38" fmla="*/ 414 w 1335"/>
              <a:gd name="T39" fmla="*/ 717 h 1307"/>
              <a:gd name="T40" fmla="*/ 329 w 1335"/>
              <a:gd name="T41" fmla="*/ 634 h 1307"/>
              <a:gd name="T42" fmla="*/ 329 w 1335"/>
              <a:gd name="T43" fmla="*/ 634 h 1307"/>
              <a:gd name="T44" fmla="*/ 414 w 1335"/>
              <a:gd name="T45" fmla="*/ 550 h 1307"/>
              <a:gd name="T46" fmla="*/ 414 w 1335"/>
              <a:gd name="T47" fmla="*/ 550 h 1307"/>
              <a:gd name="T48" fmla="*/ 498 w 1335"/>
              <a:gd name="T49" fmla="*/ 634 h 1307"/>
              <a:gd name="T50" fmla="*/ 498 w 1335"/>
              <a:gd name="T51" fmla="*/ 634 h 1307"/>
              <a:gd name="T52" fmla="*/ 414 w 1335"/>
              <a:gd name="T53" fmla="*/ 717 h 1307"/>
              <a:gd name="T54" fmla="*/ 680 w 1335"/>
              <a:gd name="T55" fmla="*/ 0 h 1307"/>
              <a:gd name="T56" fmla="*/ 680 w 1335"/>
              <a:gd name="T57" fmla="*/ 0 h 1307"/>
              <a:gd name="T58" fmla="*/ 27 w 1335"/>
              <a:gd name="T59" fmla="*/ 654 h 1307"/>
              <a:gd name="T60" fmla="*/ 27 w 1335"/>
              <a:gd name="T61" fmla="*/ 654 h 1307"/>
              <a:gd name="T62" fmla="*/ 126 w 1335"/>
              <a:gd name="T63" fmla="*/ 999 h 1307"/>
              <a:gd name="T64" fmla="*/ 0 w 1335"/>
              <a:gd name="T65" fmla="*/ 1292 h 1307"/>
              <a:gd name="T66" fmla="*/ 280 w 1335"/>
              <a:gd name="T67" fmla="*/ 1169 h 1307"/>
              <a:gd name="T68" fmla="*/ 280 w 1335"/>
              <a:gd name="T69" fmla="*/ 1169 h 1307"/>
              <a:gd name="T70" fmla="*/ 680 w 1335"/>
              <a:gd name="T71" fmla="*/ 1306 h 1307"/>
              <a:gd name="T72" fmla="*/ 680 w 1335"/>
              <a:gd name="T73" fmla="*/ 1306 h 1307"/>
              <a:gd name="T74" fmla="*/ 1334 w 1335"/>
              <a:gd name="T75" fmla="*/ 654 h 1307"/>
              <a:gd name="T76" fmla="*/ 1334 w 1335"/>
              <a:gd name="T77" fmla="*/ 654 h 1307"/>
              <a:gd name="T78" fmla="*/ 680 w 1335"/>
              <a:gd name="T79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35" h="1307">
                <a:moveTo>
                  <a:pt x="940" y="717"/>
                </a:moveTo>
                <a:lnTo>
                  <a:pt x="940" y="717"/>
                </a:lnTo>
                <a:cubicBezTo>
                  <a:pt x="893" y="717"/>
                  <a:pt x="855" y="680"/>
                  <a:pt x="855" y="634"/>
                </a:cubicBezTo>
                <a:lnTo>
                  <a:pt x="855" y="634"/>
                </a:lnTo>
                <a:cubicBezTo>
                  <a:pt x="855" y="588"/>
                  <a:pt x="893" y="550"/>
                  <a:pt x="940" y="550"/>
                </a:cubicBezTo>
                <a:lnTo>
                  <a:pt x="940" y="550"/>
                </a:lnTo>
                <a:cubicBezTo>
                  <a:pt x="986" y="550"/>
                  <a:pt x="1024" y="588"/>
                  <a:pt x="1024" y="634"/>
                </a:cubicBezTo>
                <a:lnTo>
                  <a:pt x="1024" y="634"/>
                </a:lnTo>
                <a:cubicBezTo>
                  <a:pt x="1024" y="680"/>
                  <a:pt x="986" y="717"/>
                  <a:pt x="940" y="717"/>
                </a:cubicBezTo>
                <a:close/>
                <a:moveTo>
                  <a:pt x="677" y="717"/>
                </a:moveTo>
                <a:lnTo>
                  <a:pt x="677" y="717"/>
                </a:lnTo>
                <a:cubicBezTo>
                  <a:pt x="630" y="717"/>
                  <a:pt x="592" y="680"/>
                  <a:pt x="592" y="634"/>
                </a:cubicBezTo>
                <a:lnTo>
                  <a:pt x="592" y="634"/>
                </a:lnTo>
                <a:cubicBezTo>
                  <a:pt x="592" y="588"/>
                  <a:pt x="630" y="550"/>
                  <a:pt x="677" y="550"/>
                </a:cubicBezTo>
                <a:lnTo>
                  <a:pt x="677" y="550"/>
                </a:lnTo>
                <a:cubicBezTo>
                  <a:pt x="723" y="550"/>
                  <a:pt x="761" y="588"/>
                  <a:pt x="761" y="634"/>
                </a:cubicBezTo>
                <a:lnTo>
                  <a:pt x="761" y="634"/>
                </a:lnTo>
                <a:cubicBezTo>
                  <a:pt x="761" y="680"/>
                  <a:pt x="723" y="717"/>
                  <a:pt x="677" y="717"/>
                </a:cubicBezTo>
                <a:close/>
                <a:moveTo>
                  <a:pt x="414" y="717"/>
                </a:moveTo>
                <a:lnTo>
                  <a:pt x="414" y="717"/>
                </a:lnTo>
                <a:cubicBezTo>
                  <a:pt x="367" y="717"/>
                  <a:pt x="329" y="680"/>
                  <a:pt x="329" y="634"/>
                </a:cubicBezTo>
                <a:lnTo>
                  <a:pt x="329" y="634"/>
                </a:lnTo>
                <a:cubicBezTo>
                  <a:pt x="329" y="588"/>
                  <a:pt x="367" y="550"/>
                  <a:pt x="414" y="550"/>
                </a:cubicBezTo>
                <a:lnTo>
                  <a:pt x="414" y="550"/>
                </a:lnTo>
                <a:cubicBezTo>
                  <a:pt x="460" y="550"/>
                  <a:pt x="498" y="588"/>
                  <a:pt x="498" y="634"/>
                </a:cubicBezTo>
                <a:lnTo>
                  <a:pt x="498" y="634"/>
                </a:lnTo>
                <a:cubicBezTo>
                  <a:pt x="498" y="680"/>
                  <a:pt x="460" y="717"/>
                  <a:pt x="414" y="717"/>
                </a:cubicBezTo>
                <a:close/>
                <a:moveTo>
                  <a:pt x="680" y="0"/>
                </a:moveTo>
                <a:lnTo>
                  <a:pt x="680" y="0"/>
                </a:lnTo>
                <a:cubicBezTo>
                  <a:pt x="319" y="0"/>
                  <a:pt x="27" y="293"/>
                  <a:pt x="27" y="654"/>
                </a:cubicBezTo>
                <a:lnTo>
                  <a:pt x="27" y="654"/>
                </a:lnTo>
                <a:cubicBezTo>
                  <a:pt x="27" y="780"/>
                  <a:pt x="63" y="899"/>
                  <a:pt x="126" y="999"/>
                </a:cubicBezTo>
                <a:lnTo>
                  <a:pt x="0" y="1292"/>
                </a:lnTo>
                <a:lnTo>
                  <a:pt x="280" y="1169"/>
                </a:lnTo>
                <a:lnTo>
                  <a:pt x="280" y="1169"/>
                </a:lnTo>
                <a:cubicBezTo>
                  <a:pt x="390" y="1256"/>
                  <a:pt x="529" y="1306"/>
                  <a:pt x="680" y="1306"/>
                </a:cubicBezTo>
                <a:lnTo>
                  <a:pt x="680" y="1306"/>
                </a:lnTo>
                <a:cubicBezTo>
                  <a:pt x="1041" y="1306"/>
                  <a:pt x="1334" y="1014"/>
                  <a:pt x="1334" y="654"/>
                </a:cubicBezTo>
                <a:lnTo>
                  <a:pt x="1334" y="654"/>
                </a:lnTo>
                <a:cubicBezTo>
                  <a:pt x="1334" y="293"/>
                  <a:pt x="1041" y="0"/>
                  <a:pt x="6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00">
            <a:extLst>
              <a:ext uri="{FF2B5EF4-FFF2-40B4-BE49-F238E27FC236}">
                <a16:creationId xmlns:a16="http://schemas.microsoft.com/office/drawing/2014/main" id="{1CC0D1DD-DCB8-CA4B-898C-471FB0682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696" y="8401549"/>
            <a:ext cx="1664396" cy="1625943"/>
          </a:xfrm>
          <a:custGeom>
            <a:avLst/>
            <a:gdLst>
              <a:gd name="T0" fmla="*/ 940 w 1335"/>
              <a:gd name="T1" fmla="*/ 718 h 1307"/>
              <a:gd name="T2" fmla="*/ 940 w 1335"/>
              <a:gd name="T3" fmla="*/ 718 h 1307"/>
              <a:gd name="T4" fmla="*/ 855 w 1335"/>
              <a:gd name="T5" fmla="*/ 633 h 1307"/>
              <a:gd name="T6" fmla="*/ 855 w 1335"/>
              <a:gd name="T7" fmla="*/ 633 h 1307"/>
              <a:gd name="T8" fmla="*/ 940 w 1335"/>
              <a:gd name="T9" fmla="*/ 549 h 1307"/>
              <a:gd name="T10" fmla="*/ 940 w 1335"/>
              <a:gd name="T11" fmla="*/ 549 h 1307"/>
              <a:gd name="T12" fmla="*/ 1024 w 1335"/>
              <a:gd name="T13" fmla="*/ 633 h 1307"/>
              <a:gd name="T14" fmla="*/ 1024 w 1335"/>
              <a:gd name="T15" fmla="*/ 633 h 1307"/>
              <a:gd name="T16" fmla="*/ 940 w 1335"/>
              <a:gd name="T17" fmla="*/ 718 h 1307"/>
              <a:gd name="T18" fmla="*/ 677 w 1335"/>
              <a:gd name="T19" fmla="*/ 718 h 1307"/>
              <a:gd name="T20" fmla="*/ 677 w 1335"/>
              <a:gd name="T21" fmla="*/ 718 h 1307"/>
              <a:gd name="T22" fmla="*/ 592 w 1335"/>
              <a:gd name="T23" fmla="*/ 633 h 1307"/>
              <a:gd name="T24" fmla="*/ 592 w 1335"/>
              <a:gd name="T25" fmla="*/ 633 h 1307"/>
              <a:gd name="T26" fmla="*/ 677 w 1335"/>
              <a:gd name="T27" fmla="*/ 549 h 1307"/>
              <a:gd name="T28" fmla="*/ 677 w 1335"/>
              <a:gd name="T29" fmla="*/ 549 h 1307"/>
              <a:gd name="T30" fmla="*/ 761 w 1335"/>
              <a:gd name="T31" fmla="*/ 633 h 1307"/>
              <a:gd name="T32" fmla="*/ 761 w 1335"/>
              <a:gd name="T33" fmla="*/ 633 h 1307"/>
              <a:gd name="T34" fmla="*/ 677 w 1335"/>
              <a:gd name="T35" fmla="*/ 718 h 1307"/>
              <a:gd name="T36" fmla="*/ 414 w 1335"/>
              <a:gd name="T37" fmla="*/ 718 h 1307"/>
              <a:gd name="T38" fmla="*/ 414 w 1335"/>
              <a:gd name="T39" fmla="*/ 718 h 1307"/>
              <a:gd name="T40" fmla="*/ 329 w 1335"/>
              <a:gd name="T41" fmla="*/ 633 h 1307"/>
              <a:gd name="T42" fmla="*/ 329 w 1335"/>
              <a:gd name="T43" fmla="*/ 633 h 1307"/>
              <a:gd name="T44" fmla="*/ 414 w 1335"/>
              <a:gd name="T45" fmla="*/ 549 h 1307"/>
              <a:gd name="T46" fmla="*/ 414 w 1335"/>
              <a:gd name="T47" fmla="*/ 549 h 1307"/>
              <a:gd name="T48" fmla="*/ 498 w 1335"/>
              <a:gd name="T49" fmla="*/ 633 h 1307"/>
              <a:gd name="T50" fmla="*/ 498 w 1335"/>
              <a:gd name="T51" fmla="*/ 633 h 1307"/>
              <a:gd name="T52" fmla="*/ 414 w 1335"/>
              <a:gd name="T53" fmla="*/ 718 h 1307"/>
              <a:gd name="T54" fmla="*/ 680 w 1335"/>
              <a:gd name="T55" fmla="*/ 0 h 1307"/>
              <a:gd name="T56" fmla="*/ 680 w 1335"/>
              <a:gd name="T57" fmla="*/ 0 h 1307"/>
              <a:gd name="T58" fmla="*/ 27 w 1335"/>
              <a:gd name="T59" fmla="*/ 653 h 1307"/>
              <a:gd name="T60" fmla="*/ 27 w 1335"/>
              <a:gd name="T61" fmla="*/ 653 h 1307"/>
              <a:gd name="T62" fmla="*/ 126 w 1335"/>
              <a:gd name="T63" fmla="*/ 999 h 1307"/>
              <a:gd name="T64" fmla="*/ 0 w 1335"/>
              <a:gd name="T65" fmla="*/ 1292 h 1307"/>
              <a:gd name="T66" fmla="*/ 280 w 1335"/>
              <a:gd name="T67" fmla="*/ 1170 h 1307"/>
              <a:gd name="T68" fmla="*/ 280 w 1335"/>
              <a:gd name="T69" fmla="*/ 1170 h 1307"/>
              <a:gd name="T70" fmla="*/ 680 w 1335"/>
              <a:gd name="T71" fmla="*/ 1306 h 1307"/>
              <a:gd name="T72" fmla="*/ 680 w 1335"/>
              <a:gd name="T73" fmla="*/ 1306 h 1307"/>
              <a:gd name="T74" fmla="*/ 1334 w 1335"/>
              <a:gd name="T75" fmla="*/ 653 h 1307"/>
              <a:gd name="T76" fmla="*/ 1334 w 1335"/>
              <a:gd name="T77" fmla="*/ 653 h 1307"/>
              <a:gd name="T78" fmla="*/ 680 w 1335"/>
              <a:gd name="T79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35" h="1307">
                <a:moveTo>
                  <a:pt x="940" y="718"/>
                </a:moveTo>
                <a:lnTo>
                  <a:pt x="940" y="718"/>
                </a:lnTo>
                <a:cubicBezTo>
                  <a:pt x="893" y="718"/>
                  <a:pt x="855" y="680"/>
                  <a:pt x="855" y="633"/>
                </a:cubicBezTo>
                <a:lnTo>
                  <a:pt x="855" y="633"/>
                </a:lnTo>
                <a:cubicBezTo>
                  <a:pt x="855" y="586"/>
                  <a:pt x="893" y="549"/>
                  <a:pt x="940" y="549"/>
                </a:cubicBezTo>
                <a:lnTo>
                  <a:pt x="940" y="549"/>
                </a:lnTo>
                <a:cubicBezTo>
                  <a:pt x="986" y="549"/>
                  <a:pt x="1024" y="586"/>
                  <a:pt x="1024" y="633"/>
                </a:cubicBezTo>
                <a:lnTo>
                  <a:pt x="1024" y="633"/>
                </a:lnTo>
                <a:cubicBezTo>
                  <a:pt x="1024" y="680"/>
                  <a:pt x="986" y="718"/>
                  <a:pt x="940" y="718"/>
                </a:cubicBezTo>
                <a:close/>
                <a:moveTo>
                  <a:pt x="677" y="718"/>
                </a:moveTo>
                <a:lnTo>
                  <a:pt x="677" y="718"/>
                </a:lnTo>
                <a:cubicBezTo>
                  <a:pt x="630" y="718"/>
                  <a:pt x="592" y="680"/>
                  <a:pt x="592" y="633"/>
                </a:cubicBezTo>
                <a:lnTo>
                  <a:pt x="592" y="633"/>
                </a:lnTo>
                <a:cubicBezTo>
                  <a:pt x="592" y="586"/>
                  <a:pt x="630" y="549"/>
                  <a:pt x="677" y="549"/>
                </a:cubicBezTo>
                <a:lnTo>
                  <a:pt x="677" y="549"/>
                </a:lnTo>
                <a:cubicBezTo>
                  <a:pt x="723" y="549"/>
                  <a:pt x="761" y="586"/>
                  <a:pt x="761" y="633"/>
                </a:cubicBezTo>
                <a:lnTo>
                  <a:pt x="761" y="633"/>
                </a:lnTo>
                <a:cubicBezTo>
                  <a:pt x="761" y="680"/>
                  <a:pt x="723" y="718"/>
                  <a:pt x="677" y="718"/>
                </a:cubicBezTo>
                <a:close/>
                <a:moveTo>
                  <a:pt x="414" y="718"/>
                </a:moveTo>
                <a:lnTo>
                  <a:pt x="414" y="718"/>
                </a:lnTo>
                <a:cubicBezTo>
                  <a:pt x="367" y="718"/>
                  <a:pt x="329" y="680"/>
                  <a:pt x="329" y="633"/>
                </a:cubicBezTo>
                <a:lnTo>
                  <a:pt x="329" y="633"/>
                </a:lnTo>
                <a:cubicBezTo>
                  <a:pt x="329" y="586"/>
                  <a:pt x="367" y="549"/>
                  <a:pt x="414" y="549"/>
                </a:cubicBezTo>
                <a:lnTo>
                  <a:pt x="414" y="549"/>
                </a:lnTo>
                <a:cubicBezTo>
                  <a:pt x="460" y="549"/>
                  <a:pt x="498" y="586"/>
                  <a:pt x="498" y="633"/>
                </a:cubicBezTo>
                <a:lnTo>
                  <a:pt x="498" y="633"/>
                </a:lnTo>
                <a:cubicBezTo>
                  <a:pt x="498" y="680"/>
                  <a:pt x="460" y="718"/>
                  <a:pt x="414" y="718"/>
                </a:cubicBezTo>
                <a:close/>
                <a:moveTo>
                  <a:pt x="680" y="0"/>
                </a:moveTo>
                <a:lnTo>
                  <a:pt x="680" y="0"/>
                </a:lnTo>
                <a:cubicBezTo>
                  <a:pt x="319" y="0"/>
                  <a:pt x="27" y="292"/>
                  <a:pt x="27" y="653"/>
                </a:cubicBezTo>
                <a:lnTo>
                  <a:pt x="27" y="653"/>
                </a:lnTo>
                <a:cubicBezTo>
                  <a:pt x="27" y="780"/>
                  <a:pt x="63" y="899"/>
                  <a:pt x="126" y="999"/>
                </a:cubicBezTo>
                <a:lnTo>
                  <a:pt x="0" y="1292"/>
                </a:lnTo>
                <a:lnTo>
                  <a:pt x="280" y="1170"/>
                </a:lnTo>
                <a:lnTo>
                  <a:pt x="280" y="1170"/>
                </a:lnTo>
                <a:cubicBezTo>
                  <a:pt x="390" y="1255"/>
                  <a:pt x="529" y="1306"/>
                  <a:pt x="680" y="1306"/>
                </a:cubicBezTo>
                <a:lnTo>
                  <a:pt x="680" y="1306"/>
                </a:lnTo>
                <a:cubicBezTo>
                  <a:pt x="1041" y="1306"/>
                  <a:pt x="1334" y="1014"/>
                  <a:pt x="1334" y="653"/>
                </a:cubicBezTo>
                <a:lnTo>
                  <a:pt x="1334" y="653"/>
                </a:lnTo>
                <a:cubicBezTo>
                  <a:pt x="1334" y="292"/>
                  <a:pt x="1041" y="0"/>
                  <a:pt x="6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72">
            <a:extLst>
              <a:ext uri="{FF2B5EF4-FFF2-40B4-BE49-F238E27FC236}">
                <a16:creationId xmlns:a16="http://schemas.microsoft.com/office/drawing/2014/main" id="{D94DF5B8-2CEA-5C4C-8EA0-2BBE3AD0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696" y="10774546"/>
            <a:ext cx="1664396" cy="1631433"/>
          </a:xfrm>
          <a:custGeom>
            <a:avLst/>
            <a:gdLst>
              <a:gd name="T0" fmla="*/ 940 w 1335"/>
              <a:gd name="T1" fmla="*/ 718 h 1308"/>
              <a:gd name="T2" fmla="*/ 940 w 1335"/>
              <a:gd name="T3" fmla="*/ 718 h 1308"/>
              <a:gd name="T4" fmla="*/ 855 w 1335"/>
              <a:gd name="T5" fmla="*/ 633 h 1308"/>
              <a:gd name="T6" fmla="*/ 855 w 1335"/>
              <a:gd name="T7" fmla="*/ 633 h 1308"/>
              <a:gd name="T8" fmla="*/ 940 w 1335"/>
              <a:gd name="T9" fmla="*/ 549 h 1308"/>
              <a:gd name="T10" fmla="*/ 940 w 1335"/>
              <a:gd name="T11" fmla="*/ 549 h 1308"/>
              <a:gd name="T12" fmla="*/ 1024 w 1335"/>
              <a:gd name="T13" fmla="*/ 633 h 1308"/>
              <a:gd name="T14" fmla="*/ 1024 w 1335"/>
              <a:gd name="T15" fmla="*/ 633 h 1308"/>
              <a:gd name="T16" fmla="*/ 940 w 1335"/>
              <a:gd name="T17" fmla="*/ 718 h 1308"/>
              <a:gd name="T18" fmla="*/ 677 w 1335"/>
              <a:gd name="T19" fmla="*/ 718 h 1308"/>
              <a:gd name="T20" fmla="*/ 677 w 1335"/>
              <a:gd name="T21" fmla="*/ 718 h 1308"/>
              <a:gd name="T22" fmla="*/ 592 w 1335"/>
              <a:gd name="T23" fmla="*/ 633 h 1308"/>
              <a:gd name="T24" fmla="*/ 592 w 1335"/>
              <a:gd name="T25" fmla="*/ 633 h 1308"/>
              <a:gd name="T26" fmla="*/ 677 w 1335"/>
              <a:gd name="T27" fmla="*/ 549 h 1308"/>
              <a:gd name="T28" fmla="*/ 677 w 1335"/>
              <a:gd name="T29" fmla="*/ 549 h 1308"/>
              <a:gd name="T30" fmla="*/ 761 w 1335"/>
              <a:gd name="T31" fmla="*/ 633 h 1308"/>
              <a:gd name="T32" fmla="*/ 761 w 1335"/>
              <a:gd name="T33" fmla="*/ 633 h 1308"/>
              <a:gd name="T34" fmla="*/ 677 w 1335"/>
              <a:gd name="T35" fmla="*/ 718 h 1308"/>
              <a:gd name="T36" fmla="*/ 414 w 1335"/>
              <a:gd name="T37" fmla="*/ 718 h 1308"/>
              <a:gd name="T38" fmla="*/ 414 w 1335"/>
              <a:gd name="T39" fmla="*/ 718 h 1308"/>
              <a:gd name="T40" fmla="*/ 329 w 1335"/>
              <a:gd name="T41" fmla="*/ 633 h 1308"/>
              <a:gd name="T42" fmla="*/ 329 w 1335"/>
              <a:gd name="T43" fmla="*/ 633 h 1308"/>
              <a:gd name="T44" fmla="*/ 414 w 1335"/>
              <a:gd name="T45" fmla="*/ 549 h 1308"/>
              <a:gd name="T46" fmla="*/ 414 w 1335"/>
              <a:gd name="T47" fmla="*/ 549 h 1308"/>
              <a:gd name="T48" fmla="*/ 498 w 1335"/>
              <a:gd name="T49" fmla="*/ 633 h 1308"/>
              <a:gd name="T50" fmla="*/ 498 w 1335"/>
              <a:gd name="T51" fmla="*/ 633 h 1308"/>
              <a:gd name="T52" fmla="*/ 414 w 1335"/>
              <a:gd name="T53" fmla="*/ 718 h 1308"/>
              <a:gd name="T54" fmla="*/ 680 w 1335"/>
              <a:gd name="T55" fmla="*/ 0 h 1308"/>
              <a:gd name="T56" fmla="*/ 680 w 1335"/>
              <a:gd name="T57" fmla="*/ 0 h 1308"/>
              <a:gd name="T58" fmla="*/ 27 w 1335"/>
              <a:gd name="T59" fmla="*/ 653 h 1308"/>
              <a:gd name="T60" fmla="*/ 27 w 1335"/>
              <a:gd name="T61" fmla="*/ 653 h 1308"/>
              <a:gd name="T62" fmla="*/ 126 w 1335"/>
              <a:gd name="T63" fmla="*/ 999 h 1308"/>
              <a:gd name="T64" fmla="*/ 0 w 1335"/>
              <a:gd name="T65" fmla="*/ 1292 h 1308"/>
              <a:gd name="T66" fmla="*/ 280 w 1335"/>
              <a:gd name="T67" fmla="*/ 1170 h 1308"/>
              <a:gd name="T68" fmla="*/ 280 w 1335"/>
              <a:gd name="T69" fmla="*/ 1170 h 1308"/>
              <a:gd name="T70" fmla="*/ 680 w 1335"/>
              <a:gd name="T71" fmla="*/ 1307 h 1308"/>
              <a:gd name="T72" fmla="*/ 680 w 1335"/>
              <a:gd name="T73" fmla="*/ 1307 h 1308"/>
              <a:gd name="T74" fmla="*/ 1334 w 1335"/>
              <a:gd name="T75" fmla="*/ 653 h 1308"/>
              <a:gd name="T76" fmla="*/ 1334 w 1335"/>
              <a:gd name="T77" fmla="*/ 653 h 1308"/>
              <a:gd name="T78" fmla="*/ 680 w 1335"/>
              <a:gd name="T79" fmla="*/ 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35" h="1308">
                <a:moveTo>
                  <a:pt x="940" y="718"/>
                </a:moveTo>
                <a:lnTo>
                  <a:pt x="940" y="718"/>
                </a:lnTo>
                <a:cubicBezTo>
                  <a:pt x="893" y="718"/>
                  <a:pt x="855" y="680"/>
                  <a:pt x="855" y="633"/>
                </a:cubicBezTo>
                <a:lnTo>
                  <a:pt x="855" y="633"/>
                </a:lnTo>
                <a:cubicBezTo>
                  <a:pt x="855" y="587"/>
                  <a:pt x="893" y="549"/>
                  <a:pt x="940" y="549"/>
                </a:cubicBezTo>
                <a:lnTo>
                  <a:pt x="940" y="549"/>
                </a:lnTo>
                <a:cubicBezTo>
                  <a:pt x="986" y="549"/>
                  <a:pt x="1024" y="587"/>
                  <a:pt x="1024" y="633"/>
                </a:cubicBezTo>
                <a:lnTo>
                  <a:pt x="1024" y="633"/>
                </a:lnTo>
                <a:cubicBezTo>
                  <a:pt x="1024" y="680"/>
                  <a:pt x="986" y="718"/>
                  <a:pt x="940" y="718"/>
                </a:cubicBezTo>
                <a:close/>
                <a:moveTo>
                  <a:pt x="677" y="718"/>
                </a:moveTo>
                <a:lnTo>
                  <a:pt x="677" y="718"/>
                </a:lnTo>
                <a:cubicBezTo>
                  <a:pt x="630" y="718"/>
                  <a:pt x="592" y="680"/>
                  <a:pt x="592" y="633"/>
                </a:cubicBezTo>
                <a:lnTo>
                  <a:pt x="592" y="633"/>
                </a:lnTo>
                <a:cubicBezTo>
                  <a:pt x="592" y="587"/>
                  <a:pt x="630" y="549"/>
                  <a:pt x="677" y="549"/>
                </a:cubicBezTo>
                <a:lnTo>
                  <a:pt x="677" y="549"/>
                </a:lnTo>
                <a:cubicBezTo>
                  <a:pt x="723" y="549"/>
                  <a:pt x="761" y="587"/>
                  <a:pt x="761" y="633"/>
                </a:cubicBezTo>
                <a:lnTo>
                  <a:pt x="761" y="633"/>
                </a:lnTo>
                <a:cubicBezTo>
                  <a:pt x="761" y="680"/>
                  <a:pt x="723" y="718"/>
                  <a:pt x="677" y="718"/>
                </a:cubicBezTo>
                <a:close/>
                <a:moveTo>
                  <a:pt x="414" y="718"/>
                </a:moveTo>
                <a:lnTo>
                  <a:pt x="414" y="718"/>
                </a:lnTo>
                <a:cubicBezTo>
                  <a:pt x="367" y="718"/>
                  <a:pt x="329" y="680"/>
                  <a:pt x="329" y="633"/>
                </a:cubicBezTo>
                <a:lnTo>
                  <a:pt x="329" y="633"/>
                </a:lnTo>
                <a:cubicBezTo>
                  <a:pt x="329" y="587"/>
                  <a:pt x="367" y="549"/>
                  <a:pt x="414" y="549"/>
                </a:cubicBezTo>
                <a:lnTo>
                  <a:pt x="414" y="549"/>
                </a:lnTo>
                <a:cubicBezTo>
                  <a:pt x="460" y="549"/>
                  <a:pt x="498" y="587"/>
                  <a:pt x="498" y="633"/>
                </a:cubicBezTo>
                <a:lnTo>
                  <a:pt x="498" y="633"/>
                </a:lnTo>
                <a:cubicBezTo>
                  <a:pt x="498" y="680"/>
                  <a:pt x="460" y="718"/>
                  <a:pt x="414" y="718"/>
                </a:cubicBezTo>
                <a:close/>
                <a:moveTo>
                  <a:pt x="680" y="0"/>
                </a:moveTo>
                <a:lnTo>
                  <a:pt x="680" y="0"/>
                </a:lnTo>
                <a:cubicBezTo>
                  <a:pt x="319" y="0"/>
                  <a:pt x="27" y="292"/>
                  <a:pt x="27" y="653"/>
                </a:cubicBezTo>
                <a:lnTo>
                  <a:pt x="27" y="653"/>
                </a:lnTo>
                <a:cubicBezTo>
                  <a:pt x="27" y="781"/>
                  <a:pt x="63" y="899"/>
                  <a:pt x="126" y="999"/>
                </a:cubicBezTo>
                <a:lnTo>
                  <a:pt x="0" y="1292"/>
                </a:lnTo>
                <a:lnTo>
                  <a:pt x="280" y="1170"/>
                </a:lnTo>
                <a:lnTo>
                  <a:pt x="280" y="1170"/>
                </a:lnTo>
                <a:cubicBezTo>
                  <a:pt x="390" y="1255"/>
                  <a:pt x="529" y="1307"/>
                  <a:pt x="680" y="1307"/>
                </a:cubicBezTo>
                <a:lnTo>
                  <a:pt x="680" y="1307"/>
                </a:lnTo>
                <a:cubicBezTo>
                  <a:pt x="1041" y="1307"/>
                  <a:pt x="1334" y="1014"/>
                  <a:pt x="1334" y="653"/>
                </a:cubicBezTo>
                <a:lnTo>
                  <a:pt x="1334" y="653"/>
                </a:lnTo>
                <a:cubicBezTo>
                  <a:pt x="1334" y="292"/>
                  <a:pt x="1041" y="0"/>
                  <a:pt x="6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BF5D3-FDF5-9342-96EF-779698D4C06F}"/>
              </a:ext>
            </a:extLst>
          </p:cNvPr>
          <p:cNvGrpSpPr/>
          <p:nvPr/>
        </p:nvGrpSpPr>
        <p:grpSpPr>
          <a:xfrm>
            <a:off x="1892448" y="4012605"/>
            <a:ext cx="10017395" cy="8293250"/>
            <a:chOff x="1892448" y="4012605"/>
            <a:chExt cx="10017395" cy="8293250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137B04-42EA-7740-9C7A-2A82E5975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7" y="4012605"/>
              <a:ext cx="2404030" cy="2278369"/>
            </a:xfrm>
            <a:custGeom>
              <a:avLst/>
              <a:gdLst>
                <a:gd name="connsiteX0" fmla="*/ 1160897 w 2404030"/>
                <a:gd name="connsiteY0" fmla="*/ 1296360 h 2278369"/>
                <a:gd name="connsiteX1" fmla="*/ 1233165 w 2404030"/>
                <a:gd name="connsiteY1" fmla="*/ 1296360 h 2278369"/>
                <a:gd name="connsiteX2" fmla="*/ 1273037 w 2404030"/>
                <a:gd name="connsiteY2" fmla="*/ 1323812 h 2278369"/>
                <a:gd name="connsiteX3" fmla="*/ 1336582 w 2404030"/>
                <a:gd name="connsiteY3" fmla="*/ 1473546 h 2278369"/>
                <a:gd name="connsiteX4" fmla="*/ 1263069 w 2404030"/>
                <a:gd name="connsiteY4" fmla="*/ 1658219 h 2278369"/>
                <a:gd name="connsiteX5" fmla="*/ 1325368 w 2404030"/>
                <a:gd name="connsiteY5" fmla="*/ 1796723 h 2278369"/>
                <a:gd name="connsiteX6" fmla="*/ 1435016 w 2404030"/>
                <a:gd name="connsiteY6" fmla="*/ 1364989 h 2278369"/>
                <a:gd name="connsiteX7" fmla="*/ 1469903 w 2404030"/>
                <a:gd name="connsiteY7" fmla="*/ 1345024 h 2278369"/>
                <a:gd name="connsiteX8" fmla="*/ 2237434 w 2404030"/>
                <a:gd name="connsiteY8" fmla="*/ 1528449 h 2278369"/>
                <a:gd name="connsiteX9" fmla="*/ 2403151 w 2404030"/>
                <a:gd name="connsiteY9" fmla="*/ 1815440 h 2278369"/>
                <a:gd name="connsiteX10" fmla="*/ 2388199 w 2404030"/>
                <a:gd name="connsiteY10" fmla="*/ 2046281 h 2278369"/>
                <a:gd name="connsiteX11" fmla="*/ 1202015 w 2404030"/>
                <a:gd name="connsiteY11" fmla="*/ 2278369 h 2278369"/>
                <a:gd name="connsiteX12" fmla="*/ 15831 w 2404030"/>
                <a:gd name="connsiteY12" fmla="*/ 2046281 h 2278369"/>
                <a:gd name="connsiteX13" fmla="*/ 879 w 2404030"/>
                <a:gd name="connsiteY13" fmla="*/ 1815440 h 2278369"/>
                <a:gd name="connsiteX14" fmla="*/ 166596 w 2404030"/>
                <a:gd name="connsiteY14" fmla="*/ 1528449 h 2278369"/>
                <a:gd name="connsiteX15" fmla="*/ 925405 w 2404030"/>
                <a:gd name="connsiteY15" fmla="*/ 1346272 h 2278369"/>
                <a:gd name="connsiteX16" fmla="*/ 970261 w 2404030"/>
                <a:gd name="connsiteY16" fmla="*/ 1373723 h 2278369"/>
                <a:gd name="connsiteX17" fmla="*/ 1078662 w 2404030"/>
                <a:gd name="connsiteY17" fmla="*/ 1796723 h 2278369"/>
                <a:gd name="connsiteX18" fmla="*/ 1139716 w 2404030"/>
                <a:gd name="connsiteY18" fmla="*/ 1664458 h 2278369"/>
                <a:gd name="connsiteX19" fmla="*/ 1058726 w 2404030"/>
                <a:gd name="connsiteY19" fmla="*/ 1473546 h 2278369"/>
                <a:gd name="connsiteX20" fmla="*/ 1130994 w 2404030"/>
                <a:gd name="connsiteY20" fmla="*/ 1315077 h 2278369"/>
                <a:gd name="connsiteX21" fmla="*/ 1160897 w 2404030"/>
                <a:gd name="connsiteY21" fmla="*/ 1296360 h 2278369"/>
                <a:gd name="connsiteX22" fmla="*/ 1202017 w 2404030"/>
                <a:gd name="connsiteY22" fmla="*/ 0 h 2278369"/>
                <a:gd name="connsiteX23" fmla="*/ 1671051 w 2404030"/>
                <a:gd name="connsiteY23" fmla="*/ 509661 h 2278369"/>
                <a:gd name="connsiteX24" fmla="*/ 1667319 w 2404030"/>
                <a:gd name="connsiteY24" fmla="*/ 578030 h 2278369"/>
                <a:gd name="connsiteX25" fmla="*/ 1671051 w 2404030"/>
                <a:gd name="connsiteY25" fmla="*/ 646399 h 2278369"/>
                <a:gd name="connsiteX26" fmla="*/ 1491897 w 2404030"/>
                <a:gd name="connsiteY26" fmla="*/ 1046669 h 2278369"/>
                <a:gd name="connsiteX27" fmla="*/ 1289105 w 2404030"/>
                <a:gd name="connsiteY27" fmla="*/ 1204539 h 2278369"/>
                <a:gd name="connsiteX28" fmla="*/ 1200773 w 2404030"/>
                <a:gd name="connsiteY28" fmla="*/ 1218213 h 2278369"/>
                <a:gd name="connsiteX29" fmla="*/ 1112440 w 2404030"/>
                <a:gd name="connsiteY29" fmla="*/ 1204539 h 2278369"/>
                <a:gd name="connsiteX30" fmla="*/ 894718 w 2404030"/>
                <a:gd name="connsiteY30" fmla="*/ 1029266 h 2278369"/>
                <a:gd name="connsiteX31" fmla="*/ 852418 w 2404030"/>
                <a:gd name="connsiteY31" fmla="*/ 984515 h 2278369"/>
                <a:gd name="connsiteX32" fmla="*/ 848686 w 2404030"/>
                <a:gd name="connsiteY32" fmla="*/ 980786 h 2278369"/>
                <a:gd name="connsiteX33" fmla="*/ 732982 w 2404030"/>
                <a:gd name="connsiteY33" fmla="*/ 646399 h 2278369"/>
                <a:gd name="connsiteX34" fmla="*/ 736715 w 2404030"/>
                <a:gd name="connsiteY34" fmla="*/ 578030 h 2278369"/>
                <a:gd name="connsiteX35" fmla="*/ 732982 w 2404030"/>
                <a:gd name="connsiteY35" fmla="*/ 509661 h 2278369"/>
                <a:gd name="connsiteX36" fmla="*/ 1202017 w 2404030"/>
                <a:gd name="connsiteY36" fmla="*/ 0 h 227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04030" h="2278369">
                  <a:moveTo>
                    <a:pt x="1160897" y="1296360"/>
                  </a:moveTo>
                  <a:lnTo>
                    <a:pt x="1233165" y="1296360"/>
                  </a:lnTo>
                  <a:cubicBezTo>
                    <a:pt x="1250609" y="1296360"/>
                    <a:pt x="1266807" y="1307590"/>
                    <a:pt x="1273037" y="1323812"/>
                  </a:cubicBezTo>
                  <a:lnTo>
                    <a:pt x="1336582" y="1473546"/>
                  </a:lnTo>
                  <a:lnTo>
                    <a:pt x="1263069" y="1658219"/>
                  </a:lnTo>
                  <a:lnTo>
                    <a:pt x="1325368" y="1796723"/>
                  </a:lnTo>
                  <a:lnTo>
                    <a:pt x="1435016" y="1364989"/>
                  </a:lnTo>
                  <a:cubicBezTo>
                    <a:pt x="1440000" y="1350015"/>
                    <a:pt x="1454952" y="1341281"/>
                    <a:pt x="1469903" y="1345024"/>
                  </a:cubicBezTo>
                  <a:lnTo>
                    <a:pt x="2237434" y="1528449"/>
                  </a:lnTo>
                  <a:cubicBezTo>
                    <a:pt x="2237434" y="1528449"/>
                    <a:pt x="2418103" y="1583351"/>
                    <a:pt x="2403151" y="1815440"/>
                  </a:cubicBezTo>
                  <a:lnTo>
                    <a:pt x="2388199" y="2046281"/>
                  </a:lnTo>
                  <a:cubicBezTo>
                    <a:pt x="2388199" y="2046281"/>
                    <a:pt x="1727824" y="2237192"/>
                    <a:pt x="1202015" y="2278369"/>
                  </a:cubicBezTo>
                  <a:cubicBezTo>
                    <a:pt x="676206" y="2237192"/>
                    <a:pt x="15831" y="2046281"/>
                    <a:pt x="15831" y="2046281"/>
                  </a:cubicBezTo>
                  <a:lnTo>
                    <a:pt x="879" y="1815440"/>
                  </a:lnTo>
                  <a:cubicBezTo>
                    <a:pt x="-14073" y="1583351"/>
                    <a:pt x="166596" y="1528449"/>
                    <a:pt x="166596" y="1528449"/>
                  </a:cubicBezTo>
                  <a:lnTo>
                    <a:pt x="925405" y="1346272"/>
                  </a:lnTo>
                  <a:cubicBezTo>
                    <a:pt x="945341" y="1341281"/>
                    <a:pt x="966523" y="1353758"/>
                    <a:pt x="970261" y="1373723"/>
                  </a:cubicBezTo>
                  <a:lnTo>
                    <a:pt x="1078662" y="1796723"/>
                  </a:lnTo>
                  <a:lnTo>
                    <a:pt x="1139716" y="1664458"/>
                  </a:lnTo>
                  <a:lnTo>
                    <a:pt x="1058726" y="1473546"/>
                  </a:lnTo>
                  <a:lnTo>
                    <a:pt x="1130994" y="1315077"/>
                  </a:lnTo>
                  <a:cubicBezTo>
                    <a:pt x="1135978" y="1303847"/>
                    <a:pt x="1147192" y="1296360"/>
                    <a:pt x="1160897" y="1296360"/>
                  </a:cubicBezTo>
                  <a:close/>
                  <a:moveTo>
                    <a:pt x="1202017" y="0"/>
                  </a:moveTo>
                  <a:cubicBezTo>
                    <a:pt x="1462038" y="0"/>
                    <a:pt x="1671051" y="228726"/>
                    <a:pt x="1671051" y="509661"/>
                  </a:cubicBezTo>
                  <a:cubicBezTo>
                    <a:pt x="1671051" y="533279"/>
                    <a:pt x="1669807" y="555654"/>
                    <a:pt x="1667319" y="578030"/>
                  </a:cubicBezTo>
                  <a:cubicBezTo>
                    <a:pt x="1669807" y="600405"/>
                    <a:pt x="1671051" y="622781"/>
                    <a:pt x="1671051" y="646399"/>
                  </a:cubicBezTo>
                  <a:cubicBezTo>
                    <a:pt x="1671051" y="807999"/>
                    <a:pt x="1600136" y="953438"/>
                    <a:pt x="1491897" y="1046669"/>
                  </a:cubicBezTo>
                  <a:cubicBezTo>
                    <a:pt x="1432179" y="1106336"/>
                    <a:pt x="1345091" y="1188379"/>
                    <a:pt x="1289105" y="1204539"/>
                  </a:cubicBezTo>
                  <a:cubicBezTo>
                    <a:pt x="1259246" y="1213241"/>
                    <a:pt x="1229387" y="1216970"/>
                    <a:pt x="1200773" y="1218213"/>
                  </a:cubicBezTo>
                  <a:cubicBezTo>
                    <a:pt x="1172158" y="1216970"/>
                    <a:pt x="1142299" y="1213241"/>
                    <a:pt x="1112440" y="1204539"/>
                  </a:cubicBezTo>
                  <a:cubicBezTo>
                    <a:pt x="1051478" y="1185893"/>
                    <a:pt x="951948" y="1090176"/>
                    <a:pt x="894718" y="1029266"/>
                  </a:cubicBezTo>
                  <a:cubicBezTo>
                    <a:pt x="879789" y="1015592"/>
                    <a:pt x="864859" y="1000675"/>
                    <a:pt x="852418" y="984515"/>
                  </a:cubicBezTo>
                  <a:cubicBezTo>
                    <a:pt x="849930" y="982029"/>
                    <a:pt x="848686" y="980786"/>
                    <a:pt x="848686" y="980786"/>
                  </a:cubicBezTo>
                  <a:cubicBezTo>
                    <a:pt x="777771" y="891285"/>
                    <a:pt x="732982" y="774436"/>
                    <a:pt x="732982" y="646399"/>
                  </a:cubicBezTo>
                  <a:cubicBezTo>
                    <a:pt x="732982" y="622781"/>
                    <a:pt x="735470" y="600405"/>
                    <a:pt x="736715" y="578030"/>
                  </a:cubicBezTo>
                  <a:cubicBezTo>
                    <a:pt x="735470" y="555654"/>
                    <a:pt x="732982" y="533279"/>
                    <a:pt x="732982" y="509661"/>
                  </a:cubicBezTo>
                  <a:cubicBezTo>
                    <a:pt x="732982" y="228726"/>
                    <a:pt x="943239" y="0"/>
                    <a:pt x="120201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DEA39C7-C17F-164F-B38F-DC54FB74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8" y="10027492"/>
              <a:ext cx="2404031" cy="2278363"/>
            </a:xfrm>
            <a:custGeom>
              <a:avLst/>
              <a:gdLst>
                <a:gd name="connsiteX0" fmla="*/ 1160898 w 2404031"/>
                <a:gd name="connsiteY0" fmla="*/ 1296358 h 2278363"/>
                <a:gd name="connsiteX1" fmla="*/ 1233166 w 2404031"/>
                <a:gd name="connsiteY1" fmla="*/ 1296358 h 2278363"/>
                <a:gd name="connsiteX2" fmla="*/ 1273038 w 2404031"/>
                <a:gd name="connsiteY2" fmla="*/ 1323809 h 2278363"/>
                <a:gd name="connsiteX3" fmla="*/ 1336583 w 2404031"/>
                <a:gd name="connsiteY3" fmla="*/ 1473543 h 2278363"/>
                <a:gd name="connsiteX4" fmla="*/ 1263070 w 2404031"/>
                <a:gd name="connsiteY4" fmla="*/ 1658215 h 2278363"/>
                <a:gd name="connsiteX5" fmla="*/ 1325369 w 2404031"/>
                <a:gd name="connsiteY5" fmla="*/ 1796719 h 2278363"/>
                <a:gd name="connsiteX6" fmla="*/ 1435017 w 2404031"/>
                <a:gd name="connsiteY6" fmla="*/ 1364986 h 2278363"/>
                <a:gd name="connsiteX7" fmla="*/ 1469904 w 2404031"/>
                <a:gd name="connsiteY7" fmla="*/ 1345022 h 2278363"/>
                <a:gd name="connsiteX8" fmla="*/ 2237435 w 2404031"/>
                <a:gd name="connsiteY8" fmla="*/ 1529693 h 2278363"/>
                <a:gd name="connsiteX9" fmla="*/ 2403152 w 2404031"/>
                <a:gd name="connsiteY9" fmla="*/ 1815436 h 2278363"/>
                <a:gd name="connsiteX10" fmla="*/ 2388200 w 2404031"/>
                <a:gd name="connsiteY10" fmla="*/ 2047523 h 2278363"/>
                <a:gd name="connsiteX11" fmla="*/ 1202016 w 2404031"/>
                <a:gd name="connsiteY11" fmla="*/ 2278363 h 2278363"/>
                <a:gd name="connsiteX12" fmla="*/ 15832 w 2404031"/>
                <a:gd name="connsiteY12" fmla="*/ 2047523 h 2278363"/>
                <a:gd name="connsiteX13" fmla="*/ 880 w 2404031"/>
                <a:gd name="connsiteY13" fmla="*/ 1815436 h 2278363"/>
                <a:gd name="connsiteX14" fmla="*/ 166597 w 2404031"/>
                <a:gd name="connsiteY14" fmla="*/ 1529693 h 2278363"/>
                <a:gd name="connsiteX15" fmla="*/ 925406 w 2404031"/>
                <a:gd name="connsiteY15" fmla="*/ 1346269 h 2278363"/>
                <a:gd name="connsiteX16" fmla="*/ 970262 w 2404031"/>
                <a:gd name="connsiteY16" fmla="*/ 1373721 h 2278363"/>
                <a:gd name="connsiteX17" fmla="*/ 1078663 w 2404031"/>
                <a:gd name="connsiteY17" fmla="*/ 1796719 h 2278363"/>
                <a:gd name="connsiteX18" fmla="*/ 1139717 w 2404031"/>
                <a:gd name="connsiteY18" fmla="*/ 1665702 h 2278363"/>
                <a:gd name="connsiteX19" fmla="*/ 1058727 w 2404031"/>
                <a:gd name="connsiteY19" fmla="*/ 1473543 h 2278363"/>
                <a:gd name="connsiteX20" fmla="*/ 1130995 w 2404031"/>
                <a:gd name="connsiteY20" fmla="*/ 1316323 h 2278363"/>
                <a:gd name="connsiteX21" fmla="*/ 1160898 w 2404031"/>
                <a:gd name="connsiteY21" fmla="*/ 1296358 h 2278363"/>
                <a:gd name="connsiteX22" fmla="*/ 1202018 w 2404031"/>
                <a:gd name="connsiteY22" fmla="*/ 0 h 2278363"/>
                <a:gd name="connsiteX23" fmla="*/ 1671052 w 2404031"/>
                <a:gd name="connsiteY23" fmla="*/ 510181 h 2278363"/>
                <a:gd name="connsiteX24" fmla="*/ 1667320 w 2404031"/>
                <a:gd name="connsiteY24" fmla="*/ 577375 h 2278363"/>
                <a:gd name="connsiteX25" fmla="*/ 1671052 w 2404031"/>
                <a:gd name="connsiteY25" fmla="*/ 645814 h 2278363"/>
                <a:gd name="connsiteX26" fmla="*/ 1491898 w 2404031"/>
                <a:gd name="connsiteY26" fmla="*/ 1046492 h 2278363"/>
                <a:gd name="connsiteX27" fmla="*/ 1289106 w 2404031"/>
                <a:gd name="connsiteY27" fmla="*/ 1204524 h 2278363"/>
                <a:gd name="connsiteX28" fmla="*/ 1200774 w 2404031"/>
                <a:gd name="connsiteY28" fmla="*/ 1218212 h 2278363"/>
                <a:gd name="connsiteX29" fmla="*/ 1112441 w 2404031"/>
                <a:gd name="connsiteY29" fmla="*/ 1204524 h 2278363"/>
                <a:gd name="connsiteX30" fmla="*/ 894719 w 2404031"/>
                <a:gd name="connsiteY30" fmla="*/ 1029072 h 2278363"/>
                <a:gd name="connsiteX31" fmla="*/ 852419 w 2404031"/>
                <a:gd name="connsiteY31" fmla="*/ 984275 h 2278363"/>
                <a:gd name="connsiteX32" fmla="*/ 848687 w 2404031"/>
                <a:gd name="connsiteY32" fmla="*/ 980542 h 2278363"/>
                <a:gd name="connsiteX33" fmla="*/ 732983 w 2404031"/>
                <a:gd name="connsiteY33" fmla="*/ 645814 h 2278363"/>
                <a:gd name="connsiteX34" fmla="*/ 736716 w 2404031"/>
                <a:gd name="connsiteY34" fmla="*/ 577375 h 2278363"/>
                <a:gd name="connsiteX35" fmla="*/ 732983 w 2404031"/>
                <a:gd name="connsiteY35" fmla="*/ 510181 h 2278363"/>
                <a:gd name="connsiteX36" fmla="*/ 1202018 w 2404031"/>
                <a:gd name="connsiteY36" fmla="*/ 0 h 227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04031" h="2278363">
                  <a:moveTo>
                    <a:pt x="1160898" y="1296358"/>
                  </a:moveTo>
                  <a:lnTo>
                    <a:pt x="1233166" y="1296358"/>
                  </a:lnTo>
                  <a:cubicBezTo>
                    <a:pt x="1250610" y="1296358"/>
                    <a:pt x="1266808" y="1307588"/>
                    <a:pt x="1273038" y="1323809"/>
                  </a:cubicBezTo>
                  <a:lnTo>
                    <a:pt x="1336583" y="1473543"/>
                  </a:lnTo>
                  <a:lnTo>
                    <a:pt x="1263070" y="1658215"/>
                  </a:lnTo>
                  <a:lnTo>
                    <a:pt x="1325369" y="1796719"/>
                  </a:lnTo>
                  <a:lnTo>
                    <a:pt x="1435017" y="1364986"/>
                  </a:lnTo>
                  <a:cubicBezTo>
                    <a:pt x="1440001" y="1350013"/>
                    <a:pt x="1454953" y="1341278"/>
                    <a:pt x="1469904" y="1345022"/>
                  </a:cubicBezTo>
                  <a:lnTo>
                    <a:pt x="2237435" y="1529693"/>
                  </a:lnTo>
                  <a:cubicBezTo>
                    <a:pt x="2237435" y="1529693"/>
                    <a:pt x="2418104" y="1583348"/>
                    <a:pt x="2403152" y="1815436"/>
                  </a:cubicBezTo>
                  <a:lnTo>
                    <a:pt x="2388200" y="2047523"/>
                  </a:lnTo>
                  <a:cubicBezTo>
                    <a:pt x="2388200" y="2047523"/>
                    <a:pt x="1727825" y="2238434"/>
                    <a:pt x="1202016" y="2278363"/>
                  </a:cubicBezTo>
                  <a:cubicBezTo>
                    <a:pt x="676208" y="2238434"/>
                    <a:pt x="15832" y="2047523"/>
                    <a:pt x="15832" y="2047523"/>
                  </a:cubicBezTo>
                  <a:lnTo>
                    <a:pt x="880" y="1815436"/>
                  </a:lnTo>
                  <a:cubicBezTo>
                    <a:pt x="-14072" y="1583348"/>
                    <a:pt x="166597" y="1529693"/>
                    <a:pt x="166597" y="1529693"/>
                  </a:cubicBezTo>
                  <a:lnTo>
                    <a:pt x="925406" y="1346269"/>
                  </a:lnTo>
                  <a:cubicBezTo>
                    <a:pt x="945342" y="1341278"/>
                    <a:pt x="966524" y="1353756"/>
                    <a:pt x="970262" y="1373721"/>
                  </a:cubicBezTo>
                  <a:lnTo>
                    <a:pt x="1078663" y="1796719"/>
                  </a:lnTo>
                  <a:lnTo>
                    <a:pt x="1139717" y="1665702"/>
                  </a:lnTo>
                  <a:lnTo>
                    <a:pt x="1058727" y="1473543"/>
                  </a:lnTo>
                  <a:lnTo>
                    <a:pt x="1130995" y="1316323"/>
                  </a:lnTo>
                  <a:cubicBezTo>
                    <a:pt x="1135979" y="1303845"/>
                    <a:pt x="1147193" y="1296358"/>
                    <a:pt x="1160898" y="1296358"/>
                  </a:cubicBezTo>
                  <a:close/>
                  <a:moveTo>
                    <a:pt x="1202018" y="0"/>
                  </a:moveTo>
                  <a:cubicBezTo>
                    <a:pt x="1462039" y="0"/>
                    <a:pt x="1671052" y="227715"/>
                    <a:pt x="1671052" y="510181"/>
                  </a:cubicBezTo>
                  <a:cubicBezTo>
                    <a:pt x="1671052" y="532579"/>
                    <a:pt x="1669808" y="554977"/>
                    <a:pt x="1667320" y="577375"/>
                  </a:cubicBezTo>
                  <a:cubicBezTo>
                    <a:pt x="1669808" y="599773"/>
                    <a:pt x="1671052" y="622171"/>
                    <a:pt x="1671052" y="645814"/>
                  </a:cubicBezTo>
                  <a:cubicBezTo>
                    <a:pt x="1671052" y="807578"/>
                    <a:pt x="1600137" y="953167"/>
                    <a:pt x="1491898" y="1046492"/>
                  </a:cubicBezTo>
                  <a:cubicBezTo>
                    <a:pt x="1432180" y="1106221"/>
                    <a:pt x="1345092" y="1188347"/>
                    <a:pt x="1289106" y="1204524"/>
                  </a:cubicBezTo>
                  <a:cubicBezTo>
                    <a:pt x="1259247" y="1213234"/>
                    <a:pt x="1229388" y="1218212"/>
                    <a:pt x="1200774" y="1218212"/>
                  </a:cubicBezTo>
                  <a:cubicBezTo>
                    <a:pt x="1172159" y="1218212"/>
                    <a:pt x="1142300" y="1213234"/>
                    <a:pt x="1112441" y="1204524"/>
                  </a:cubicBezTo>
                  <a:cubicBezTo>
                    <a:pt x="1051479" y="1185859"/>
                    <a:pt x="951949" y="1090044"/>
                    <a:pt x="894719" y="1029072"/>
                  </a:cubicBezTo>
                  <a:cubicBezTo>
                    <a:pt x="879790" y="1015384"/>
                    <a:pt x="864860" y="1000452"/>
                    <a:pt x="852419" y="984275"/>
                  </a:cubicBezTo>
                  <a:cubicBezTo>
                    <a:pt x="849931" y="983031"/>
                    <a:pt x="848687" y="980542"/>
                    <a:pt x="848687" y="980542"/>
                  </a:cubicBezTo>
                  <a:cubicBezTo>
                    <a:pt x="777772" y="890950"/>
                    <a:pt x="732983" y="773981"/>
                    <a:pt x="732983" y="645814"/>
                  </a:cubicBezTo>
                  <a:cubicBezTo>
                    <a:pt x="732983" y="622171"/>
                    <a:pt x="735471" y="599773"/>
                    <a:pt x="736716" y="577375"/>
                  </a:cubicBezTo>
                  <a:cubicBezTo>
                    <a:pt x="735471" y="554977"/>
                    <a:pt x="732983" y="532579"/>
                    <a:pt x="732983" y="510181"/>
                  </a:cubicBezTo>
                  <a:cubicBezTo>
                    <a:pt x="732983" y="227715"/>
                    <a:pt x="943240" y="0"/>
                    <a:pt x="120201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8B575D9-5504-8243-8D20-79B1D319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448" y="6852511"/>
              <a:ext cx="2405132" cy="2272877"/>
            </a:xfrm>
            <a:custGeom>
              <a:avLst/>
              <a:gdLst>
                <a:gd name="connsiteX0" fmla="*/ 1160250 w 2405132"/>
                <a:gd name="connsiteY0" fmla="*/ 1290866 h 2272877"/>
                <a:gd name="connsiteX1" fmla="*/ 1233801 w 2405132"/>
                <a:gd name="connsiteY1" fmla="*/ 1290866 h 2272877"/>
                <a:gd name="connsiteX2" fmla="*/ 1273693 w 2405132"/>
                <a:gd name="connsiteY2" fmla="*/ 1318283 h 2272877"/>
                <a:gd name="connsiteX3" fmla="*/ 1337271 w 2405132"/>
                <a:gd name="connsiteY3" fmla="*/ 1467828 h 2272877"/>
                <a:gd name="connsiteX4" fmla="*/ 1262473 w 2405132"/>
                <a:gd name="connsiteY4" fmla="*/ 1652266 h 2272877"/>
                <a:gd name="connsiteX5" fmla="*/ 1324805 w 2405132"/>
                <a:gd name="connsiteY5" fmla="*/ 1790595 h 2272877"/>
                <a:gd name="connsiteX6" fmla="*/ 1435755 w 2405132"/>
                <a:gd name="connsiteY6" fmla="*/ 1360654 h 2272877"/>
                <a:gd name="connsiteX7" fmla="*/ 1470660 w 2405132"/>
                <a:gd name="connsiteY7" fmla="*/ 1339468 h 2272877"/>
                <a:gd name="connsiteX8" fmla="*/ 2238583 w 2405132"/>
                <a:gd name="connsiteY8" fmla="*/ 1523907 h 2272877"/>
                <a:gd name="connsiteX9" fmla="*/ 2404385 w 2405132"/>
                <a:gd name="connsiteY9" fmla="*/ 1809288 h 2272877"/>
                <a:gd name="connsiteX10" fmla="*/ 2389425 w 2405132"/>
                <a:gd name="connsiteY10" fmla="*/ 2041082 h 2272877"/>
                <a:gd name="connsiteX11" fmla="*/ 1201389 w 2405132"/>
                <a:gd name="connsiteY11" fmla="*/ 2272877 h 2272877"/>
                <a:gd name="connsiteX12" fmla="*/ 15845 w 2405132"/>
                <a:gd name="connsiteY12" fmla="*/ 2041082 h 2272877"/>
                <a:gd name="connsiteX13" fmla="*/ 885 w 2405132"/>
                <a:gd name="connsiteY13" fmla="*/ 1809288 h 2272877"/>
                <a:gd name="connsiteX14" fmla="*/ 165440 w 2405132"/>
                <a:gd name="connsiteY14" fmla="*/ 1523907 h 2272877"/>
                <a:gd name="connsiteX15" fmla="*/ 925884 w 2405132"/>
                <a:gd name="connsiteY15" fmla="*/ 1340715 h 2272877"/>
                <a:gd name="connsiteX16" fmla="*/ 970762 w 2405132"/>
                <a:gd name="connsiteY16" fmla="*/ 1368131 h 2272877"/>
                <a:gd name="connsiteX17" fmla="*/ 1079219 w 2405132"/>
                <a:gd name="connsiteY17" fmla="*/ 1790595 h 2272877"/>
                <a:gd name="connsiteX18" fmla="*/ 1140304 w 2405132"/>
                <a:gd name="connsiteY18" fmla="*/ 1658497 h 2272877"/>
                <a:gd name="connsiteX19" fmla="*/ 1058026 w 2405132"/>
                <a:gd name="connsiteY19" fmla="*/ 1467828 h 2272877"/>
                <a:gd name="connsiteX20" fmla="*/ 1130331 w 2405132"/>
                <a:gd name="connsiteY20" fmla="*/ 1309559 h 2272877"/>
                <a:gd name="connsiteX21" fmla="*/ 1160250 w 2405132"/>
                <a:gd name="connsiteY21" fmla="*/ 1290866 h 2272877"/>
                <a:gd name="connsiteX22" fmla="*/ 1196521 w 2405132"/>
                <a:gd name="connsiteY22" fmla="*/ 0 h 2272877"/>
                <a:gd name="connsiteX23" fmla="*/ 1665555 w 2405132"/>
                <a:gd name="connsiteY23" fmla="*/ 509456 h 2272877"/>
                <a:gd name="connsiteX24" fmla="*/ 1660579 w 2405132"/>
                <a:gd name="connsiteY24" fmla="*/ 576719 h 2272877"/>
                <a:gd name="connsiteX25" fmla="*/ 1665555 w 2405132"/>
                <a:gd name="connsiteY25" fmla="*/ 645228 h 2272877"/>
                <a:gd name="connsiteX26" fmla="*/ 1486401 w 2405132"/>
                <a:gd name="connsiteY26" fmla="*/ 1046316 h 2272877"/>
                <a:gd name="connsiteX27" fmla="*/ 1283609 w 2405132"/>
                <a:gd name="connsiteY27" fmla="*/ 1204509 h 2272877"/>
                <a:gd name="connsiteX28" fmla="*/ 1195276 w 2405132"/>
                <a:gd name="connsiteY28" fmla="*/ 1218211 h 2272877"/>
                <a:gd name="connsiteX29" fmla="*/ 1106944 w 2405132"/>
                <a:gd name="connsiteY29" fmla="*/ 1204509 h 2272877"/>
                <a:gd name="connsiteX30" fmla="*/ 889222 w 2405132"/>
                <a:gd name="connsiteY30" fmla="*/ 1030123 h 2272877"/>
                <a:gd name="connsiteX31" fmla="*/ 846922 w 2405132"/>
                <a:gd name="connsiteY31" fmla="*/ 984035 h 2272877"/>
                <a:gd name="connsiteX32" fmla="*/ 843190 w 2405132"/>
                <a:gd name="connsiteY32" fmla="*/ 981544 h 2272877"/>
                <a:gd name="connsiteX33" fmla="*/ 727486 w 2405132"/>
                <a:gd name="connsiteY33" fmla="*/ 645228 h 2272877"/>
                <a:gd name="connsiteX34" fmla="*/ 731218 w 2405132"/>
                <a:gd name="connsiteY34" fmla="*/ 576719 h 2272877"/>
                <a:gd name="connsiteX35" fmla="*/ 727486 w 2405132"/>
                <a:gd name="connsiteY35" fmla="*/ 509456 h 2272877"/>
                <a:gd name="connsiteX36" fmla="*/ 1196521 w 2405132"/>
                <a:gd name="connsiteY36" fmla="*/ 0 h 227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05132" h="2272877">
                  <a:moveTo>
                    <a:pt x="1160250" y="1290866"/>
                  </a:moveTo>
                  <a:lnTo>
                    <a:pt x="1233801" y="1290866"/>
                  </a:lnTo>
                  <a:cubicBezTo>
                    <a:pt x="1251254" y="1290866"/>
                    <a:pt x="1266213" y="1302082"/>
                    <a:pt x="1273693" y="1318283"/>
                  </a:cubicBezTo>
                  <a:lnTo>
                    <a:pt x="1337271" y="1467828"/>
                  </a:lnTo>
                  <a:lnTo>
                    <a:pt x="1262473" y="1652266"/>
                  </a:lnTo>
                  <a:lnTo>
                    <a:pt x="1324805" y="1790595"/>
                  </a:lnTo>
                  <a:lnTo>
                    <a:pt x="1435755" y="1360654"/>
                  </a:lnTo>
                  <a:cubicBezTo>
                    <a:pt x="1439495" y="1345699"/>
                    <a:pt x="1454454" y="1335730"/>
                    <a:pt x="1470660" y="1339468"/>
                  </a:cubicBezTo>
                  <a:lnTo>
                    <a:pt x="2238583" y="1523907"/>
                  </a:lnTo>
                  <a:cubicBezTo>
                    <a:pt x="2238583" y="1523907"/>
                    <a:pt x="2418097" y="1577494"/>
                    <a:pt x="2404385" y="1809288"/>
                  </a:cubicBezTo>
                  <a:lnTo>
                    <a:pt x="2389425" y="2041082"/>
                  </a:lnTo>
                  <a:cubicBezTo>
                    <a:pt x="2389425" y="2041082"/>
                    <a:pt x="1727466" y="2231752"/>
                    <a:pt x="1201389" y="2272877"/>
                  </a:cubicBezTo>
                  <a:cubicBezTo>
                    <a:pt x="676558" y="2231752"/>
                    <a:pt x="15845" y="2041082"/>
                    <a:pt x="15845" y="2041082"/>
                  </a:cubicBezTo>
                  <a:lnTo>
                    <a:pt x="885" y="1809288"/>
                  </a:lnTo>
                  <a:cubicBezTo>
                    <a:pt x="-14074" y="1577494"/>
                    <a:pt x="165440" y="1523907"/>
                    <a:pt x="165440" y="1523907"/>
                  </a:cubicBezTo>
                  <a:lnTo>
                    <a:pt x="925884" y="1340715"/>
                  </a:lnTo>
                  <a:cubicBezTo>
                    <a:pt x="945830" y="1336976"/>
                    <a:pt x="965776" y="1348192"/>
                    <a:pt x="970762" y="1368131"/>
                  </a:cubicBezTo>
                  <a:lnTo>
                    <a:pt x="1079219" y="1790595"/>
                  </a:lnTo>
                  <a:lnTo>
                    <a:pt x="1140304" y="1658497"/>
                  </a:lnTo>
                  <a:lnTo>
                    <a:pt x="1058026" y="1467828"/>
                  </a:lnTo>
                  <a:lnTo>
                    <a:pt x="1130331" y="1309559"/>
                  </a:lnTo>
                  <a:cubicBezTo>
                    <a:pt x="1136564" y="1298343"/>
                    <a:pt x="1147784" y="1290866"/>
                    <a:pt x="1160250" y="1290866"/>
                  </a:cubicBezTo>
                  <a:close/>
                  <a:moveTo>
                    <a:pt x="1196521" y="0"/>
                  </a:moveTo>
                  <a:cubicBezTo>
                    <a:pt x="1455298" y="0"/>
                    <a:pt x="1665555" y="226702"/>
                    <a:pt x="1665555" y="509456"/>
                  </a:cubicBezTo>
                  <a:cubicBezTo>
                    <a:pt x="1665555" y="531877"/>
                    <a:pt x="1664311" y="554298"/>
                    <a:pt x="1660579" y="576719"/>
                  </a:cubicBezTo>
                  <a:cubicBezTo>
                    <a:pt x="1664311" y="599141"/>
                    <a:pt x="1665555" y="621562"/>
                    <a:pt x="1665555" y="645228"/>
                  </a:cubicBezTo>
                  <a:cubicBezTo>
                    <a:pt x="1665555" y="808404"/>
                    <a:pt x="1594640" y="952895"/>
                    <a:pt x="1486401" y="1046316"/>
                  </a:cubicBezTo>
                  <a:cubicBezTo>
                    <a:pt x="1426683" y="1106105"/>
                    <a:pt x="1339595" y="1188316"/>
                    <a:pt x="1283609" y="1204509"/>
                  </a:cubicBezTo>
                  <a:cubicBezTo>
                    <a:pt x="1253750" y="1213228"/>
                    <a:pt x="1223891" y="1216965"/>
                    <a:pt x="1195276" y="1218211"/>
                  </a:cubicBezTo>
                  <a:cubicBezTo>
                    <a:pt x="1166662" y="1216965"/>
                    <a:pt x="1136803" y="1213228"/>
                    <a:pt x="1106944" y="1204509"/>
                  </a:cubicBezTo>
                  <a:cubicBezTo>
                    <a:pt x="1045982" y="1187070"/>
                    <a:pt x="946452" y="1089912"/>
                    <a:pt x="889222" y="1030123"/>
                  </a:cubicBezTo>
                  <a:cubicBezTo>
                    <a:pt x="874293" y="1015176"/>
                    <a:pt x="859363" y="1000228"/>
                    <a:pt x="846922" y="984035"/>
                  </a:cubicBezTo>
                  <a:cubicBezTo>
                    <a:pt x="844434" y="981544"/>
                    <a:pt x="843190" y="981544"/>
                    <a:pt x="843190" y="981544"/>
                  </a:cubicBezTo>
                  <a:cubicBezTo>
                    <a:pt x="771030" y="890614"/>
                    <a:pt x="727486" y="773526"/>
                    <a:pt x="727486" y="645228"/>
                  </a:cubicBezTo>
                  <a:cubicBezTo>
                    <a:pt x="727486" y="621562"/>
                    <a:pt x="728730" y="599141"/>
                    <a:pt x="731218" y="576719"/>
                  </a:cubicBezTo>
                  <a:cubicBezTo>
                    <a:pt x="728730" y="554298"/>
                    <a:pt x="727486" y="531877"/>
                    <a:pt x="727486" y="509456"/>
                  </a:cubicBezTo>
                  <a:cubicBezTo>
                    <a:pt x="727486" y="226702"/>
                    <a:pt x="937743" y="0"/>
                    <a:pt x="119652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43A9DDB-68DC-0A4B-9874-DD9345A69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811" y="6934906"/>
              <a:ext cx="2404032" cy="2278367"/>
            </a:xfrm>
            <a:custGeom>
              <a:avLst/>
              <a:gdLst>
                <a:gd name="connsiteX0" fmla="*/ 1160895 w 2404032"/>
                <a:gd name="connsiteY0" fmla="*/ 1296358 h 2278367"/>
                <a:gd name="connsiteX1" fmla="*/ 1233163 w 2404032"/>
                <a:gd name="connsiteY1" fmla="*/ 1296358 h 2278367"/>
                <a:gd name="connsiteX2" fmla="*/ 1274280 w 2404032"/>
                <a:gd name="connsiteY2" fmla="*/ 1322562 h 2278367"/>
                <a:gd name="connsiteX3" fmla="*/ 1337826 w 2404032"/>
                <a:gd name="connsiteY3" fmla="*/ 1473544 h 2278367"/>
                <a:gd name="connsiteX4" fmla="*/ 1263067 w 2404032"/>
                <a:gd name="connsiteY4" fmla="*/ 1656969 h 2278367"/>
                <a:gd name="connsiteX5" fmla="*/ 1325366 w 2404032"/>
                <a:gd name="connsiteY5" fmla="*/ 1796721 h 2278367"/>
                <a:gd name="connsiteX6" fmla="*/ 1436259 w 2404032"/>
                <a:gd name="connsiteY6" fmla="*/ 1364987 h 2278367"/>
                <a:gd name="connsiteX7" fmla="*/ 1469901 w 2404032"/>
                <a:gd name="connsiteY7" fmla="*/ 1343774 h 2278367"/>
                <a:gd name="connsiteX8" fmla="*/ 2238677 w 2404032"/>
                <a:gd name="connsiteY8" fmla="*/ 1528447 h 2278367"/>
                <a:gd name="connsiteX9" fmla="*/ 2403147 w 2404032"/>
                <a:gd name="connsiteY9" fmla="*/ 1814190 h 2278367"/>
                <a:gd name="connsiteX10" fmla="*/ 2388195 w 2404032"/>
                <a:gd name="connsiteY10" fmla="*/ 2046279 h 2278367"/>
                <a:gd name="connsiteX11" fmla="*/ 1202013 w 2404032"/>
                <a:gd name="connsiteY11" fmla="*/ 2278367 h 2278367"/>
                <a:gd name="connsiteX12" fmla="*/ 15831 w 2404032"/>
                <a:gd name="connsiteY12" fmla="*/ 2046279 h 2278367"/>
                <a:gd name="connsiteX13" fmla="*/ 879 w 2404032"/>
                <a:gd name="connsiteY13" fmla="*/ 1814190 h 2278367"/>
                <a:gd name="connsiteX14" fmla="*/ 166596 w 2404032"/>
                <a:gd name="connsiteY14" fmla="*/ 1528447 h 2278367"/>
                <a:gd name="connsiteX15" fmla="*/ 925403 w 2404032"/>
                <a:gd name="connsiteY15" fmla="*/ 1346270 h 2278367"/>
                <a:gd name="connsiteX16" fmla="*/ 971505 w 2404032"/>
                <a:gd name="connsiteY16" fmla="*/ 1373721 h 2278367"/>
                <a:gd name="connsiteX17" fmla="*/ 1078660 w 2404032"/>
                <a:gd name="connsiteY17" fmla="*/ 1796721 h 2278367"/>
                <a:gd name="connsiteX18" fmla="*/ 1139713 w 2404032"/>
                <a:gd name="connsiteY18" fmla="*/ 1664455 h 2278367"/>
                <a:gd name="connsiteX19" fmla="*/ 1058724 w 2404032"/>
                <a:gd name="connsiteY19" fmla="*/ 1473544 h 2278367"/>
                <a:gd name="connsiteX20" fmla="*/ 1130992 w 2404032"/>
                <a:gd name="connsiteY20" fmla="*/ 1315075 h 2278367"/>
                <a:gd name="connsiteX21" fmla="*/ 1160895 w 2404032"/>
                <a:gd name="connsiteY21" fmla="*/ 1296358 h 2278367"/>
                <a:gd name="connsiteX22" fmla="*/ 1201394 w 2404032"/>
                <a:gd name="connsiteY22" fmla="*/ 0 h 2278367"/>
                <a:gd name="connsiteX23" fmla="*/ 1671049 w 2404032"/>
                <a:gd name="connsiteY23" fmla="*/ 510181 h 2278367"/>
                <a:gd name="connsiteX24" fmla="*/ 1666079 w 2404032"/>
                <a:gd name="connsiteY24" fmla="*/ 577375 h 2278367"/>
                <a:gd name="connsiteX25" fmla="*/ 1671049 w 2404032"/>
                <a:gd name="connsiteY25" fmla="*/ 645814 h 2278367"/>
                <a:gd name="connsiteX26" fmla="*/ 1490890 w 2404032"/>
                <a:gd name="connsiteY26" fmla="*/ 1046493 h 2278367"/>
                <a:gd name="connsiteX27" fmla="*/ 1288367 w 2404032"/>
                <a:gd name="connsiteY27" fmla="*/ 1204524 h 2278367"/>
                <a:gd name="connsiteX28" fmla="*/ 1201394 w 2404032"/>
                <a:gd name="connsiteY28" fmla="*/ 1218212 h 2278367"/>
                <a:gd name="connsiteX29" fmla="*/ 1113178 w 2404032"/>
                <a:gd name="connsiteY29" fmla="*/ 1204524 h 2278367"/>
                <a:gd name="connsiteX30" fmla="*/ 894503 w 2404032"/>
                <a:gd name="connsiteY30" fmla="*/ 1030316 h 2278367"/>
                <a:gd name="connsiteX31" fmla="*/ 852258 w 2404032"/>
                <a:gd name="connsiteY31" fmla="*/ 984275 h 2278367"/>
                <a:gd name="connsiteX32" fmla="*/ 848531 w 2404032"/>
                <a:gd name="connsiteY32" fmla="*/ 981787 h 2278367"/>
                <a:gd name="connsiteX33" fmla="*/ 732981 w 2404032"/>
                <a:gd name="connsiteY33" fmla="*/ 645814 h 2278367"/>
                <a:gd name="connsiteX34" fmla="*/ 737951 w 2404032"/>
                <a:gd name="connsiteY34" fmla="*/ 577375 h 2278367"/>
                <a:gd name="connsiteX35" fmla="*/ 732981 w 2404032"/>
                <a:gd name="connsiteY35" fmla="*/ 510181 h 2278367"/>
                <a:gd name="connsiteX36" fmla="*/ 1201394 w 2404032"/>
                <a:gd name="connsiteY36" fmla="*/ 0 h 22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04032" h="2278367">
                  <a:moveTo>
                    <a:pt x="1160895" y="1296358"/>
                  </a:moveTo>
                  <a:lnTo>
                    <a:pt x="1233163" y="1296358"/>
                  </a:lnTo>
                  <a:cubicBezTo>
                    <a:pt x="1251853" y="1296358"/>
                    <a:pt x="1266805" y="1306341"/>
                    <a:pt x="1274280" y="1322562"/>
                  </a:cubicBezTo>
                  <a:lnTo>
                    <a:pt x="1337826" y="1473544"/>
                  </a:lnTo>
                  <a:lnTo>
                    <a:pt x="1263067" y="1656969"/>
                  </a:lnTo>
                  <a:lnTo>
                    <a:pt x="1325366" y="1796721"/>
                  </a:lnTo>
                  <a:lnTo>
                    <a:pt x="1436259" y="1364987"/>
                  </a:lnTo>
                  <a:cubicBezTo>
                    <a:pt x="1439997" y="1350013"/>
                    <a:pt x="1454949" y="1340031"/>
                    <a:pt x="1469901" y="1343774"/>
                  </a:cubicBezTo>
                  <a:lnTo>
                    <a:pt x="2238677" y="1528447"/>
                  </a:lnTo>
                  <a:cubicBezTo>
                    <a:pt x="2238677" y="1528447"/>
                    <a:pt x="2418099" y="1582101"/>
                    <a:pt x="2403147" y="1814190"/>
                  </a:cubicBezTo>
                  <a:lnTo>
                    <a:pt x="2388195" y="2046279"/>
                  </a:lnTo>
                  <a:cubicBezTo>
                    <a:pt x="2388195" y="2046279"/>
                    <a:pt x="1727821" y="2237190"/>
                    <a:pt x="1202013" y="2278367"/>
                  </a:cubicBezTo>
                  <a:cubicBezTo>
                    <a:pt x="677451" y="2237190"/>
                    <a:pt x="15831" y="2046279"/>
                    <a:pt x="15831" y="2046279"/>
                  </a:cubicBezTo>
                  <a:lnTo>
                    <a:pt x="879" y="1814190"/>
                  </a:lnTo>
                  <a:cubicBezTo>
                    <a:pt x="-14073" y="1582101"/>
                    <a:pt x="166596" y="1528447"/>
                    <a:pt x="166596" y="1528447"/>
                  </a:cubicBezTo>
                  <a:lnTo>
                    <a:pt x="925403" y="1346270"/>
                  </a:lnTo>
                  <a:cubicBezTo>
                    <a:pt x="945339" y="1341279"/>
                    <a:pt x="966521" y="1353756"/>
                    <a:pt x="971505" y="1373721"/>
                  </a:cubicBezTo>
                  <a:lnTo>
                    <a:pt x="1078660" y="1796721"/>
                  </a:lnTo>
                  <a:lnTo>
                    <a:pt x="1139713" y="1664455"/>
                  </a:lnTo>
                  <a:lnTo>
                    <a:pt x="1058724" y="1473544"/>
                  </a:lnTo>
                  <a:lnTo>
                    <a:pt x="1130992" y="1315075"/>
                  </a:lnTo>
                  <a:cubicBezTo>
                    <a:pt x="1135975" y="1302597"/>
                    <a:pt x="1147189" y="1296358"/>
                    <a:pt x="1160895" y="1296358"/>
                  </a:cubicBezTo>
                  <a:close/>
                  <a:moveTo>
                    <a:pt x="1201394" y="0"/>
                  </a:moveTo>
                  <a:cubicBezTo>
                    <a:pt x="1461071" y="0"/>
                    <a:pt x="1671049" y="227715"/>
                    <a:pt x="1671049" y="510181"/>
                  </a:cubicBezTo>
                  <a:cubicBezTo>
                    <a:pt x="1671049" y="532579"/>
                    <a:pt x="1668564" y="554977"/>
                    <a:pt x="1666079" y="577375"/>
                  </a:cubicBezTo>
                  <a:cubicBezTo>
                    <a:pt x="1668564" y="599773"/>
                    <a:pt x="1671049" y="622172"/>
                    <a:pt x="1671049" y="645814"/>
                  </a:cubicBezTo>
                  <a:cubicBezTo>
                    <a:pt x="1671049" y="807579"/>
                    <a:pt x="1600228" y="953167"/>
                    <a:pt x="1490890" y="1046493"/>
                  </a:cubicBezTo>
                  <a:cubicBezTo>
                    <a:pt x="1431251" y="1106221"/>
                    <a:pt x="1344278" y="1188348"/>
                    <a:pt x="1288367" y="1204524"/>
                  </a:cubicBezTo>
                  <a:cubicBezTo>
                    <a:pt x="1258547" y="1213234"/>
                    <a:pt x="1228728" y="1218212"/>
                    <a:pt x="1201394" y="1218212"/>
                  </a:cubicBezTo>
                  <a:cubicBezTo>
                    <a:pt x="1172817" y="1218212"/>
                    <a:pt x="1142997" y="1213234"/>
                    <a:pt x="1113178" y="1204524"/>
                  </a:cubicBezTo>
                  <a:cubicBezTo>
                    <a:pt x="1052297" y="1185859"/>
                    <a:pt x="952899" y="1090045"/>
                    <a:pt x="894503" y="1030316"/>
                  </a:cubicBezTo>
                  <a:cubicBezTo>
                    <a:pt x="879593" y="1015384"/>
                    <a:pt x="864683" y="1000452"/>
                    <a:pt x="852258" y="984275"/>
                  </a:cubicBezTo>
                  <a:cubicBezTo>
                    <a:pt x="849774" y="983031"/>
                    <a:pt x="848531" y="981787"/>
                    <a:pt x="848531" y="981787"/>
                  </a:cubicBezTo>
                  <a:cubicBezTo>
                    <a:pt x="777710" y="892194"/>
                    <a:pt x="732981" y="775226"/>
                    <a:pt x="732981" y="645814"/>
                  </a:cubicBezTo>
                  <a:cubicBezTo>
                    <a:pt x="732981" y="622172"/>
                    <a:pt x="735466" y="599773"/>
                    <a:pt x="737951" y="577375"/>
                  </a:cubicBezTo>
                  <a:cubicBezTo>
                    <a:pt x="735466" y="554977"/>
                    <a:pt x="732981" y="532579"/>
                    <a:pt x="732981" y="510181"/>
                  </a:cubicBezTo>
                  <a:cubicBezTo>
                    <a:pt x="732981" y="227715"/>
                    <a:pt x="942959" y="0"/>
                    <a:pt x="120139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155">
              <a:extLst>
                <a:ext uri="{FF2B5EF4-FFF2-40B4-BE49-F238E27FC236}">
                  <a16:creationId xmlns:a16="http://schemas.microsoft.com/office/drawing/2014/main" id="{AB487229-4CB7-BC40-B6C9-C069B8B16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40" y="6989834"/>
              <a:ext cx="2356519" cy="2312574"/>
            </a:xfrm>
            <a:custGeom>
              <a:avLst/>
              <a:gdLst>
                <a:gd name="T0" fmla="*/ 1333 w 1893"/>
                <a:gd name="T1" fmla="*/ 1019 h 1856"/>
                <a:gd name="T2" fmla="*/ 1333 w 1893"/>
                <a:gd name="T3" fmla="*/ 1019 h 1856"/>
                <a:gd name="T4" fmla="*/ 1214 w 1893"/>
                <a:gd name="T5" fmla="*/ 899 h 1856"/>
                <a:gd name="T6" fmla="*/ 1214 w 1893"/>
                <a:gd name="T7" fmla="*/ 899 h 1856"/>
                <a:gd name="T8" fmla="*/ 1333 w 1893"/>
                <a:gd name="T9" fmla="*/ 780 h 1856"/>
                <a:gd name="T10" fmla="*/ 1333 w 1893"/>
                <a:gd name="T11" fmla="*/ 780 h 1856"/>
                <a:gd name="T12" fmla="*/ 1453 w 1893"/>
                <a:gd name="T13" fmla="*/ 899 h 1856"/>
                <a:gd name="T14" fmla="*/ 1453 w 1893"/>
                <a:gd name="T15" fmla="*/ 899 h 1856"/>
                <a:gd name="T16" fmla="*/ 1333 w 1893"/>
                <a:gd name="T17" fmla="*/ 1019 h 1856"/>
                <a:gd name="T18" fmla="*/ 960 w 1893"/>
                <a:gd name="T19" fmla="*/ 1019 h 1856"/>
                <a:gd name="T20" fmla="*/ 960 w 1893"/>
                <a:gd name="T21" fmla="*/ 1019 h 1856"/>
                <a:gd name="T22" fmla="*/ 841 w 1893"/>
                <a:gd name="T23" fmla="*/ 899 h 1856"/>
                <a:gd name="T24" fmla="*/ 841 w 1893"/>
                <a:gd name="T25" fmla="*/ 899 h 1856"/>
                <a:gd name="T26" fmla="*/ 960 w 1893"/>
                <a:gd name="T27" fmla="*/ 780 h 1856"/>
                <a:gd name="T28" fmla="*/ 960 w 1893"/>
                <a:gd name="T29" fmla="*/ 780 h 1856"/>
                <a:gd name="T30" fmla="*/ 1080 w 1893"/>
                <a:gd name="T31" fmla="*/ 899 h 1856"/>
                <a:gd name="T32" fmla="*/ 1080 w 1893"/>
                <a:gd name="T33" fmla="*/ 899 h 1856"/>
                <a:gd name="T34" fmla="*/ 960 w 1893"/>
                <a:gd name="T35" fmla="*/ 1019 h 1856"/>
                <a:gd name="T36" fmla="*/ 587 w 1893"/>
                <a:gd name="T37" fmla="*/ 1019 h 1856"/>
                <a:gd name="T38" fmla="*/ 587 w 1893"/>
                <a:gd name="T39" fmla="*/ 1019 h 1856"/>
                <a:gd name="T40" fmla="*/ 467 w 1893"/>
                <a:gd name="T41" fmla="*/ 899 h 1856"/>
                <a:gd name="T42" fmla="*/ 467 w 1893"/>
                <a:gd name="T43" fmla="*/ 899 h 1856"/>
                <a:gd name="T44" fmla="*/ 587 w 1893"/>
                <a:gd name="T45" fmla="*/ 780 h 1856"/>
                <a:gd name="T46" fmla="*/ 587 w 1893"/>
                <a:gd name="T47" fmla="*/ 780 h 1856"/>
                <a:gd name="T48" fmla="*/ 706 w 1893"/>
                <a:gd name="T49" fmla="*/ 899 h 1856"/>
                <a:gd name="T50" fmla="*/ 706 w 1893"/>
                <a:gd name="T51" fmla="*/ 899 h 1856"/>
                <a:gd name="T52" fmla="*/ 587 w 1893"/>
                <a:gd name="T53" fmla="*/ 1019 h 1856"/>
                <a:gd name="T54" fmla="*/ 965 w 1893"/>
                <a:gd name="T55" fmla="*/ 0 h 1856"/>
                <a:gd name="T56" fmla="*/ 965 w 1893"/>
                <a:gd name="T57" fmla="*/ 0 h 1856"/>
                <a:gd name="T58" fmla="*/ 37 w 1893"/>
                <a:gd name="T59" fmla="*/ 927 h 1856"/>
                <a:gd name="T60" fmla="*/ 37 w 1893"/>
                <a:gd name="T61" fmla="*/ 927 h 1856"/>
                <a:gd name="T62" fmla="*/ 179 w 1893"/>
                <a:gd name="T63" fmla="*/ 1419 h 1856"/>
                <a:gd name="T64" fmla="*/ 0 w 1893"/>
                <a:gd name="T65" fmla="*/ 1834 h 1856"/>
                <a:gd name="T66" fmla="*/ 397 w 1893"/>
                <a:gd name="T67" fmla="*/ 1661 h 1856"/>
                <a:gd name="T68" fmla="*/ 397 w 1893"/>
                <a:gd name="T69" fmla="*/ 1661 h 1856"/>
                <a:gd name="T70" fmla="*/ 965 w 1893"/>
                <a:gd name="T71" fmla="*/ 1855 h 1856"/>
                <a:gd name="T72" fmla="*/ 965 w 1893"/>
                <a:gd name="T73" fmla="*/ 1855 h 1856"/>
                <a:gd name="T74" fmla="*/ 1892 w 1893"/>
                <a:gd name="T75" fmla="*/ 927 h 1856"/>
                <a:gd name="T76" fmla="*/ 1892 w 1893"/>
                <a:gd name="T77" fmla="*/ 927 h 1856"/>
                <a:gd name="T78" fmla="*/ 965 w 1893"/>
                <a:gd name="T79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3" h="1856">
                  <a:moveTo>
                    <a:pt x="1333" y="1019"/>
                  </a:moveTo>
                  <a:lnTo>
                    <a:pt x="1333" y="1019"/>
                  </a:lnTo>
                  <a:cubicBezTo>
                    <a:pt x="1267" y="1019"/>
                    <a:pt x="1214" y="966"/>
                    <a:pt x="1214" y="899"/>
                  </a:cubicBezTo>
                  <a:lnTo>
                    <a:pt x="1214" y="899"/>
                  </a:lnTo>
                  <a:cubicBezTo>
                    <a:pt x="1214" y="833"/>
                    <a:pt x="1267" y="780"/>
                    <a:pt x="1333" y="780"/>
                  </a:cubicBezTo>
                  <a:lnTo>
                    <a:pt x="1333" y="780"/>
                  </a:lnTo>
                  <a:cubicBezTo>
                    <a:pt x="1399" y="780"/>
                    <a:pt x="1453" y="833"/>
                    <a:pt x="1453" y="899"/>
                  </a:cubicBezTo>
                  <a:lnTo>
                    <a:pt x="1453" y="899"/>
                  </a:lnTo>
                  <a:cubicBezTo>
                    <a:pt x="1453" y="966"/>
                    <a:pt x="1399" y="1019"/>
                    <a:pt x="1333" y="1019"/>
                  </a:cubicBezTo>
                  <a:close/>
                  <a:moveTo>
                    <a:pt x="960" y="1019"/>
                  </a:moveTo>
                  <a:lnTo>
                    <a:pt x="960" y="1019"/>
                  </a:lnTo>
                  <a:cubicBezTo>
                    <a:pt x="894" y="1019"/>
                    <a:pt x="841" y="966"/>
                    <a:pt x="841" y="899"/>
                  </a:cubicBezTo>
                  <a:lnTo>
                    <a:pt x="841" y="899"/>
                  </a:lnTo>
                  <a:cubicBezTo>
                    <a:pt x="841" y="833"/>
                    <a:pt x="894" y="780"/>
                    <a:pt x="960" y="780"/>
                  </a:cubicBezTo>
                  <a:lnTo>
                    <a:pt x="960" y="780"/>
                  </a:lnTo>
                  <a:cubicBezTo>
                    <a:pt x="1026" y="780"/>
                    <a:pt x="1080" y="833"/>
                    <a:pt x="1080" y="899"/>
                  </a:cubicBezTo>
                  <a:lnTo>
                    <a:pt x="1080" y="899"/>
                  </a:lnTo>
                  <a:cubicBezTo>
                    <a:pt x="1080" y="966"/>
                    <a:pt x="1026" y="1019"/>
                    <a:pt x="960" y="1019"/>
                  </a:cubicBezTo>
                  <a:close/>
                  <a:moveTo>
                    <a:pt x="587" y="1019"/>
                  </a:moveTo>
                  <a:lnTo>
                    <a:pt x="587" y="1019"/>
                  </a:lnTo>
                  <a:cubicBezTo>
                    <a:pt x="521" y="1019"/>
                    <a:pt x="467" y="966"/>
                    <a:pt x="467" y="899"/>
                  </a:cubicBezTo>
                  <a:lnTo>
                    <a:pt x="467" y="899"/>
                  </a:lnTo>
                  <a:cubicBezTo>
                    <a:pt x="467" y="833"/>
                    <a:pt x="521" y="780"/>
                    <a:pt x="587" y="780"/>
                  </a:cubicBezTo>
                  <a:lnTo>
                    <a:pt x="587" y="780"/>
                  </a:lnTo>
                  <a:cubicBezTo>
                    <a:pt x="653" y="780"/>
                    <a:pt x="706" y="833"/>
                    <a:pt x="706" y="899"/>
                  </a:cubicBezTo>
                  <a:lnTo>
                    <a:pt x="706" y="899"/>
                  </a:lnTo>
                  <a:cubicBezTo>
                    <a:pt x="706" y="966"/>
                    <a:pt x="653" y="1019"/>
                    <a:pt x="587" y="1019"/>
                  </a:cubicBezTo>
                  <a:close/>
                  <a:moveTo>
                    <a:pt x="965" y="0"/>
                  </a:moveTo>
                  <a:lnTo>
                    <a:pt x="965" y="0"/>
                  </a:lnTo>
                  <a:cubicBezTo>
                    <a:pt x="453" y="0"/>
                    <a:pt x="37" y="415"/>
                    <a:pt x="37" y="927"/>
                  </a:cubicBezTo>
                  <a:lnTo>
                    <a:pt x="37" y="927"/>
                  </a:lnTo>
                  <a:cubicBezTo>
                    <a:pt x="37" y="1108"/>
                    <a:pt x="89" y="1277"/>
                    <a:pt x="179" y="1419"/>
                  </a:cubicBezTo>
                  <a:lnTo>
                    <a:pt x="0" y="1834"/>
                  </a:lnTo>
                  <a:lnTo>
                    <a:pt x="397" y="1661"/>
                  </a:lnTo>
                  <a:lnTo>
                    <a:pt x="397" y="1661"/>
                  </a:lnTo>
                  <a:cubicBezTo>
                    <a:pt x="554" y="1782"/>
                    <a:pt x="751" y="1855"/>
                    <a:pt x="965" y="1855"/>
                  </a:cubicBezTo>
                  <a:lnTo>
                    <a:pt x="965" y="1855"/>
                  </a:lnTo>
                  <a:cubicBezTo>
                    <a:pt x="1477" y="1855"/>
                    <a:pt x="1892" y="1439"/>
                    <a:pt x="1892" y="927"/>
                  </a:cubicBezTo>
                  <a:lnTo>
                    <a:pt x="1892" y="927"/>
                  </a:lnTo>
                  <a:cubicBezTo>
                    <a:pt x="1892" y="415"/>
                    <a:pt x="1477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21964A12-9E59-7743-96D4-F58A04124B5D}"/>
                </a:ext>
              </a:extLst>
            </p:cNvPr>
            <p:cNvSpPr/>
            <p:nvPr/>
          </p:nvSpPr>
          <p:spPr>
            <a:xfrm>
              <a:off x="3559248" y="4905632"/>
              <a:ext cx="6679545" cy="6418218"/>
            </a:xfrm>
            <a:prstGeom prst="arc">
              <a:avLst>
                <a:gd name="adj1" fmla="val 12118538"/>
                <a:gd name="adj2" fmla="val 14901243"/>
              </a:avLst>
            </a:prstGeom>
            <a:ln w="4127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4690C85-24AC-2148-BF16-4D95A0826123}"/>
                </a:ext>
              </a:extLst>
            </p:cNvPr>
            <p:cNvSpPr/>
            <p:nvPr/>
          </p:nvSpPr>
          <p:spPr>
            <a:xfrm rot="5400000">
              <a:off x="3689908" y="4774968"/>
              <a:ext cx="6418218" cy="6679547"/>
            </a:xfrm>
            <a:prstGeom prst="arc">
              <a:avLst>
                <a:gd name="adj1" fmla="val 12118538"/>
                <a:gd name="adj2" fmla="val 14901243"/>
              </a:avLst>
            </a:prstGeom>
            <a:ln w="4127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4F58E51-5664-5E47-BEFD-8ABD56464F5D}"/>
                </a:ext>
              </a:extLst>
            </p:cNvPr>
            <p:cNvSpPr/>
            <p:nvPr/>
          </p:nvSpPr>
          <p:spPr>
            <a:xfrm rot="10800000">
              <a:off x="3559248" y="4905632"/>
              <a:ext cx="6679545" cy="6418218"/>
            </a:xfrm>
            <a:prstGeom prst="arc">
              <a:avLst>
                <a:gd name="adj1" fmla="val 12118538"/>
                <a:gd name="adj2" fmla="val 14901243"/>
              </a:avLst>
            </a:prstGeom>
            <a:ln w="4127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B187B2D-30C8-A64D-AAAA-3450D47C405F}"/>
                </a:ext>
              </a:extLst>
            </p:cNvPr>
            <p:cNvSpPr/>
            <p:nvPr/>
          </p:nvSpPr>
          <p:spPr>
            <a:xfrm rot="16200000">
              <a:off x="3689906" y="4774968"/>
              <a:ext cx="6418221" cy="6679544"/>
            </a:xfrm>
            <a:prstGeom prst="arc">
              <a:avLst>
                <a:gd name="adj1" fmla="val 12118538"/>
                <a:gd name="adj2" fmla="val 14901243"/>
              </a:avLst>
            </a:prstGeom>
            <a:ln w="4127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ACD518-121D-364D-BF5D-0C9BC15AF4B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2F1B7-BFE2-A842-A12A-C072115F172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9A1F5-F8AA-3B44-9383-84CF4D36B3A1}"/>
              </a:ext>
            </a:extLst>
          </p:cNvPr>
          <p:cNvSpPr txBox="1"/>
          <p:nvPr/>
        </p:nvSpPr>
        <p:spPr>
          <a:xfrm>
            <a:off x="15971721" y="3652867"/>
            <a:ext cx="66131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3BD53-B99C-0D45-9C43-7C6ED24AF985}"/>
              </a:ext>
            </a:extLst>
          </p:cNvPr>
          <p:cNvSpPr txBox="1"/>
          <p:nvPr/>
        </p:nvSpPr>
        <p:spPr>
          <a:xfrm>
            <a:off x="15971721" y="4305786"/>
            <a:ext cx="66131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2AA7B-1D15-284B-A07C-B1A480F382CE}"/>
              </a:ext>
            </a:extLst>
          </p:cNvPr>
          <p:cNvSpPr txBox="1"/>
          <p:nvPr/>
        </p:nvSpPr>
        <p:spPr>
          <a:xfrm>
            <a:off x="15971721" y="6027714"/>
            <a:ext cx="66131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1FD3A-7985-F046-847F-A82514D9E816}"/>
              </a:ext>
            </a:extLst>
          </p:cNvPr>
          <p:cNvSpPr txBox="1"/>
          <p:nvPr/>
        </p:nvSpPr>
        <p:spPr>
          <a:xfrm>
            <a:off x="15971721" y="6680633"/>
            <a:ext cx="66131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34FD0-4B8F-894B-A5E5-66961B05D6E3}"/>
              </a:ext>
            </a:extLst>
          </p:cNvPr>
          <p:cNvSpPr txBox="1"/>
          <p:nvPr/>
        </p:nvSpPr>
        <p:spPr>
          <a:xfrm>
            <a:off x="15971721" y="8401045"/>
            <a:ext cx="66131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59D39-4556-9F4E-ADA0-F97C87174B59}"/>
              </a:ext>
            </a:extLst>
          </p:cNvPr>
          <p:cNvSpPr txBox="1"/>
          <p:nvPr/>
        </p:nvSpPr>
        <p:spPr>
          <a:xfrm>
            <a:off x="15971721" y="9053964"/>
            <a:ext cx="66131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839EA-5F8A-624D-A16D-F684B0F41C53}"/>
              </a:ext>
            </a:extLst>
          </p:cNvPr>
          <p:cNvSpPr txBox="1"/>
          <p:nvPr/>
        </p:nvSpPr>
        <p:spPr>
          <a:xfrm>
            <a:off x="15971721" y="10775892"/>
            <a:ext cx="66131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2512B-4C21-184A-9B22-B67B8536D69E}"/>
              </a:ext>
            </a:extLst>
          </p:cNvPr>
          <p:cNvSpPr txBox="1"/>
          <p:nvPr/>
        </p:nvSpPr>
        <p:spPr>
          <a:xfrm>
            <a:off x="15971721" y="11428811"/>
            <a:ext cx="66131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4969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AF57B30E-10E7-4C42-B693-C5FF463C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142" y="5017834"/>
            <a:ext cx="6030120" cy="6183974"/>
          </a:xfrm>
          <a:custGeom>
            <a:avLst/>
            <a:gdLst>
              <a:gd name="connsiteX0" fmla="*/ 240408 w 6030120"/>
              <a:gd name="connsiteY0" fmla="*/ 3997218 h 6211387"/>
              <a:gd name="connsiteX1" fmla="*/ 957893 w 6030120"/>
              <a:gd name="connsiteY1" fmla="*/ 5204606 h 6211387"/>
              <a:gd name="connsiteX2" fmla="*/ 2817626 w 6030120"/>
              <a:gd name="connsiteY2" fmla="*/ 6073080 h 6211387"/>
              <a:gd name="connsiteX3" fmla="*/ 2381654 w 6030120"/>
              <a:gd name="connsiteY3" fmla="*/ 5686814 h 6211387"/>
              <a:gd name="connsiteX4" fmla="*/ 2218814 w 6030120"/>
              <a:gd name="connsiteY4" fmla="*/ 5505818 h 6211387"/>
              <a:gd name="connsiteX5" fmla="*/ 2069904 w 6030120"/>
              <a:gd name="connsiteY5" fmla="*/ 5316176 h 6211387"/>
              <a:gd name="connsiteX6" fmla="*/ 2068747 w 6030120"/>
              <a:gd name="connsiteY6" fmla="*/ 5314703 h 6211387"/>
              <a:gd name="connsiteX7" fmla="*/ 1604086 w 6030120"/>
              <a:gd name="connsiteY7" fmla="*/ 4463948 h 6211387"/>
              <a:gd name="connsiteX8" fmla="*/ 1565763 w 6030120"/>
              <a:gd name="connsiteY8" fmla="*/ 4353912 h 6211387"/>
              <a:gd name="connsiteX9" fmla="*/ 1523794 w 6030120"/>
              <a:gd name="connsiteY9" fmla="*/ 4233408 h 6211387"/>
              <a:gd name="connsiteX10" fmla="*/ 1458639 w 6030120"/>
              <a:gd name="connsiteY10" fmla="*/ 3997218 h 6211387"/>
              <a:gd name="connsiteX11" fmla="*/ 1565763 w 6030120"/>
              <a:gd name="connsiteY11" fmla="*/ 3990988 h 6211387"/>
              <a:gd name="connsiteX12" fmla="*/ 1565763 w 6030120"/>
              <a:gd name="connsiteY12" fmla="*/ 3997218 h 6211387"/>
              <a:gd name="connsiteX13" fmla="*/ 2156603 w 6030120"/>
              <a:gd name="connsiteY13" fmla="*/ 5257757 h 6211387"/>
              <a:gd name="connsiteX14" fmla="*/ 2202677 w 6030120"/>
              <a:gd name="connsiteY14" fmla="*/ 5316176 h 6211387"/>
              <a:gd name="connsiteX15" fmla="*/ 2301041 w 6030120"/>
              <a:gd name="connsiteY15" fmla="*/ 5440897 h 6211387"/>
              <a:gd name="connsiteX16" fmla="*/ 2457638 w 6030120"/>
              <a:gd name="connsiteY16" fmla="*/ 5614546 h 6211387"/>
              <a:gd name="connsiteX17" fmla="*/ 3006963 w 6030120"/>
              <a:gd name="connsiteY17" fmla="*/ 6079310 h 6211387"/>
              <a:gd name="connsiteX18" fmla="*/ 3024402 w 6030120"/>
              <a:gd name="connsiteY18" fmla="*/ 6079310 h 6211387"/>
              <a:gd name="connsiteX19" fmla="*/ 3443928 w 6030120"/>
              <a:gd name="connsiteY19" fmla="*/ 5742009 h 6211387"/>
              <a:gd name="connsiteX20" fmla="*/ 3566587 w 6030120"/>
              <a:gd name="connsiteY20" fmla="*/ 5620391 h 6211387"/>
              <a:gd name="connsiteX21" fmla="*/ 3572482 w 6030120"/>
              <a:gd name="connsiteY21" fmla="*/ 5614546 h 6211387"/>
              <a:gd name="connsiteX22" fmla="*/ 3729079 w 6030120"/>
              <a:gd name="connsiteY22" fmla="*/ 5440897 h 6211387"/>
              <a:gd name="connsiteX23" fmla="*/ 3827443 w 6030120"/>
              <a:gd name="connsiteY23" fmla="*/ 5316176 h 6211387"/>
              <a:gd name="connsiteX24" fmla="*/ 3648465 w 6030120"/>
              <a:gd name="connsiteY24" fmla="*/ 5686814 h 6211387"/>
              <a:gd name="connsiteX25" fmla="*/ 3212493 w 6030120"/>
              <a:gd name="connsiteY25" fmla="*/ 6073080 h 6211387"/>
              <a:gd name="connsiteX26" fmla="*/ 4878503 w 6030120"/>
              <a:gd name="connsiteY26" fmla="*/ 5387320 h 6211387"/>
              <a:gd name="connsiteX27" fmla="*/ 4954419 w 6030120"/>
              <a:gd name="connsiteY27" fmla="*/ 5316176 h 6211387"/>
              <a:gd name="connsiteX28" fmla="*/ 4954420 w 6030120"/>
              <a:gd name="connsiteY28" fmla="*/ 5316176 h 6211387"/>
              <a:gd name="connsiteX29" fmla="*/ 5073473 w 6030120"/>
              <a:gd name="connsiteY29" fmla="*/ 5204606 h 6211387"/>
              <a:gd name="connsiteX30" fmla="*/ 5193353 w 6030120"/>
              <a:gd name="connsiteY30" fmla="*/ 5073972 h 6211387"/>
              <a:gd name="connsiteX31" fmla="*/ 5289618 w 6030120"/>
              <a:gd name="connsiteY31" fmla="*/ 4955738 h 6211387"/>
              <a:gd name="connsiteX32" fmla="*/ 5289618 w 6030120"/>
              <a:gd name="connsiteY32" fmla="*/ 4955737 h 6211387"/>
              <a:gd name="connsiteX33" fmla="*/ 5305218 w 6030120"/>
              <a:gd name="connsiteY33" fmla="*/ 4936577 h 6211387"/>
              <a:gd name="connsiteX34" fmla="*/ 5790958 w 6030120"/>
              <a:gd name="connsiteY34" fmla="*/ 3997218 h 6211387"/>
              <a:gd name="connsiteX35" fmla="*/ 5289619 w 6030120"/>
              <a:gd name="connsiteY35" fmla="*/ 3997218 h 6211387"/>
              <a:gd name="connsiteX36" fmla="*/ 5289618 w 6030120"/>
              <a:gd name="connsiteY36" fmla="*/ 3997218 h 6211387"/>
              <a:gd name="connsiteX37" fmla="*/ 4571481 w 6030120"/>
              <a:gd name="connsiteY37" fmla="*/ 3997218 h 6211387"/>
              <a:gd name="connsiteX38" fmla="*/ 3961374 w 6030120"/>
              <a:gd name="connsiteY38" fmla="*/ 5314703 h 6211387"/>
              <a:gd name="connsiteX39" fmla="*/ 3960217 w 6030120"/>
              <a:gd name="connsiteY39" fmla="*/ 5316176 h 6211387"/>
              <a:gd name="connsiteX40" fmla="*/ 3811306 w 6030120"/>
              <a:gd name="connsiteY40" fmla="*/ 5505818 h 6211387"/>
              <a:gd name="connsiteX41" fmla="*/ 3648466 w 6030120"/>
              <a:gd name="connsiteY41" fmla="*/ 5686814 h 6211387"/>
              <a:gd name="connsiteX42" fmla="*/ 3827444 w 6030120"/>
              <a:gd name="connsiteY42" fmla="*/ 5316176 h 6211387"/>
              <a:gd name="connsiteX43" fmla="*/ 3873517 w 6030120"/>
              <a:gd name="connsiteY43" fmla="*/ 5257757 h 6211387"/>
              <a:gd name="connsiteX44" fmla="*/ 4464357 w 6030120"/>
              <a:gd name="connsiteY44" fmla="*/ 3997218 h 6211387"/>
              <a:gd name="connsiteX45" fmla="*/ 1565764 w 6030120"/>
              <a:gd name="connsiteY45" fmla="*/ 3997218 h 6211387"/>
              <a:gd name="connsiteX46" fmla="*/ 1565764 w 6030120"/>
              <a:gd name="connsiteY46" fmla="*/ 3990988 h 6211387"/>
              <a:gd name="connsiteX47" fmla="*/ 4592656 w 6030120"/>
              <a:gd name="connsiteY47" fmla="*/ 2306375 h 6211387"/>
              <a:gd name="connsiteX48" fmla="*/ 4676114 w 6030120"/>
              <a:gd name="connsiteY48" fmla="*/ 3105071 h 6211387"/>
              <a:gd name="connsiteX49" fmla="*/ 4592656 w 6030120"/>
              <a:gd name="connsiteY49" fmla="*/ 3903766 h 6211387"/>
              <a:gd name="connsiteX50" fmla="*/ 5817116 w 6030120"/>
              <a:gd name="connsiteY50" fmla="*/ 3903766 h 6211387"/>
              <a:gd name="connsiteX51" fmla="*/ 5925486 w 6030120"/>
              <a:gd name="connsiteY51" fmla="*/ 3091364 h 6211387"/>
              <a:gd name="connsiteX52" fmla="*/ 5824590 w 6030120"/>
              <a:gd name="connsiteY52" fmla="*/ 2306375 h 6211387"/>
              <a:gd name="connsiteX53" fmla="*/ 1544588 w 6030120"/>
              <a:gd name="connsiteY53" fmla="*/ 2306375 h 6211387"/>
              <a:gd name="connsiteX54" fmla="*/ 1457393 w 6030120"/>
              <a:gd name="connsiteY54" fmla="*/ 3105071 h 6211387"/>
              <a:gd name="connsiteX55" fmla="*/ 1544588 w 6030120"/>
              <a:gd name="connsiteY55" fmla="*/ 3903766 h 6211387"/>
              <a:gd name="connsiteX56" fmla="*/ 4485532 w 6030120"/>
              <a:gd name="connsiteY56" fmla="*/ 3903766 h 6211387"/>
              <a:gd name="connsiteX57" fmla="*/ 4572726 w 6030120"/>
              <a:gd name="connsiteY57" fmla="*/ 3105071 h 6211387"/>
              <a:gd name="connsiteX58" fmla="*/ 4485532 w 6030120"/>
              <a:gd name="connsiteY58" fmla="*/ 2306375 h 6211387"/>
              <a:gd name="connsiteX59" fmla="*/ 205530 w 6030120"/>
              <a:gd name="connsiteY59" fmla="*/ 2306375 h 6211387"/>
              <a:gd name="connsiteX60" fmla="*/ 104633 w 6030120"/>
              <a:gd name="connsiteY60" fmla="*/ 3091364 h 6211387"/>
              <a:gd name="connsiteX61" fmla="*/ 213004 w 6030120"/>
              <a:gd name="connsiteY61" fmla="*/ 3903766 h 6211387"/>
              <a:gd name="connsiteX62" fmla="*/ 1437463 w 6030120"/>
              <a:gd name="connsiteY62" fmla="*/ 3903766 h 6211387"/>
              <a:gd name="connsiteX63" fmla="*/ 1354005 w 6030120"/>
              <a:gd name="connsiteY63" fmla="*/ 3105071 h 6211387"/>
              <a:gd name="connsiteX64" fmla="*/ 1437463 w 6030120"/>
              <a:gd name="connsiteY64" fmla="*/ 2306375 h 6211387"/>
              <a:gd name="connsiteX65" fmla="*/ 3015682 w 6030120"/>
              <a:gd name="connsiteY65" fmla="*/ 125848 h 6211387"/>
              <a:gd name="connsiteX66" fmla="*/ 2457638 w 6030120"/>
              <a:gd name="connsiteY66" fmla="*/ 595596 h 6211387"/>
              <a:gd name="connsiteX67" fmla="*/ 1565763 w 6030120"/>
              <a:gd name="connsiteY67" fmla="*/ 2212924 h 6211387"/>
              <a:gd name="connsiteX68" fmla="*/ 4464356 w 6030120"/>
              <a:gd name="connsiteY68" fmla="*/ 2212924 h 6211387"/>
              <a:gd name="connsiteX69" fmla="*/ 3572482 w 6030120"/>
              <a:gd name="connsiteY69" fmla="*/ 595596 h 6211387"/>
              <a:gd name="connsiteX70" fmla="*/ 3015682 w 6030120"/>
              <a:gd name="connsiteY70" fmla="*/ 125848 h 6211387"/>
              <a:gd name="connsiteX71" fmla="*/ 3173878 w 6030120"/>
              <a:gd name="connsiteY71" fmla="*/ 109650 h 6211387"/>
              <a:gd name="connsiteX72" fmla="*/ 3648465 w 6030120"/>
              <a:gd name="connsiteY72" fmla="*/ 523327 h 6211387"/>
              <a:gd name="connsiteX73" fmla="*/ 4571480 w 6030120"/>
              <a:gd name="connsiteY73" fmla="*/ 2212924 h 6211387"/>
              <a:gd name="connsiteX74" fmla="*/ 5798431 w 6030120"/>
              <a:gd name="connsiteY74" fmla="*/ 2212924 h 6211387"/>
              <a:gd name="connsiteX75" fmla="*/ 5073472 w 6030120"/>
              <a:gd name="connsiteY75" fmla="*/ 979368 h 6211387"/>
              <a:gd name="connsiteX76" fmla="*/ 3173878 w 6030120"/>
              <a:gd name="connsiteY76" fmla="*/ 109650 h 6211387"/>
              <a:gd name="connsiteX77" fmla="*/ 2856241 w 6030120"/>
              <a:gd name="connsiteY77" fmla="*/ 109650 h 6211387"/>
              <a:gd name="connsiteX78" fmla="*/ 957893 w 6030120"/>
              <a:gd name="connsiteY78" fmla="*/ 979368 h 6211387"/>
              <a:gd name="connsiteX79" fmla="*/ 232934 w 6030120"/>
              <a:gd name="connsiteY79" fmla="*/ 2212924 h 6211387"/>
              <a:gd name="connsiteX80" fmla="*/ 1458639 w 6030120"/>
              <a:gd name="connsiteY80" fmla="*/ 2212924 h 6211387"/>
              <a:gd name="connsiteX81" fmla="*/ 2381654 w 6030120"/>
              <a:gd name="connsiteY81" fmla="*/ 523327 h 6211387"/>
              <a:gd name="connsiteX82" fmla="*/ 2856241 w 6030120"/>
              <a:gd name="connsiteY82" fmla="*/ 109650 h 6211387"/>
              <a:gd name="connsiteX83" fmla="*/ 3015682 w 6030120"/>
              <a:gd name="connsiteY83" fmla="*/ 0 h 6211387"/>
              <a:gd name="connsiteX84" fmla="*/ 3021911 w 6030120"/>
              <a:gd name="connsiteY84" fmla="*/ 1246 h 6211387"/>
              <a:gd name="connsiteX85" fmla="*/ 3127790 w 6030120"/>
              <a:gd name="connsiteY85" fmla="*/ 3738 h 6211387"/>
              <a:gd name="connsiteX86" fmla="*/ 5146964 w 6030120"/>
              <a:gd name="connsiteY86" fmla="*/ 907099 h 6211387"/>
              <a:gd name="connsiteX87" fmla="*/ 6030120 w 6030120"/>
              <a:gd name="connsiteY87" fmla="*/ 3091364 h 6211387"/>
              <a:gd name="connsiteX88" fmla="*/ 5348351 w 6030120"/>
              <a:gd name="connsiteY88" fmla="*/ 5050262 h 6211387"/>
              <a:gd name="connsiteX89" fmla="*/ 5289619 w 6030120"/>
              <a:gd name="connsiteY89" fmla="*/ 5116715 h 6211387"/>
              <a:gd name="connsiteX90" fmla="*/ 5289619 w 6030120"/>
              <a:gd name="connsiteY90" fmla="*/ 5116716 h 6211387"/>
              <a:gd name="connsiteX91" fmla="*/ 5146965 w 6030120"/>
              <a:gd name="connsiteY91" fmla="*/ 5278122 h 6211387"/>
              <a:gd name="connsiteX92" fmla="*/ 5106236 w 6030120"/>
              <a:gd name="connsiteY92" fmla="*/ 5316176 h 6211387"/>
              <a:gd name="connsiteX93" fmla="*/ 5106235 w 6030120"/>
              <a:gd name="connsiteY93" fmla="*/ 5316176 h 6211387"/>
              <a:gd name="connsiteX94" fmla="*/ 4932294 w 6030120"/>
              <a:gd name="connsiteY94" fmla="*/ 5478691 h 6211387"/>
              <a:gd name="connsiteX95" fmla="*/ 3086684 w 6030120"/>
              <a:gd name="connsiteY95" fmla="*/ 6182728 h 6211387"/>
              <a:gd name="connsiteX96" fmla="*/ 3059280 w 6030120"/>
              <a:gd name="connsiteY96" fmla="*/ 6183974 h 6211387"/>
              <a:gd name="connsiteX97" fmla="*/ 3055543 w 6030120"/>
              <a:gd name="connsiteY97" fmla="*/ 6183974 h 6211387"/>
              <a:gd name="connsiteX98" fmla="*/ 3028139 w 6030120"/>
              <a:gd name="connsiteY98" fmla="*/ 6202665 h 6211387"/>
              <a:gd name="connsiteX99" fmla="*/ 3015682 w 6030120"/>
              <a:gd name="connsiteY99" fmla="*/ 6211387 h 6211387"/>
              <a:gd name="connsiteX100" fmla="*/ 3003226 w 6030120"/>
              <a:gd name="connsiteY100" fmla="*/ 6202665 h 6211387"/>
              <a:gd name="connsiteX101" fmla="*/ 2974576 w 6030120"/>
              <a:gd name="connsiteY101" fmla="*/ 6183974 h 6211387"/>
              <a:gd name="connsiteX102" fmla="*/ 2972085 w 6030120"/>
              <a:gd name="connsiteY102" fmla="*/ 6183974 h 6211387"/>
              <a:gd name="connsiteX103" fmla="*/ 2943436 w 6030120"/>
              <a:gd name="connsiteY103" fmla="*/ 6182728 h 6211387"/>
              <a:gd name="connsiteX104" fmla="*/ 883155 w 6030120"/>
              <a:gd name="connsiteY104" fmla="*/ 5278122 h 6211387"/>
              <a:gd name="connsiteX105" fmla="*/ 0 w 6030120"/>
              <a:gd name="connsiteY105" fmla="*/ 3091364 h 6211387"/>
              <a:gd name="connsiteX106" fmla="*/ 883155 w 6030120"/>
              <a:gd name="connsiteY106" fmla="*/ 907099 h 6211387"/>
              <a:gd name="connsiteX107" fmla="*/ 2902330 w 6030120"/>
              <a:gd name="connsiteY107" fmla="*/ 3738 h 6211387"/>
              <a:gd name="connsiteX108" fmla="*/ 3009454 w 6030120"/>
              <a:gd name="connsiteY108" fmla="*/ 1246 h 6211387"/>
              <a:gd name="connsiteX0" fmla="*/ 240408 w 6030120"/>
              <a:gd name="connsiteY0" fmla="*/ 3997218 h 6211387"/>
              <a:gd name="connsiteX1" fmla="*/ 957893 w 6030120"/>
              <a:gd name="connsiteY1" fmla="*/ 5204606 h 6211387"/>
              <a:gd name="connsiteX2" fmla="*/ 2817626 w 6030120"/>
              <a:gd name="connsiteY2" fmla="*/ 6073080 h 6211387"/>
              <a:gd name="connsiteX3" fmla="*/ 2381654 w 6030120"/>
              <a:gd name="connsiteY3" fmla="*/ 5686814 h 6211387"/>
              <a:gd name="connsiteX4" fmla="*/ 2218814 w 6030120"/>
              <a:gd name="connsiteY4" fmla="*/ 5505818 h 6211387"/>
              <a:gd name="connsiteX5" fmla="*/ 2069904 w 6030120"/>
              <a:gd name="connsiteY5" fmla="*/ 5316176 h 6211387"/>
              <a:gd name="connsiteX6" fmla="*/ 2068747 w 6030120"/>
              <a:gd name="connsiteY6" fmla="*/ 5314703 h 6211387"/>
              <a:gd name="connsiteX7" fmla="*/ 1604086 w 6030120"/>
              <a:gd name="connsiteY7" fmla="*/ 4463948 h 6211387"/>
              <a:gd name="connsiteX8" fmla="*/ 1565763 w 6030120"/>
              <a:gd name="connsiteY8" fmla="*/ 4353912 h 6211387"/>
              <a:gd name="connsiteX9" fmla="*/ 1523794 w 6030120"/>
              <a:gd name="connsiteY9" fmla="*/ 4233408 h 6211387"/>
              <a:gd name="connsiteX10" fmla="*/ 1458639 w 6030120"/>
              <a:gd name="connsiteY10" fmla="*/ 3997218 h 6211387"/>
              <a:gd name="connsiteX11" fmla="*/ 240408 w 6030120"/>
              <a:gd name="connsiteY11" fmla="*/ 3997218 h 6211387"/>
              <a:gd name="connsiteX12" fmla="*/ 1565763 w 6030120"/>
              <a:gd name="connsiteY12" fmla="*/ 3990988 h 6211387"/>
              <a:gd name="connsiteX13" fmla="*/ 1565763 w 6030120"/>
              <a:gd name="connsiteY13" fmla="*/ 3997218 h 6211387"/>
              <a:gd name="connsiteX14" fmla="*/ 2156603 w 6030120"/>
              <a:gd name="connsiteY14" fmla="*/ 5257757 h 6211387"/>
              <a:gd name="connsiteX15" fmla="*/ 2202677 w 6030120"/>
              <a:gd name="connsiteY15" fmla="*/ 5316176 h 6211387"/>
              <a:gd name="connsiteX16" fmla="*/ 2301041 w 6030120"/>
              <a:gd name="connsiteY16" fmla="*/ 5440897 h 6211387"/>
              <a:gd name="connsiteX17" fmla="*/ 2457638 w 6030120"/>
              <a:gd name="connsiteY17" fmla="*/ 5614546 h 6211387"/>
              <a:gd name="connsiteX18" fmla="*/ 3006963 w 6030120"/>
              <a:gd name="connsiteY18" fmla="*/ 6079310 h 6211387"/>
              <a:gd name="connsiteX19" fmla="*/ 3024402 w 6030120"/>
              <a:gd name="connsiteY19" fmla="*/ 6079310 h 6211387"/>
              <a:gd name="connsiteX20" fmla="*/ 3443928 w 6030120"/>
              <a:gd name="connsiteY20" fmla="*/ 5742009 h 6211387"/>
              <a:gd name="connsiteX21" fmla="*/ 3566587 w 6030120"/>
              <a:gd name="connsiteY21" fmla="*/ 5620391 h 6211387"/>
              <a:gd name="connsiteX22" fmla="*/ 3572482 w 6030120"/>
              <a:gd name="connsiteY22" fmla="*/ 5614546 h 6211387"/>
              <a:gd name="connsiteX23" fmla="*/ 3729079 w 6030120"/>
              <a:gd name="connsiteY23" fmla="*/ 5440897 h 6211387"/>
              <a:gd name="connsiteX24" fmla="*/ 3827443 w 6030120"/>
              <a:gd name="connsiteY24" fmla="*/ 5316176 h 6211387"/>
              <a:gd name="connsiteX25" fmla="*/ 3648465 w 6030120"/>
              <a:gd name="connsiteY25" fmla="*/ 5686814 h 6211387"/>
              <a:gd name="connsiteX26" fmla="*/ 3212493 w 6030120"/>
              <a:gd name="connsiteY26" fmla="*/ 6073080 h 6211387"/>
              <a:gd name="connsiteX27" fmla="*/ 4878503 w 6030120"/>
              <a:gd name="connsiteY27" fmla="*/ 5387320 h 6211387"/>
              <a:gd name="connsiteX28" fmla="*/ 4954419 w 6030120"/>
              <a:gd name="connsiteY28" fmla="*/ 5316176 h 6211387"/>
              <a:gd name="connsiteX29" fmla="*/ 4954420 w 6030120"/>
              <a:gd name="connsiteY29" fmla="*/ 5316176 h 6211387"/>
              <a:gd name="connsiteX30" fmla="*/ 5073473 w 6030120"/>
              <a:gd name="connsiteY30" fmla="*/ 5204606 h 6211387"/>
              <a:gd name="connsiteX31" fmla="*/ 5193353 w 6030120"/>
              <a:gd name="connsiteY31" fmla="*/ 5073972 h 6211387"/>
              <a:gd name="connsiteX32" fmla="*/ 5289618 w 6030120"/>
              <a:gd name="connsiteY32" fmla="*/ 4955738 h 6211387"/>
              <a:gd name="connsiteX33" fmla="*/ 5289618 w 6030120"/>
              <a:gd name="connsiteY33" fmla="*/ 4955737 h 6211387"/>
              <a:gd name="connsiteX34" fmla="*/ 5305218 w 6030120"/>
              <a:gd name="connsiteY34" fmla="*/ 4936577 h 6211387"/>
              <a:gd name="connsiteX35" fmla="*/ 5790958 w 6030120"/>
              <a:gd name="connsiteY35" fmla="*/ 3997218 h 6211387"/>
              <a:gd name="connsiteX36" fmla="*/ 5289619 w 6030120"/>
              <a:gd name="connsiteY36" fmla="*/ 3997218 h 6211387"/>
              <a:gd name="connsiteX37" fmla="*/ 5289618 w 6030120"/>
              <a:gd name="connsiteY37" fmla="*/ 3997218 h 6211387"/>
              <a:gd name="connsiteX38" fmla="*/ 4571481 w 6030120"/>
              <a:gd name="connsiteY38" fmla="*/ 3997218 h 6211387"/>
              <a:gd name="connsiteX39" fmla="*/ 3961374 w 6030120"/>
              <a:gd name="connsiteY39" fmla="*/ 5314703 h 6211387"/>
              <a:gd name="connsiteX40" fmla="*/ 3960217 w 6030120"/>
              <a:gd name="connsiteY40" fmla="*/ 5316176 h 6211387"/>
              <a:gd name="connsiteX41" fmla="*/ 3811306 w 6030120"/>
              <a:gd name="connsiteY41" fmla="*/ 5505818 h 6211387"/>
              <a:gd name="connsiteX42" fmla="*/ 3648466 w 6030120"/>
              <a:gd name="connsiteY42" fmla="*/ 5686814 h 6211387"/>
              <a:gd name="connsiteX43" fmla="*/ 3827444 w 6030120"/>
              <a:gd name="connsiteY43" fmla="*/ 5316176 h 6211387"/>
              <a:gd name="connsiteX44" fmla="*/ 3873517 w 6030120"/>
              <a:gd name="connsiteY44" fmla="*/ 5257757 h 6211387"/>
              <a:gd name="connsiteX45" fmla="*/ 4464357 w 6030120"/>
              <a:gd name="connsiteY45" fmla="*/ 3997218 h 6211387"/>
              <a:gd name="connsiteX46" fmla="*/ 1565764 w 6030120"/>
              <a:gd name="connsiteY46" fmla="*/ 3997218 h 6211387"/>
              <a:gd name="connsiteX47" fmla="*/ 1565764 w 6030120"/>
              <a:gd name="connsiteY47" fmla="*/ 3990988 h 6211387"/>
              <a:gd name="connsiteX48" fmla="*/ 1565763 w 6030120"/>
              <a:gd name="connsiteY48" fmla="*/ 3990988 h 6211387"/>
              <a:gd name="connsiteX49" fmla="*/ 4592656 w 6030120"/>
              <a:gd name="connsiteY49" fmla="*/ 2306375 h 6211387"/>
              <a:gd name="connsiteX50" fmla="*/ 4676114 w 6030120"/>
              <a:gd name="connsiteY50" fmla="*/ 3105071 h 6211387"/>
              <a:gd name="connsiteX51" fmla="*/ 4592656 w 6030120"/>
              <a:gd name="connsiteY51" fmla="*/ 3903766 h 6211387"/>
              <a:gd name="connsiteX52" fmla="*/ 5817116 w 6030120"/>
              <a:gd name="connsiteY52" fmla="*/ 3903766 h 6211387"/>
              <a:gd name="connsiteX53" fmla="*/ 5925486 w 6030120"/>
              <a:gd name="connsiteY53" fmla="*/ 3091364 h 6211387"/>
              <a:gd name="connsiteX54" fmla="*/ 5824590 w 6030120"/>
              <a:gd name="connsiteY54" fmla="*/ 2306375 h 6211387"/>
              <a:gd name="connsiteX55" fmla="*/ 4592656 w 6030120"/>
              <a:gd name="connsiteY55" fmla="*/ 2306375 h 6211387"/>
              <a:gd name="connsiteX56" fmla="*/ 1544588 w 6030120"/>
              <a:gd name="connsiteY56" fmla="*/ 2306375 h 6211387"/>
              <a:gd name="connsiteX57" fmla="*/ 1457393 w 6030120"/>
              <a:gd name="connsiteY57" fmla="*/ 3105071 h 6211387"/>
              <a:gd name="connsiteX58" fmla="*/ 1544588 w 6030120"/>
              <a:gd name="connsiteY58" fmla="*/ 3903766 h 6211387"/>
              <a:gd name="connsiteX59" fmla="*/ 4485532 w 6030120"/>
              <a:gd name="connsiteY59" fmla="*/ 3903766 h 6211387"/>
              <a:gd name="connsiteX60" fmla="*/ 4572726 w 6030120"/>
              <a:gd name="connsiteY60" fmla="*/ 3105071 h 6211387"/>
              <a:gd name="connsiteX61" fmla="*/ 4485532 w 6030120"/>
              <a:gd name="connsiteY61" fmla="*/ 2306375 h 6211387"/>
              <a:gd name="connsiteX62" fmla="*/ 1544588 w 6030120"/>
              <a:gd name="connsiteY62" fmla="*/ 2306375 h 6211387"/>
              <a:gd name="connsiteX63" fmla="*/ 205530 w 6030120"/>
              <a:gd name="connsiteY63" fmla="*/ 2306375 h 6211387"/>
              <a:gd name="connsiteX64" fmla="*/ 104633 w 6030120"/>
              <a:gd name="connsiteY64" fmla="*/ 3091364 h 6211387"/>
              <a:gd name="connsiteX65" fmla="*/ 213004 w 6030120"/>
              <a:gd name="connsiteY65" fmla="*/ 3903766 h 6211387"/>
              <a:gd name="connsiteX66" fmla="*/ 1437463 w 6030120"/>
              <a:gd name="connsiteY66" fmla="*/ 3903766 h 6211387"/>
              <a:gd name="connsiteX67" fmla="*/ 1354005 w 6030120"/>
              <a:gd name="connsiteY67" fmla="*/ 3105071 h 6211387"/>
              <a:gd name="connsiteX68" fmla="*/ 1437463 w 6030120"/>
              <a:gd name="connsiteY68" fmla="*/ 2306375 h 6211387"/>
              <a:gd name="connsiteX69" fmla="*/ 205530 w 6030120"/>
              <a:gd name="connsiteY69" fmla="*/ 2306375 h 6211387"/>
              <a:gd name="connsiteX70" fmla="*/ 3015682 w 6030120"/>
              <a:gd name="connsiteY70" fmla="*/ 125848 h 6211387"/>
              <a:gd name="connsiteX71" fmla="*/ 2457638 w 6030120"/>
              <a:gd name="connsiteY71" fmla="*/ 595596 h 6211387"/>
              <a:gd name="connsiteX72" fmla="*/ 1565763 w 6030120"/>
              <a:gd name="connsiteY72" fmla="*/ 2212924 h 6211387"/>
              <a:gd name="connsiteX73" fmla="*/ 4464356 w 6030120"/>
              <a:gd name="connsiteY73" fmla="*/ 2212924 h 6211387"/>
              <a:gd name="connsiteX74" fmla="*/ 3572482 w 6030120"/>
              <a:gd name="connsiteY74" fmla="*/ 595596 h 6211387"/>
              <a:gd name="connsiteX75" fmla="*/ 3015682 w 6030120"/>
              <a:gd name="connsiteY75" fmla="*/ 125848 h 6211387"/>
              <a:gd name="connsiteX76" fmla="*/ 3173878 w 6030120"/>
              <a:gd name="connsiteY76" fmla="*/ 109650 h 6211387"/>
              <a:gd name="connsiteX77" fmla="*/ 3648465 w 6030120"/>
              <a:gd name="connsiteY77" fmla="*/ 523327 h 6211387"/>
              <a:gd name="connsiteX78" fmla="*/ 4571480 w 6030120"/>
              <a:gd name="connsiteY78" fmla="*/ 2212924 h 6211387"/>
              <a:gd name="connsiteX79" fmla="*/ 5798431 w 6030120"/>
              <a:gd name="connsiteY79" fmla="*/ 2212924 h 6211387"/>
              <a:gd name="connsiteX80" fmla="*/ 5073472 w 6030120"/>
              <a:gd name="connsiteY80" fmla="*/ 979368 h 6211387"/>
              <a:gd name="connsiteX81" fmla="*/ 3173878 w 6030120"/>
              <a:gd name="connsiteY81" fmla="*/ 109650 h 6211387"/>
              <a:gd name="connsiteX82" fmla="*/ 2856241 w 6030120"/>
              <a:gd name="connsiteY82" fmla="*/ 109650 h 6211387"/>
              <a:gd name="connsiteX83" fmla="*/ 957893 w 6030120"/>
              <a:gd name="connsiteY83" fmla="*/ 979368 h 6211387"/>
              <a:gd name="connsiteX84" fmla="*/ 232934 w 6030120"/>
              <a:gd name="connsiteY84" fmla="*/ 2212924 h 6211387"/>
              <a:gd name="connsiteX85" fmla="*/ 1458639 w 6030120"/>
              <a:gd name="connsiteY85" fmla="*/ 2212924 h 6211387"/>
              <a:gd name="connsiteX86" fmla="*/ 2381654 w 6030120"/>
              <a:gd name="connsiteY86" fmla="*/ 523327 h 6211387"/>
              <a:gd name="connsiteX87" fmla="*/ 2856241 w 6030120"/>
              <a:gd name="connsiteY87" fmla="*/ 109650 h 6211387"/>
              <a:gd name="connsiteX88" fmla="*/ 3015682 w 6030120"/>
              <a:gd name="connsiteY88" fmla="*/ 0 h 6211387"/>
              <a:gd name="connsiteX89" fmla="*/ 3021911 w 6030120"/>
              <a:gd name="connsiteY89" fmla="*/ 1246 h 6211387"/>
              <a:gd name="connsiteX90" fmla="*/ 3127790 w 6030120"/>
              <a:gd name="connsiteY90" fmla="*/ 3738 h 6211387"/>
              <a:gd name="connsiteX91" fmla="*/ 5146964 w 6030120"/>
              <a:gd name="connsiteY91" fmla="*/ 907099 h 6211387"/>
              <a:gd name="connsiteX92" fmla="*/ 6030120 w 6030120"/>
              <a:gd name="connsiteY92" fmla="*/ 3091364 h 6211387"/>
              <a:gd name="connsiteX93" fmla="*/ 5348351 w 6030120"/>
              <a:gd name="connsiteY93" fmla="*/ 5050262 h 6211387"/>
              <a:gd name="connsiteX94" fmla="*/ 5289619 w 6030120"/>
              <a:gd name="connsiteY94" fmla="*/ 5116715 h 6211387"/>
              <a:gd name="connsiteX95" fmla="*/ 5289619 w 6030120"/>
              <a:gd name="connsiteY95" fmla="*/ 5116716 h 6211387"/>
              <a:gd name="connsiteX96" fmla="*/ 5146965 w 6030120"/>
              <a:gd name="connsiteY96" fmla="*/ 5278122 h 6211387"/>
              <a:gd name="connsiteX97" fmla="*/ 5106236 w 6030120"/>
              <a:gd name="connsiteY97" fmla="*/ 5316176 h 6211387"/>
              <a:gd name="connsiteX98" fmla="*/ 5106235 w 6030120"/>
              <a:gd name="connsiteY98" fmla="*/ 5316176 h 6211387"/>
              <a:gd name="connsiteX99" fmla="*/ 4932294 w 6030120"/>
              <a:gd name="connsiteY99" fmla="*/ 5478691 h 6211387"/>
              <a:gd name="connsiteX100" fmla="*/ 3086684 w 6030120"/>
              <a:gd name="connsiteY100" fmla="*/ 6182728 h 6211387"/>
              <a:gd name="connsiteX101" fmla="*/ 3059280 w 6030120"/>
              <a:gd name="connsiteY101" fmla="*/ 6183974 h 6211387"/>
              <a:gd name="connsiteX102" fmla="*/ 3055543 w 6030120"/>
              <a:gd name="connsiteY102" fmla="*/ 6183974 h 6211387"/>
              <a:gd name="connsiteX103" fmla="*/ 3028139 w 6030120"/>
              <a:gd name="connsiteY103" fmla="*/ 6202665 h 6211387"/>
              <a:gd name="connsiteX104" fmla="*/ 3015682 w 6030120"/>
              <a:gd name="connsiteY104" fmla="*/ 6211387 h 6211387"/>
              <a:gd name="connsiteX105" fmla="*/ 2974576 w 6030120"/>
              <a:gd name="connsiteY105" fmla="*/ 6183974 h 6211387"/>
              <a:gd name="connsiteX106" fmla="*/ 2972085 w 6030120"/>
              <a:gd name="connsiteY106" fmla="*/ 6183974 h 6211387"/>
              <a:gd name="connsiteX107" fmla="*/ 2943436 w 6030120"/>
              <a:gd name="connsiteY107" fmla="*/ 6182728 h 6211387"/>
              <a:gd name="connsiteX108" fmla="*/ 883155 w 6030120"/>
              <a:gd name="connsiteY108" fmla="*/ 5278122 h 6211387"/>
              <a:gd name="connsiteX109" fmla="*/ 0 w 6030120"/>
              <a:gd name="connsiteY109" fmla="*/ 3091364 h 6211387"/>
              <a:gd name="connsiteX110" fmla="*/ 883155 w 6030120"/>
              <a:gd name="connsiteY110" fmla="*/ 907099 h 6211387"/>
              <a:gd name="connsiteX111" fmla="*/ 2902330 w 6030120"/>
              <a:gd name="connsiteY111" fmla="*/ 3738 h 6211387"/>
              <a:gd name="connsiteX112" fmla="*/ 3009454 w 6030120"/>
              <a:gd name="connsiteY112" fmla="*/ 1246 h 6211387"/>
              <a:gd name="connsiteX113" fmla="*/ 3015682 w 6030120"/>
              <a:gd name="connsiteY113" fmla="*/ 0 h 6211387"/>
              <a:gd name="connsiteX0" fmla="*/ 240408 w 6030120"/>
              <a:gd name="connsiteY0" fmla="*/ 3997218 h 6202665"/>
              <a:gd name="connsiteX1" fmla="*/ 957893 w 6030120"/>
              <a:gd name="connsiteY1" fmla="*/ 5204606 h 6202665"/>
              <a:gd name="connsiteX2" fmla="*/ 2817626 w 6030120"/>
              <a:gd name="connsiteY2" fmla="*/ 6073080 h 6202665"/>
              <a:gd name="connsiteX3" fmla="*/ 2381654 w 6030120"/>
              <a:gd name="connsiteY3" fmla="*/ 5686814 h 6202665"/>
              <a:gd name="connsiteX4" fmla="*/ 2218814 w 6030120"/>
              <a:gd name="connsiteY4" fmla="*/ 5505818 h 6202665"/>
              <a:gd name="connsiteX5" fmla="*/ 2069904 w 6030120"/>
              <a:gd name="connsiteY5" fmla="*/ 5316176 h 6202665"/>
              <a:gd name="connsiteX6" fmla="*/ 2068747 w 6030120"/>
              <a:gd name="connsiteY6" fmla="*/ 5314703 h 6202665"/>
              <a:gd name="connsiteX7" fmla="*/ 1604086 w 6030120"/>
              <a:gd name="connsiteY7" fmla="*/ 4463948 h 6202665"/>
              <a:gd name="connsiteX8" fmla="*/ 1565763 w 6030120"/>
              <a:gd name="connsiteY8" fmla="*/ 4353912 h 6202665"/>
              <a:gd name="connsiteX9" fmla="*/ 1523794 w 6030120"/>
              <a:gd name="connsiteY9" fmla="*/ 4233408 h 6202665"/>
              <a:gd name="connsiteX10" fmla="*/ 1458639 w 6030120"/>
              <a:gd name="connsiteY10" fmla="*/ 3997218 h 6202665"/>
              <a:gd name="connsiteX11" fmla="*/ 240408 w 6030120"/>
              <a:gd name="connsiteY11" fmla="*/ 3997218 h 6202665"/>
              <a:gd name="connsiteX12" fmla="*/ 1565763 w 6030120"/>
              <a:gd name="connsiteY12" fmla="*/ 3990988 h 6202665"/>
              <a:gd name="connsiteX13" fmla="*/ 1565763 w 6030120"/>
              <a:gd name="connsiteY13" fmla="*/ 3997218 h 6202665"/>
              <a:gd name="connsiteX14" fmla="*/ 2156603 w 6030120"/>
              <a:gd name="connsiteY14" fmla="*/ 5257757 h 6202665"/>
              <a:gd name="connsiteX15" fmla="*/ 2202677 w 6030120"/>
              <a:gd name="connsiteY15" fmla="*/ 5316176 h 6202665"/>
              <a:gd name="connsiteX16" fmla="*/ 2301041 w 6030120"/>
              <a:gd name="connsiteY16" fmla="*/ 5440897 h 6202665"/>
              <a:gd name="connsiteX17" fmla="*/ 2457638 w 6030120"/>
              <a:gd name="connsiteY17" fmla="*/ 5614546 h 6202665"/>
              <a:gd name="connsiteX18" fmla="*/ 3006963 w 6030120"/>
              <a:gd name="connsiteY18" fmla="*/ 6079310 h 6202665"/>
              <a:gd name="connsiteX19" fmla="*/ 3024402 w 6030120"/>
              <a:gd name="connsiteY19" fmla="*/ 6079310 h 6202665"/>
              <a:gd name="connsiteX20" fmla="*/ 3443928 w 6030120"/>
              <a:gd name="connsiteY20" fmla="*/ 5742009 h 6202665"/>
              <a:gd name="connsiteX21" fmla="*/ 3566587 w 6030120"/>
              <a:gd name="connsiteY21" fmla="*/ 5620391 h 6202665"/>
              <a:gd name="connsiteX22" fmla="*/ 3572482 w 6030120"/>
              <a:gd name="connsiteY22" fmla="*/ 5614546 h 6202665"/>
              <a:gd name="connsiteX23" fmla="*/ 3729079 w 6030120"/>
              <a:gd name="connsiteY23" fmla="*/ 5440897 h 6202665"/>
              <a:gd name="connsiteX24" fmla="*/ 3827443 w 6030120"/>
              <a:gd name="connsiteY24" fmla="*/ 5316176 h 6202665"/>
              <a:gd name="connsiteX25" fmla="*/ 3648465 w 6030120"/>
              <a:gd name="connsiteY25" fmla="*/ 5686814 h 6202665"/>
              <a:gd name="connsiteX26" fmla="*/ 3212493 w 6030120"/>
              <a:gd name="connsiteY26" fmla="*/ 6073080 h 6202665"/>
              <a:gd name="connsiteX27" fmla="*/ 4878503 w 6030120"/>
              <a:gd name="connsiteY27" fmla="*/ 5387320 h 6202665"/>
              <a:gd name="connsiteX28" fmla="*/ 4954419 w 6030120"/>
              <a:gd name="connsiteY28" fmla="*/ 5316176 h 6202665"/>
              <a:gd name="connsiteX29" fmla="*/ 4954420 w 6030120"/>
              <a:gd name="connsiteY29" fmla="*/ 5316176 h 6202665"/>
              <a:gd name="connsiteX30" fmla="*/ 5073473 w 6030120"/>
              <a:gd name="connsiteY30" fmla="*/ 5204606 h 6202665"/>
              <a:gd name="connsiteX31" fmla="*/ 5193353 w 6030120"/>
              <a:gd name="connsiteY31" fmla="*/ 5073972 h 6202665"/>
              <a:gd name="connsiteX32" fmla="*/ 5289618 w 6030120"/>
              <a:gd name="connsiteY32" fmla="*/ 4955738 h 6202665"/>
              <a:gd name="connsiteX33" fmla="*/ 5289618 w 6030120"/>
              <a:gd name="connsiteY33" fmla="*/ 4955737 h 6202665"/>
              <a:gd name="connsiteX34" fmla="*/ 5305218 w 6030120"/>
              <a:gd name="connsiteY34" fmla="*/ 4936577 h 6202665"/>
              <a:gd name="connsiteX35" fmla="*/ 5790958 w 6030120"/>
              <a:gd name="connsiteY35" fmla="*/ 3997218 h 6202665"/>
              <a:gd name="connsiteX36" fmla="*/ 5289619 w 6030120"/>
              <a:gd name="connsiteY36" fmla="*/ 3997218 h 6202665"/>
              <a:gd name="connsiteX37" fmla="*/ 5289618 w 6030120"/>
              <a:gd name="connsiteY37" fmla="*/ 3997218 h 6202665"/>
              <a:gd name="connsiteX38" fmla="*/ 4571481 w 6030120"/>
              <a:gd name="connsiteY38" fmla="*/ 3997218 h 6202665"/>
              <a:gd name="connsiteX39" fmla="*/ 3961374 w 6030120"/>
              <a:gd name="connsiteY39" fmla="*/ 5314703 h 6202665"/>
              <a:gd name="connsiteX40" fmla="*/ 3960217 w 6030120"/>
              <a:gd name="connsiteY40" fmla="*/ 5316176 h 6202665"/>
              <a:gd name="connsiteX41" fmla="*/ 3811306 w 6030120"/>
              <a:gd name="connsiteY41" fmla="*/ 5505818 h 6202665"/>
              <a:gd name="connsiteX42" fmla="*/ 3648466 w 6030120"/>
              <a:gd name="connsiteY42" fmla="*/ 5686814 h 6202665"/>
              <a:gd name="connsiteX43" fmla="*/ 3827444 w 6030120"/>
              <a:gd name="connsiteY43" fmla="*/ 5316176 h 6202665"/>
              <a:gd name="connsiteX44" fmla="*/ 3873517 w 6030120"/>
              <a:gd name="connsiteY44" fmla="*/ 5257757 h 6202665"/>
              <a:gd name="connsiteX45" fmla="*/ 4464357 w 6030120"/>
              <a:gd name="connsiteY45" fmla="*/ 3997218 h 6202665"/>
              <a:gd name="connsiteX46" fmla="*/ 1565764 w 6030120"/>
              <a:gd name="connsiteY46" fmla="*/ 3997218 h 6202665"/>
              <a:gd name="connsiteX47" fmla="*/ 1565764 w 6030120"/>
              <a:gd name="connsiteY47" fmla="*/ 3990988 h 6202665"/>
              <a:gd name="connsiteX48" fmla="*/ 1565763 w 6030120"/>
              <a:gd name="connsiteY48" fmla="*/ 3990988 h 6202665"/>
              <a:gd name="connsiteX49" fmla="*/ 4592656 w 6030120"/>
              <a:gd name="connsiteY49" fmla="*/ 2306375 h 6202665"/>
              <a:gd name="connsiteX50" fmla="*/ 4676114 w 6030120"/>
              <a:gd name="connsiteY50" fmla="*/ 3105071 h 6202665"/>
              <a:gd name="connsiteX51" fmla="*/ 4592656 w 6030120"/>
              <a:gd name="connsiteY51" fmla="*/ 3903766 h 6202665"/>
              <a:gd name="connsiteX52" fmla="*/ 5817116 w 6030120"/>
              <a:gd name="connsiteY52" fmla="*/ 3903766 h 6202665"/>
              <a:gd name="connsiteX53" fmla="*/ 5925486 w 6030120"/>
              <a:gd name="connsiteY53" fmla="*/ 3091364 h 6202665"/>
              <a:gd name="connsiteX54" fmla="*/ 5824590 w 6030120"/>
              <a:gd name="connsiteY54" fmla="*/ 2306375 h 6202665"/>
              <a:gd name="connsiteX55" fmla="*/ 4592656 w 6030120"/>
              <a:gd name="connsiteY55" fmla="*/ 2306375 h 6202665"/>
              <a:gd name="connsiteX56" fmla="*/ 1544588 w 6030120"/>
              <a:gd name="connsiteY56" fmla="*/ 2306375 h 6202665"/>
              <a:gd name="connsiteX57" fmla="*/ 1457393 w 6030120"/>
              <a:gd name="connsiteY57" fmla="*/ 3105071 h 6202665"/>
              <a:gd name="connsiteX58" fmla="*/ 1544588 w 6030120"/>
              <a:gd name="connsiteY58" fmla="*/ 3903766 h 6202665"/>
              <a:gd name="connsiteX59" fmla="*/ 4485532 w 6030120"/>
              <a:gd name="connsiteY59" fmla="*/ 3903766 h 6202665"/>
              <a:gd name="connsiteX60" fmla="*/ 4572726 w 6030120"/>
              <a:gd name="connsiteY60" fmla="*/ 3105071 h 6202665"/>
              <a:gd name="connsiteX61" fmla="*/ 4485532 w 6030120"/>
              <a:gd name="connsiteY61" fmla="*/ 2306375 h 6202665"/>
              <a:gd name="connsiteX62" fmla="*/ 1544588 w 6030120"/>
              <a:gd name="connsiteY62" fmla="*/ 2306375 h 6202665"/>
              <a:gd name="connsiteX63" fmla="*/ 205530 w 6030120"/>
              <a:gd name="connsiteY63" fmla="*/ 2306375 h 6202665"/>
              <a:gd name="connsiteX64" fmla="*/ 104633 w 6030120"/>
              <a:gd name="connsiteY64" fmla="*/ 3091364 h 6202665"/>
              <a:gd name="connsiteX65" fmla="*/ 213004 w 6030120"/>
              <a:gd name="connsiteY65" fmla="*/ 3903766 h 6202665"/>
              <a:gd name="connsiteX66" fmla="*/ 1437463 w 6030120"/>
              <a:gd name="connsiteY66" fmla="*/ 3903766 h 6202665"/>
              <a:gd name="connsiteX67" fmla="*/ 1354005 w 6030120"/>
              <a:gd name="connsiteY67" fmla="*/ 3105071 h 6202665"/>
              <a:gd name="connsiteX68" fmla="*/ 1437463 w 6030120"/>
              <a:gd name="connsiteY68" fmla="*/ 2306375 h 6202665"/>
              <a:gd name="connsiteX69" fmla="*/ 205530 w 6030120"/>
              <a:gd name="connsiteY69" fmla="*/ 2306375 h 6202665"/>
              <a:gd name="connsiteX70" fmla="*/ 3015682 w 6030120"/>
              <a:gd name="connsiteY70" fmla="*/ 125848 h 6202665"/>
              <a:gd name="connsiteX71" fmla="*/ 2457638 w 6030120"/>
              <a:gd name="connsiteY71" fmla="*/ 595596 h 6202665"/>
              <a:gd name="connsiteX72" fmla="*/ 1565763 w 6030120"/>
              <a:gd name="connsiteY72" fmla="*/ 2212924 h 6202665"/>
              <a:gd name="connsiteX73" fmla="*/ 4464356 w 6030120"/>
              <a:gd name="connsiteY73" fmla="*/ 2212924 h 6202665"/>
              <a:gd name="connsiteX74" fmla="*/ 3572482 w 6030120"/>
              <a:gd name="connsiteY74" fmla="*/ 595596 h 6202665"/>
              <a:gd name="connsiteX75" fmla="*/ 3015682 w 6030120"/>
              <a:gd name="connsiteY75" fmla="*/ 125848 h 6202665"/>
              <a:gd name="connsiteX76" fmla="*/ 3173878 w 6030120"/>
              <a:gd name="connsiteY76" fmla="*/ 109650 h 6202665"/>
              <a:gd name="connsiteX77" fmla="*/ 3648465 w 6030120"/>
              <a:gd name="connsiteY77" fmla="*/ 523327 h 6202665"/>
              <a:gd name="connsiteX78" fmla="*/ 4571480 w 6030120"/>
              <a:gd name="connsiteY78" fmla="*/ 2212924 h 6202665"/>
              <a:gd name="connsiteX79" fmla="*/ 5798431 w 6030120"/>
              <a:gd name="connsiteY79" fmla="*/ 2212924 h 6202665"/>
              <a:gd name="connsiteX80" fmla="*/ 5073472 w 6030120"/>
              <a:gd name="connsiteY80" fmla="*/ 979368 h 6202665"/>
              <a:gd name="connsiteX81" fmla="*/ 3173878 w 6030120"/>
              <a:gd name="connsiteY81" fmla="*/ 109650 h 6202665"/>
              <a:gd name="connsiteX82" fmla="*/ 2856241 w 6030120"/>
              <a:gd name="connsiteY82" fmla="*/ 109650 h 6202665"/>
              <a:gd name="connsiteX83" fmla="*/ 957893 w 6030120"/>
              <a:gd name="connsiteY83" fmla="*/ 979368 h 6202665"/>
              <a:gd name="connsiteX84" fmla="*/ 232934 w 6030120"/>
              <a:gd name="connsiteY84" fmla="*/ 2212924 h 6202665"/>
              <a:gd name="connsiteX85" fmla="*/ 1458639 w 6030120"/>
              <a:gd name="connsiteY85" fmla="*/ 2212924 h 6202665"/>
              <a:gd name="connsiteX86" fmla="*/ 2381654 w 6030120"/>
              <a:gd name="connsiteY86" fmla="*/ 523327 h 6202665"/>
              <a:gd name="connsiteX87" fmla="*/ 2856241 w 6030120"/>
              <a:gd name="connsiteY87" fmla="*/ 109650 h 6202665"/>
              <a:gd name="connsiteX88" fmla="*/ 3015682 w 6030120"/>
              <a:gd name="connsiteY88" fmla="*/ 0 h 6202665"/>
              <a:gd name="connsiteX89" fmla="*/ 3021911 w 6030120"/>
              <a:gd name="connsiteY89" fmla="*/ 1246 h 6202665"/>
              <a:gd name="connsiteX90" fmla="*/ 3127790 w 6030120"/>
              <a:gd name="connsiteY90" fmla="*/ 3738 h 6202665"/>
              <a:gd name="connsiteX91" fmla="*/ 5146964 w 6030120"/>
              <a:gd name="connsiteY91" fmla="*/ 907099 h 6202665"/>
              <a:gd name="connsiteX92" fmla="*/ 6030120 w 6030120"/>
              <a:gd name="connsiteY92" fmla="*/ 3091364 h 6202665"/>
              <a:gd name="connsiteX93" fmla="*/ 5348351 w 6030120"/>
              <a:gd name="connsiteY93" fmla="*/ 5050262 h 6202665"/>
              <a:gd name="connsiteX94" fmla="*/ 5289619 w 6030120"/>
              <a:gd name="connsiteY94" fmla="*/ 5116715 h 6202665"/>
              <a:gd name="connsiteX95" fmla="*/ 5289619 w 6030120"/>
              <a:gd name="connsiteY95" fmla="*/ 5116716 h 6202665"/>
              <a:gd name="connsiteX96" fmla="*/ 5146965 w 6030120"/>
              <a:gd name="connsiteY96" fmla="*/ 5278122 h 6202665"/>
              <a:gd name="connsiteX97" fmla="*/ 5106236 w 6030120"/>
              <a:gd name="connsiteY97" fmla="*/ 5316176 h 6202665"/>
              <a:gd name="connsiteX98" fmla="*/ 5106235 w 6030120"/>
              <a:gd name="connsiteY98" fmla="*/ 5316176 h 6202665"/>
              <a:gd name="connsiteX99" fmla="*/ 4932294 w 6030120"/>
              <a:gd name="connsiteY99" fmla="*/ 5478691 h 6202665"/>
              <a:gd name="connsiteX100" fmla="*/ 3086684 w 6030120"/>
              <a:gd name="connsiteY100" fmla="*/ 6182728 h 6202665"/>
              <a:gd name="connsiteX101" fmla="*/ 3059280 w 6030120"/>
              <a:gd name="connsiteY101" fmla="*/ 6183974 h 6202665"/>
              <a:gd name="connsiteX102" fmla="*/ 3055543 w 6030120"/>
              <a:gd name="connsiteY102" fmla="*/ 6183974 h 6202665"/>
              <a:gd name="connsiteX103" fmla="*/ 3028139 w 6030120"/>
              <a:gd name="connsiteY103" fmla="*/ 6202665 h 6202665"/>
              <a:gd name="connsiteX104" fmla="*/ 2974576 w 6030120"/>
              <a:gd name="connsiteY104" fmla="*/ 6183974 h 6202665"/>
              <a:gd name="connsiteX105" fmla="*/ 2972085 w 6030120"/>
              <a:gd name="connsiteY105" fmla="*/ 6183974 h 6202665"/>
              <a:gd name="connsiteX106" fmla="*/ 2943436 w 6030120"/>
              <a:gd name="connsiteY106" fmla="*/ 6182728 h 6202665"/>
              <a:gd name="connsiteX107" fmla="*/ 883155 w 6030120"/>
              <a:gd name="connsiteY107" fmla="*/ 5278122 h 6202665"/>
              <a:gd name="connsiteX108" fmla="*/ 0 w 6030120"/>
              <a:gd name="connsiteY108" fmla="*/ 3091364 h 6202665"/>
              <a:gd name="connsiteX109" fmla="*/ 883155 w 6030120"/>
              <a:gd name="connsiteY109" fmla="*/ 907099 h 6202665"/>
              <a:gd name="connsiteX110" fmla="*/ 2902330 w 6030120"/>
              <a:gd name="connsiteY110" fmla="*/ 3738 h 6202665"/>
              <a:gd name="connsiteX111" fmla="*/ 3009454 w 6030120"/>
              <a:gd name="connsiteY111" fmla="*/ 1246 h 6202665"/>
              <a:gd name="connsiteX112" fmla="*/ 3015682 w 6030120"/>
              <a:gd name="connsiteY112" fmla="*/ 0 h 6202665"/>
              <a:gd name="connsiteX0" fmla="*/ 240408 w 6030120"/>
              <a:gd name="connsiteY0" fmla="*/ 3997218 h 6183974"/>
              <a:gd name="connsiteX1" fmla="*/ 957893 w 6030120"/>
              <a:gd name="connsiteY1" fmla="*/ 5204606 h 6183974"/>
              <a:gd name="connsiteX2" fmla="*/ 2817626 w 6030120"/>
              <a:gd name="connsiteY2" fmla="*/ 6073080 h 6183974"/>
              <a:gd name="connsiteX3" fmla="*/ 2381654 w 6030120"/>
              <a:gd name="connsiteY3" fmla="*/ 5686814 h 6183974"/>
              <a:gd name="connsiteX4" fmla="*/ 2218814 w 6030120"/>
              <a:gd name="connsiteY4" fmla="*/ 5505818 h 6183974"/>
              <a:gd name="connsiteX5" fmla="*/ 2069904 w 6030120"/>
              <a:gd name="connsiteY5" fmla="*/ 5316176 h 6183974"/>
              <a:gd name="connsiteX6" fmla="*/ 2068747 w 6030120"/>
              <a:gd name="connsiteY6" fmla="*/ 5314703 h 6183974"/>
              <a:gd name="connsiteX7" fmla="*/ 1604086 w 6030120"/>
              <a:gd name="connsiteY7" fmla="*/ 4463948 h 6183974"/>
              <a:gd name="connsiteX8" fmla="*/ 1565763 w 6030120"/>
              <a:gd name="connsiteY8" fmla="*/ 4353912 h 6183974"/>
              <a:gd name="connsiteX9" fmla="*/ 1523794 w 6030120"/>
              <a:gd name="connsiteY9" fmla="*/ 4233408 h 6183974"/>
              <a:gd name="connsiteX10" fmla="*/ 1458639 w 6030120"/>
              <a:gd name="connsiteY10" fmla="*/ 3997218 h 6183974"/>
              <a:gd name="connsiteX11" fmla="*/ 240408 w 6030120"/>
              <a:gd name="connsiteY11" fmla="*/ 3997218 h 6183974"/>
              <a:gd name="connsiteX12" fmla="*/ 1565763 w 6030120"/>
              <a:gd name="connsiteY12" fmla="*/ 3990988 h 6183974"/>
              <a:gd name="connsiteX13" fmla="*/ 1565763 w 6030120"/>
              <a:gd name="connsiteY13" fmla="*/ 3997218 h 6183974"/>
              <a:gd name="connsiteX14" fmla="*/ 2156603 w 6030120"/>
              <a:gd name="connsiteY14" fmla="*/ 5257757 h 6183974"/>
              <a:gd name="connsiteX15" fmla="*/ 2202677 w 6030120"/>
              <a:gd name="connsiteY15" fmla="*/ 5316176 h 6183974"/>
              <a:gd name="connsiteX16" fmla="*/ 2301041 w 6030120"/>
              <a:gd name="connsiteY16" fmla="*/ 5440897 h 6183974"/>
              <a:gd name="connsiteX17" fmla="*/ 2457638 w 6030120"/>
              <a:gd name="connsiteY17" fmla="*/ 5614546 h 6183974"/>
              <a:gd name="connsiteX18" fmla="*/ 3006963 w 6030120"/>
              <a:gd name="connsiteY18" fmla="*/ 6079310 h 6183974"/>
              <a:gd name="connsiteX19" fmla="*/ 3024402 w 6030120"/>
              <a:gd name="connsiteY19" fmla="*/ 6079310 h 6183974"/>
              <a:gd name="connsiteX20" fmla="*/ 3443928 w 6030120"/>
              <a:gd name="connsiteY20" fmla="*/ 5742009 h 6183974"/>
              <a:gd name="connsiteX21" fmla="*/ 3566587 w 6030120"/>
              <a:gd name="connsiteY21" fmla="*/ 5620391 h 6183974"/>
              <a:gd name="connsiteX22" fmla="*/ 3572482 w 6030120"/>
              <a:gd name="connsiteY22" fmla="*/ 5614546 h 6183974"/>
              <a:gd name="connsiteX23" fmla="*/ 3729079 w 6030120"/>
              <a:gd name="connsiteY23" fmla="*/ 5440897 h 6183974"/>
              <a:gd name="connsiteX24" fmla="*/ 3827443 w 6030120"/>
              <a:gd name="connsiteY24" fmla="*/ 5316176 h 6183974"/>
              <a:gd name="connsiteX25" fmla="*/ 3648465 w 6030120"/>
              <a:gd name="connsiteY25" fmla="*/ 5686814 h 6183974"/>
              <a:gd name="connsiteX26" fmla="*/ 3212493 w 6030120"/>
              <a:gd name="connsiteY26" fmla="*/ 6073080 h 6183974"/>
              <a:gd name="connsiteX27" fmla="*/ 4878503 w 6030120"/>
              <a:gd name="connsiteY27" fmla="*/ 5387320 h 6183974"/>
              <a:gd name="connsiteX28" fmla="*/ 4954419 w 6030120"/>
              <a:gd name="connsiteY28" fmla="*/ 5316176 h 6183974"/>
              <a:gd name="connsiteX29" fmla="*/ 4954420 w 6030120"/>
              <a:gd name="connsiteY29" fmla="*/ 5316176 h 6183974"/>
              <a:gd name="connsiteX30" fmla="*/ 5073473 w 6030120"/>
              <a:gd name="connsiteY30" fmla="*/ 5204606 h 6183974"/>
              <a:gd name="connsiteX31" fmla="*/ 5193353 w 6030120"/>
              <a:gd name="connsiteY31" fmla="*/ 5073972 h 6183974"/>
              <a:gd name="connsiteX32" fmla="*/ 5289618 w 6030120"/>
              <a:gd name="connsiteY32" fmla="*/ 4955738 h 6183974"/>
              <a:gd name="connsiteX33" fmla="*/ 5289618 w 6030120"/>
              <a:gd name="connsiteY33" fmla="*/ 4955737 h 6183974"/>
              <a:gd name="connsiteX34" fmla="*/ 5305218 w 6030120"/>
              <a:gd name="connsiteY34" fmla="*/ 4936577 h 6183974"/>
              <a:gd name="connsiteX35" fmla="*/ 5790958 w 6030120"/>
              <a:gd name="connsiteY35" fmla="*/ 3997218 h 6183974"/>
              <a:gd name="connsiteX36" fmla="*/ 5289619 w 6030120"/>
              <a:gd name="connsiteY36" fmla="*/ 3997218 h 6183974"/>
              <a:gd name="connsiteX37" fmla="*/ 5289618 w 6030120"/>
              <a:gd name="connsiteY37" fmla="*/ 3997218 h 6183974"/>
              <a:gd name="connsiteX38" fmla="*/ 4571481 w 6030120"/>
              <a:gd name="connsiteY38" fmla="*/ 3997218 h 6183974"/>
              <a:gd name="connsiteX39" fmla="*/ 3961374 w 6030120"/>
              <a:gd name="connsiteY39" fmla="*/ 5314703 h 6183974"/>
              <a:gd name="connsiteX40" fmla="*/ 3960217 w 6030120"/>
              <a:gd name="connsiteY40" fmla="*/ 5316176 h 6183974"/>
              <a:gd name="connsiteX41" fmla="*/ 3811306 w 6030120"/>
              <a:gd name="connsiteY41" fmla="*/ 5505818 h 6183974"/>
              <a:gd name="connsiteX42" fmla="*/ 3648466 w 6030120"/>
              <a:gd name="connsiteY42" fmla="*/ 5686814 h 6183974"/>
              <a:gd name="connsiteX43" fmla="*/ 3827444 w 6030120"/>
              <a:gd name="connsiteY43" fmla="*/ 5316176 h 6183974"/>
              <a:gd name="connsiteX44" fmla="*/ 3873517 w 6030120"/>
              <a:gd name="connsiteY44" fmla="*/ 5257757 h 6183974"/>
              <a:gd name="connsiteX45" fmla="*/ 4464357 w 6030120"/>
              <a:gd name="connsiteY45" fmla="*/ 3997218 h 6183974"/>
              <a:gd name="connsiteX46" fmla="*/ 1565764 w 6030120"/>
              <a:gd name="connsiteY46" fmla="*/ 3997218 h 6183974"/>
              <a:gd name="connsiteX47" fmla="*/ 1565764 w 6030120"/>
              <a:gd name="connsiteY47" fmla="*/ 3990988 h 6183974"/>
              <a:gd name="connsiteX48" fmla="*/ 1565763 w 6030120"/>
              <a:gd name="connsiteY48" fmla="*/ 3990988 h 6183974"/>
              <a:gd name="connsiteX49" fmla="*/ 4592656 w 6030120"/>
              <a:gd name="connsiteY49" fmla="*/ 2306375 h 6183974"/>
              <a:gd name="connsiteX50" fmla="*/ 4676114 w 6030120"/>
              <a:gd name="connsiteY50" fmla="*/ 3105071 h 6183974"/>
              <a:gd name="connsiteX51" fmla="*/ 4592656 w 6030120"/>
              <a:gd name="connsiteY51" fmla="*/ 3903766 h 6183974"/>
              <a:gd name="connsiteX52" fmla="*/ 5817116 w 6030120"/>
              <a:gd name="connsiteY52" fmla="*/ 3903766 h 6183974"/>
              <a:gd name="connsiteX53" fmla="*/ 5925486 w 6030120"/>
              <a:gd name="connsiteY53" fmla="*/ 3091364 h 6183974"/>
              <a:gd name="connsiteX54" fmla="*/ 5824590 w 6030120"/>
              <a:gd name="connsiteY54" fmla="*/ 2306375 h 6183974"/>
              <a:gd name="connsiteX55" fmla="*/ 4592656 w 6030120"/>
              <a:gd name="connsiteY55" fmla="*/ 2306375 h 6183974"/>
              <a:gd name="connsiteX56" fmla="*/ 1544588 w 6030120"/>
              <a:gd name="connsiteY56" fmla="*/ 2306375 h 6183974"/>
              <a:gd name="connsiteX57" fmla="*/ 1457393 w 6030120"/>
              <a:gd name="connsiteY57" fmla="*/ 3105071 h 6183974"/>
              <a:gd name="connsiteX58" fmla="*/ 1544588 w 6030120"/>
              <a:gd name="connsiteY58" fmla="*/ 3903766 h 6183974"/>
              <a:gd name="connsiteX59" fmla="*/ 4485532 w 6030120"/>
              <a:gd name="connsiteY59" fmla="*/ 3903766 h 6183974"/>
              <a:gd name="connsiteX60" fmla="*/ 4572726 w 6030120"/>
              <a:gd name="connsiteY60" fmla="*/ 3105071 h 6183974"/>
              <a:gd name="connsiteX61" fmla="*/ 4485532 w 6030120"/>
              <a:gd name="connsiteY61" fmla="*/ 2306375 h 6183974"/>
              <a:gd name="connsiteX62" fmla="*/ 1544588 w 6030120"/>
              <a:gd name="connsiteY62" fmla="*/ 2306375 h 6183974"/>
              <a:gd name="connsiteX63" fmla="*/ 205530 w 6030120"/>
              <a:gd name="connsiteY63" fmla="*/ 2306375 h 6183974"/>
              <a:gd name="connsiteX64" fmla="*/ 104633 w 6030120"/>
              <a:gd name="connsiteY64" fmla="*/ 3091364 h 6183974"/>
              <a:gd name="connsiteX65" fmla="*/ 213004 w 6030120"/>
              <a:gd name="connsiteY65" fmla="*/ 3903766 h 6183974"/>
              <a:gd name="connsiteX66" fmla="*/ 1437463 w 6030120"/>
              <a:gd name="connsiteY66" fmla="*/ 3903766 h 6183974"/>
              <a:gd name="connsiteX67" fmla="*/ 1354005 w 6030120"/>
              <a:gd name="connsiteY67" fmla="*/ 3105071 h 6183974"/>
              <a:gd name="connsiteX68" fmla="*/ 1437463 w 6030120"/>
              <a:gd name="connsiteY68" fmla="*/ 2306375 h 6183974"/>
              <a:gd name="connsiteX69" fmla="*/ 205530 w 6030120"/>
              <a:gd name="connsiteY69" fmla="*/ 2306375 h 6183974"/>
              <a:gd name="connsiteX70" fmla="*/ 3015682 w 6030120"/>
              <a:gd name="connsiteY70" fmla="*/ 125848 h 6183974"/>
              <a:gd name="connsiteX71" fmla="*/ 2457638 w 6030120"/>
              <a:gd name="connsiteY71" fmla="*/ 595596 h 6183974"/>
              <a:gd name="connsiteX72" fmla="*/ 1565763 w 6030120"/>
              <a:gd name="connsiteY72" fmla="*/ 2212924 h 6183974"/>
              <a:gd name="connsiteX73" fmla="*/ 4464356 w 6030120"/>
              <a:gd name="connsiteY73" fmla="*/ 2212924 h 6183974"/>
              <a:gd name="connsiteX74" fmla="*/ 3572482 w 6030120"/>
              <a:gd name="connsiteY74" fmla="*/ 595596 h 6183974"/>
              <a:gd name="connsiteX75" fmla="*/ 3015682 w 6030120"/>
              <a:gd name="connsiteY75" fmla="*/ 125848 h 6183974"/>
              <a:gd name="connsiteX76" fmla="*/ 3173878 w 6030120"/>
              <a:gd name="connsiteY76" fmla="*/ 109650 h 6183974"/>
              <a:gd name="connsiteX77" fmla="*/ 3648465 w 6030120"/>
              <a:gd name="connsiteY77" fmla="*/ 523327 h 6183974"/>
              <a:gd name="connsiteX78" fmla="*/ 4571480 w 6030120"/>
              <a:gd name="connsiteY78" fmla="*/ 2212924 h 6183974"/>
              <a:gd name="connsiteX79" fmla="*/ 5798431 w 6030120"/>
              <a:gd name="connsiteY79" fmla="*/ 2212924 h 6183974"/>
              <a:gd name="connsiteX80" fmla="*/ 5073472 w 6030120"/>
              <a:gd name="connsiteY80" fmla="*/ 979368 h 6183974"/>
              <a:gd name="connsiteX81" fmla="*/ 3173878 w 6030120"/>
              <a:gd name="connsiteY81" fmla="*/ 109650 h 6183974"/>
              <a:gd name="connsiteX82" fmla="*/ 2856241 w 6030120"/>
              <a:gd name="connsiteY82" fmla="*/ 109650 h 6183974"/>
              <a:gd name="connsiteX83" fmla="*/ 957893 w 6030120"/>
              <a:gd name="connsiteY83" fmla="*/ 979368 h 6183974"/>
              <a:gd name="connsiteX84" fmla="*/ 232934 w 6030120"/>
              <a:gd name="connsiteY84" fmla="*/ 2212924 h 6183974"/>
              <a:gd name="connsiteX85" fmla="*/ 1458639 w 6030120"/>
              <a:gd name="connsiteY85" fmla="*/ 2212924 h 6183974"/>
              <a:gd name="connsiteX86" fmla="*/ 2381654 w 6030120"/>
              <a:gd name="connsiteY86" fmla="*/ 523327 h 6183974"/>
              <a:gd name="connsiteX87" fmla="*/ 2856241 w 6030120"/>
              <a:gd name="connsiteY87" fmla="*/ 109650 h 6183974"/>
              <a:gd name="connsiteX88" fmla="*/ 3015682 w 6030120"/>
              <a:gd name="connsiteY88" fmla="*/ 0 h 6183974"/>
              <a:gd name="connsiteX89" fmla="*/ 3021911 w 6030120"/>
              <a:gd name="connsiteY89" fmla="*/ 1246 h 6183974"/>
              <a:gd name="connsiteX90" fmla="*/ 3127790 w 6030120"/>
              <a:gd name="connsiteY90" fmla="*/ 3738 h 6183974"/>
              <a:gd name="connsiteX91" fmla="*/ 5146964 w 6030120"/>
              <a:gd name="connsiteY91" fmla="*/ 907099 h 6183974"/>
              <a:gd name="connsiteX92" fmla="*/ 6030120 w 6030120"/>
              <a:gd name="connsiteY92" fmla="*/ 3091364 h 6183974"/>
              <a:gd name="connsiteX93" fmla="*/ 5348351 w 6030120"/>
              <a:gd name="connsiteY93" fmla="*/ 5050262 h 6183974"/>
              <a:gd name="connsiteX94" fmla="*/ 5289619 w 6030120"/>
              <a:gd name="connsiteY94" fmla="*/ 5116715 h 6183974"/>
              <a:gd name="connsiteX95" fmla="*/ 5289619 w 6030120"/>
              <a:gd name="connsiteY95" fmla="*/ 5116716 h 6183974"/>
              <a:gd name="connsiteX96" fmla="*/ 5146965 w 6030120"/>
              <a:gd name="connsiteY96" fmla="*/ 5278122 h 6183974"/>
              <a:gd name="connsiteX97" fmla="*/ 5106236 w 6030120"/>
              <a:gd name="connsiteY97" fmla="*/ 5316176 h 6183974"/>
              <a:gd name="connsiteX98" fmla="*/ 5106235 w 6030120"/>
              <a:gd name="connsiteY98" fmla="*/ 5316176 h 6183974"/>
              <a:gd name="connsiteX99" fmla="*/ 4932294 w 6030120"/>
              <a:gd name="connsiteY99" fmla="*/ 5478691 h 6183974"/>
              <a:gd name="connsiteX100" fmla="*/ 3086684 w 6030120"/>
              <a:gd name="connsiteY100" fmla="*/ 6182728 h 6183974"/>
              <a:gd name="connsiteX101" fmla="*/ 3059280 w 6030120"/>
              <a:gd name="connsiteY101" fmla="*/ 6183974 h 6183974"/>
              <a:gd name="connsiteX102" fmla="*/ 3055543 w 6030120"/>
              <a:gd name="connsiteY102" fmla="*/ 6183974 h 6183974"/>
              <a:gd name="connsiteX103" fmla="*/ 2974576 w 6030120"/>
              <a:gd name="connsiteY103" fmla="*/ 6183974 h 6183974"/>
              <a:gd name="connsiteX104" fmla="*/ 2972085 w 6030120"/>
              <a:gd name="connsiteY104" fmla="*/ 6183974 h 6183974"/>
              <a:gd name="connsiteX105" fmla="*/ 2943436 w 6030120"/>
              <a:gd name="connsiteY105" fmla="*/ 6182728 h 6183974"/>
              <a:gd name="connsiteX106" fmla="*/ 883155 w 6030120"/>
              <a:gd name="connsiteY106" fmla="*/ 5278122 h 6183974"/>
              <a:gd name="connsiteX107" fmla="*/ 0 w 6030120"/>
              <a:gd name="connsiteY107" fmla="*/ 3091364 h 6183974"/>
              <a:gd name="connsiteX108" fmla="*/ 883155 w 6030120"/>
              <a:gd name="connsiteY108" fmla="*/ 907099 h 6183974"/>
              <a:gd name="connsiteX109" fmla="*/ 2902330 w 6030120"/>
              <a:gd name="connsiteY109" fmla="*/ 3738 h 6183974"/>
              <a:gd name="connsiteX110" fmla="*/ 3009454 w 6030120"/>
              <a:gd name="connsiteY110" fmla="*/ 1246 h 6183974"/>
              <a:gd name="connsiteX111" fmla="*/ 3015682 w 6030120"/>
              <a:gd name="connsiteY111" fmla="*/ 0 h 61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30120" h="6183974">
                <a:moveTo>
                  <a:pt x="240408" y="3997218"/>
                </a:moveTo>
                <a:cubicBezTo>
                  <a:pt x="378673" y="4449521"/>
                  <a:pt x="626554" y="4865690"/>
                  <a:pt x="957893" y="5204606"/>
                </a:cubicBezTo>
                <a:cubicBezTo>
                  <a:pt x="1457393" y="5717965"/>
                  <a:pt x="2116334" y="6024484"/>
                  <a:pt x="2817626" y="6073080"/>
                </a:cubicBezTo>
                <a:cubicBezTo>
                  <a:pt x="2663168" y="5957200"/>
                  <a:pt x="2516183" y="5827614"/>
                  <a:pt x="2381654" y="5686814"/>
                </a:cubicBezTo>
                <a:cubicBezTo>
                  <a:pt x="2325289" y="5628251"/>
                  <a:pt x="2270987" y="5567878"/>
                  <a:pt x="2218814" y="5505818"/>
                </a:cubicBezTo>
                <a:lnTo>
                  <a:pt x="2069904" y="5316176"/>
                </a:lnTo>
                <a:lnTo>
                  <a:pt x="2068747" y="5314703"/>
                </a:lnTo>
                <a:cubicBezTo>
                  <a:pt x="1877347" y="5053468"/>
                  <a:pt x="1721059" y="4767236"/>
                  <a:pt x="1604086" y="4463948"/>
                </a:cubicBezTo>
                <a:lnTo>
                  <a:pt x="1565763" y="4353912"/>
                </a:lnTo>
                <a:lnTo>
                  <a:pt x="1523794" y="4233408"/>
                </a:lnTo>
                <a:cubicBezTo>
                  <a:pt x="1499531" y="4155579"/>
                  <a:pt x="1477791" y="4076807"/>
                  <a:pt x="1458639" y="3997218"/>
                </a:cubicBezTo>
                <a:lnTo>
                  <a:pt x="240408" y="3997218"/>
                </a:lnTo>
                <a:close/>
                <a:moveTo>
                  <a:pt x="1565763" y="3990988"/>
                </a:moveTo>
                <a:lnTo>
                  <a:pt x="1565763" y="3997218"/>
                </a:lnTo>
                <a:cubicBezTo>
                  <a:pt x="1678804" y="4454194"/>
                  <a:pt x="1880130" y="4882434"/>
                  <a:pt x="2156603" y="5257757"/>
                </a:cubicBezTo>
                <a:lnTo>
                  <a:pt x="2202677" y="5316176"/>
                </a:lnTo>
                <a:lnTo>
                  <a:pt x="2301041" y="5440897"/>
                </a:lnTo>
                <a:cubicBezTo>
                  <a:pt x="2351234" y="5500399"/>
                  <a:pt x="2403453" y="5558320"/>
                  <a:pt x="2457638" y="5614546"/>
                </a:cubicBezTo>
                <a:cubicBezTo>
                  <a:pt x="2624553" y="5788988"/>
                  <a:pt x="2810153" y="5945986"/>
                  <a:pt x="3006963" y="6079310"/>
                </a:cubicBezTo>
                <a:lnTo>
                  <a:pt x="3024402" y="6079310"/>
                </a:lnTo>
                <a:cubicBezTo>
                  <a:pt x="3171076" y="5979317"/>
                  <a:pt x="3312144" y="5866007"/>
                  <a:pt x="3443928" y="5742009"/>
                </a:cubicBezTo>
                <a:lnTo>
                  <a:pt x="3566587" y="5620391"/>
                </a:lnTo>
                <a:lnTo>
                  <a:pt x="3572482" y="5614546"/>
                </a:lnTo>
                <a:cubicBezTo>
                  <a:pt x="3626667" y="5558320"/>
                  <a:pt x="3678886" y="5500399"/>
                  <a:pt x="3729079" y="5440897"/>
                </a:cubicBezTo>
                <a:lnTo>
                  <a:pt x="3827443" y="5316176"/>
                </a:lnTo>
                <a:lnTo>
                  <a:pt x="3648465" y="5686814"/>
                </a:lnTo>
                <a:cubicBezTo>
                  <a:pt x="3513936" y="5827614"/>
                  <a:pt x="3366952" y="5957200"/>
                  <a:pt x="3212493" y="6073080"/>
                </a:cubicBezTo>
                <a:cubicBezTo>
                  <a:pt x="3826124" y="6030558"/>
                  <a:pt x="4407329" y="5790565"/>
                  <a:pt x="4878503" y="5387320"/>
                </a:cubicBezTo>
                <a:lnTo>
                  <a:pt x="4954419" y="5316176"/>
                </a:lnTo>
                <a:lnTo>
                  <a:pt x="4954420" y="5316176"/>
                </a:lnTo>
                <a:lnTo>
                  <a:pt x="5073473" y="5204606"/>
                </a:lnTo>
                <a:cubicBezTo>
                  <a:pt x="5114735" y="5162242"/>
                  <a:pt x="5154712" y="5118670"/>
                  <a:pt x="5193353" y="5073972"/>
                </a:cubicBezTo>
                <a:lnTo>
                  <a:pt x="5289618" y="4955738"/>
                </a:lnTo>
                <a:lnTo>
                  <a:pt x="5289618" y="4955737"/>
                </a:lnTo>
                <a:lnTo>
                  <a:pt x="5305218" y="4936577"/>
                </a:lnTo>
                <a:cubicBezTo>
                  <a:pt x="5520732" y="4655347"/>
                  <a:pt x="5686324" y="4336445"/>
                  <a:pt x="5790958" y="3997218"/>
                </a:cubicBezTo>
                <a:lnTo>
                  <a:pt x="5289619" y="3997218"/>
                </a:lnTo>
                <a:lnTo>
                  <a:pt x="5289618" y="3997218"/>
                </a:lnTo>
                <a:lnTo>
                  <a:pt x="4571481" y="3997218"/>
                </a:lnTo>
                <a:cubicBezTo>
                  <a:pt x="4456572" y="4474754"/>
                  <a:pt x="4248473" y="4922851"/>
                  <a:pt x="3961374" y="5314703"/>
                </a:cubicBezTo>
                <a:lnTo>
                  <a:pt x="3960217" y="5316176"/>
                </a:lnTo>
                <a:lnTo>
                  <a:pt x="3811306" y="5505818"/>
                </a:lnTo>
                <a:cubicBezTo>
                  <a:pt x="3759133" y="5567878"/>
                  <a:pt x="3704831" y="5628251"/>
                  <a:pt x="3648466" y="5686814"/>
                </a:cubicBezTo>
                <a:lnTo>
                  <a:pt x="3827444" y="5316176"/>
                </a:lnTo>
                <a:lnTo>
                  <a:pt x="3873517" y="5257757"/>
                </a:lnTo>
                <a:cubicBezTo>
                  <a:pt x="4149990" y="4882434"/>
                  <a:pt x="4351315" y="4454194"/>
                  <a:pt x="4464357" y="3997218"/>
                </a:cubicBezTo>
                <a:lnTo>
                  <a:pt x="1565764" y="3997218"/>
                </a:lnTo>
                <a:lnTo>
                  <a:pt x="1565764" y="3990988"/>
                </a:lnTo>
                <a:lnTo>
                  <a:pt x="1565763" y="3990988"/>
                </a:lnTo>
                <a:close/>
                <a:moveTo>
                  <a:pt x="4592656" y="2306375"/>
                </a:moveTo>
                <a:cubicBezTo>
                  <a:pt x="4648710" y="2566792"/>
                  <a:pt x="4676114" y="2835931"/>
                  <a:pt x="4676114" y="3105071"/>
                </a:cubicBezTo>
                <a:cubicBezTo>
                  <a:pt x="4676114" y="3374210"/>
                  <a:pt x="4648710" y="3643349"/>
                  <a:pt x="4592656" y="3903766"/>
                </a:cubicBezTo>
                <a:lnTo>
                  <a:pt x="5817116" y="3903766"/>
                </a:lnTo>
                <a:cubicBezTo>
                  <a:pt x="5889362" y="3640857"/>
                  <a:pt x="5925486" y="3367980"/>
                  <a:pt x="5925486" y="3091364"/>
                </a:cubicBezTo>
                <a:cubicBezTo>
                  <a:pt x="5925486" y="2824717"/>
                  <a:pt x="5891854" y="2560562"/>
                  <a:pt x="5824590" y="2306375"/>
                </a:cubicBezTo>
                <a:lnTo>
                  <a:pt x="4592656" y="2306375"/>
                </a:lnTo>
                <a:close/>
                <a:moveTo>
                  <a:pt x="1544588" y="2306375"/>
                </a:moveTo>
                <a:cubicBezTo>
                  <a:pt x="1487288" y="2566792"/>
                  <a:pt x="1457393" y="2835931"/>
                  <a:pt x="1457393" y="3105071"/>
                </a:cubicBezTo>
                <a:cubicBezTo>
                  <a:pt x="1457393" y="3374210"/>
                  <a:pt x="1487288" y="3643349"/>
                  <a:pt x="1544588" y="3903766"/>
                </a:cubicBezTo>
                <a:lnTo>
                  <a:pt x="4485532" y="3903766"/>
                </a:lnTo>
                <a:cubicBezTo>
                  <a:pt x="4544076" y="3643349"/>
                  <a:pt x="4572726" y="3374210"/>
                  <a:pt x="4572726" y="3105071"/>
                </a:cubicBezTo>
                <a:cubicBezTo>
                  <a:pt x="4572726" y="2835931"/>
                  <a:pt x="4544076" y="2566792"/>
                  <a:pt x="4485532" y="2306375"/>
                </a:cubicBezTo>
                <a:lnTo>
                  <a:pt x="1544588" y="2306375"/>
                </a:lnTo>
                <a:close/>
                <a:moveTo>
                  <a:pt x="205530" y="2306375"/>
                </a:moveTo>
                <a:cubicBezTo>
                  <a:pt x="138266" y="2560562"/>
                  <a:pt x="104633" y="2824717"/>
                  <a:pt x="104633" y="3091364"/>
                </a:cubicBezTo>
                <a:cubicBezTo>
                  <a:pt x="104633" y="3367980"/>
                  <a:pt x="140757" y="3640857"/>
                  <a:pt x="213004" y="3903766"/>
                </a:cubicBezTo>
                <a:lnTo>
                  <a:pt x="1437463" y="3903766"/>
                </a:lnTo>
                <a:cubicBezTo>
                  <a:pt x="1381409" y="3643349"/>
                  <a:pt x="1354005" y="3374210"/>
                  <a:pt x="1354005" y="3105071"/>
                </a:cubicBezTo>
                <a:cubicBezTo>
                  <a:pt x="1354005" y="2835931"/>
                  <a:pt x="1381409" y="2566792"/>
                  <a:pt x="1437463" y="2306375"/>
                </a:cubicBezTo>
                <a:lnTo>
                  <a:pt x="205530" y="2306375"/>
                </a:lnTo>
                <a:close/>
                <a:moveTo>
                  <a:pt x="3015682" y="125848"/>
                </a:moveTo>
                <a:cubicBezTo>
                  <a:pt x="2815135" y="261663"/>
                  <a:pt x="2627044" y="419907"/>
                  <a:pt x="2457638" y="595596"/>
                </a:cubicBezTo>
                <a:cubicBezTo>
                  <a:pt x="2024157" y="1046653"/>
                  <a:pt x="1716485" y="1604868"/>
                  <a:pt x="1565763" y="2212924"/>
                </a:cubicBezTo>
                <a:lnTo>
                  <a:pt x="4464356" y="2212924"/>
                </a:lnTo>
                <a:cubicBezTo>
                  <a:pt x="4313634" y="1604868"/>
                  <a:pt x="4005962" y="1046653"/>
                  <a:pt x="3572482" y="595596"/>
                </a:cubicBezTo>
                <a:cubicBezTo>
                  <a:pt x="3403075" y="419907"/>
                  <a:pt x="3214984" y="261663"/>
                  <a:pt x="3015682" y="125848"/>
                </a:cubicBezTo>
                <a:close/>
                <a:moveTo>
                  <a:pt x="3173878" y="109650"/>
                </a:moveTo>
                <a:cubicBezTo>
                  <a:pt x="3342039" y="233005"/>
                  <a:pt x="3501480" y="371313"/>
                  <a:pt x="3648465" y="523327"/>
                </a:cubicBezTo>
                <a:cubicBezTo>
                  <a:pt x="4099385" y="993075"/>
                  <a:pt x="4418268" y="1577456"/>
                  <a:pt x="4571480" y="2212924"/>
                </a:cubicBezTo>
                <a:lnTo>
                  <a:pt x="5798431" y="2212924"/>
                </a:lnTo>
                <a:cubicBezTo>
                  <a:pt x="5660166" y="1751898"/>
                  <a:pt x="5409793" y="1325761"/>
                  <a:pt x="5073472" y="979368"/>
                </a:cubicBezTo>
                <a:cubicBezTo>
                  <a:pt x="4562762" y="456042"/>
                  <a:pt x="3890118" y="149522"/>
                  <a:pt x="3173878" y="109650"/>
                </a:cubicBezTo>
                <a:close/>
                <a:moveTo>
                  <a:pt x="2856241" y="109650"/>
                </a:moveTo>
                <a:cubicBezTo>
                  <a:pt x="2140001" y="149522"/>
                  <a:pt x="1467358" y="456042"/>
                  <a:pt x="957893" y="979368"/>
                </a:cubicBezTo>
                <a:cubicBezTo>
                  <a:pt x="620326" y="1325761"/>
                  <a:pt x="369954" y="1751898"/>
                  <a:pt x="232934" y="2212924"/>
                </a:cubicBezTo>
                <a:lnTo>
                  <a:pt x="1458639" y="2212924"/>
                </a:lnTo>
                <a:cubicBezTo>
                  <a:pt x="1611852" y="1577456"/>
                  <a:pt x="1930734" y="993075"/>
                  <a:pt x="2381654" y="523327"/>
                </a:cubicBezTo>
                <a:cubicBezTo>
                  <a:pt x="2528639" y="371313"/>
                  <a:pt x="2688080" y="233005"/>
                  <a:pt x="2856241" y="109650"/>
                </a:cubicBezTo>
                <a:close/>
                <a:moveTo>
                  <a:pt x="3015682" y="0"/>
                </a:moveTo>
                <a:lnTo>
                  <a:pt x="3021911" y="1246"/>
                </a:lnTo>
                <a:cubicBezTo>
                  <a:pt x="3054297" y="1246"/>
                  <a:pt x="3087929" y="1246"/>
                  <a:pt x="3127790" y="3738"/>
                </a:cubicBezTo>
                <a:cubicBezTo>
                  <a:pt x="3890118" y="31151"/>
                  <a:pt x="4607604" y="352623"/>
                  <a:pt x="5146964" y="907099"/>
                </a:cubicBezTo>
                <a:cubicBezTo>
                  <a:pt x="5716220" y="1490235"/>
                  <a:pt x="6030120" y="2265256"/>
                  <a:pt x="6030120" y="3091364"/>
                </a:cubicBezTo>
                <a:cubicBezTo>
                  <a:pt x="6030120" y="3814208"/>
                  <a:pt x="5789790" y="4498894"/>
                  <a:pt x="5348351" y="5050262"/>
                </a:cubicBezTo>
                <a:lnTo>
                  <a:pt x="5289619" y="5116715"/>
                </a:lnTo>
                <a:lnTo>
                  <a:pt x="5289619" y="5116716"/>
                </a:lnTo>
                <a:lnTo>
                  <a:pt x="5146965" y="5278122"/>
                </a:lnTo>
                <a:lnTo>
                  <a:pt x="5106236" y="5316176"/>
                </a:lnTo>
                <a:lnTo>
                  <a:pt x="5106235" y="5316176"/>
                </a:lnTo>
                <a:lnTo>
                  <a:pt x="4932294" y="5478691"/>
                </a:lnTo>
                <a:cubicBezTo>
                  <a:pt x="4412857" y="5919430"/>
                  <a:pt x="3767891" y="6167464"/>
                  <a:pt x="3086684" y="6182728"/>
                </a:cubicBezTo>
                <a:cubicBezTo>
                  <a:pt x="3077964" y="6183974"/>
                  <a:pt x="3069245" y="6183974"/>
                  <a:pt x="3059280" y="6183974"/>
                </a:cubicBezTo>
                <a:lnTo>
                  <a:pt x="3055543" y="6183974"/>
                </a:lnTo>
                <a:lnTo>
                  <a:pt x="2974576" y="6183974"/>
                </a:lnTo>
                <a:lnTo>
                  <a:pt x="2972085" y="6183974"/>
                </a:lnTo>
                <a:cubicBezTo>
                  <a:pt x="2962120" y="6183974"/>
                  <a:pt x="2952155" y="6183974"/>
                  <a:pt x="2943436" y="6182728"/>
                </a:cubicBezTo>
                <a:cubicBezTo>
                  <a:pt x="2166160" y="6165284"/>
                  <a:pt x="1433726" y="5843812"/>
                  <a:pt x="883155" y="5278122"/>
                </a:cubicBezTo>
                <a:cubicBezTo>
                  <a:pt x="313900" y="4693740"/>
                  <a:pt x="0" y="3917472"/>
                  <a:pt x="0" y="3091364"/>
                </a:cubicBezTo>
                <a:cubicBezTo>
                  <a:pt x="0" y="2265256"/>
                  <a:pt x="313900" y="1490235"/>
                  <a:pt x="883155" y="907099"/>
                </a:cubicBezTo>
                <a:cubicBezTo>
                  <a:pt x="1422515" y="352623"/>
                  <a:pt x="2140001" y="31151"/>
                  <a:pt x="2902330" y="3738"/>
                </a:cubicBezTo>
                <a:cubicBezTo>
                  <a:pt x="2942190" y="1246"/>
                  <a:pt x="2975822" y="1246"/>
                  <a:pt x="3009454" y="1246"/>
                </a:cubicBezTo>
                <a:lnTo>
                  <a:pt x="301568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9">
            <a:extLst>
              <a:ext uri="{FF2B5EF4-FFF2-40B4-BE49-F238E27FC236}">
                <a16:creationId xmlns:a16="http://schemas.microsoft.com/office/drawing/2014/main" id="{03A25C7C-04E1-3943-BD47-0D53C0C2A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317" y="3781898"/>
            <a:ext cx="8689999" cy="8689998"/>
          </a:xfrm>
          <a:custGeom>
            <a:avLst/>
            <a:gdLst>
              <a:gd name="T0" fmla="*/ 6975 w 6976"/>
              <a:gd name="T1" fmla="*/ 3487 h 6976"/>
              <a:gd name="T2" fmla="*/ 6975 w 6976"/>
              <a:gd name="T3" fmla="*/ 3487 h 6976"/>
              <a:gd name="T4" fmla="*/ 3489 w 6976"/>
              <a:gd name="T5" fmla="*/ 6975 h 6976"/>
              <a:gd name="T6" fmla="*/ 3489 w 6976"/>
              <a:gd name="T7" fmla="*/ 6975 h 6976"/>
              <a:gd name="T8" fmla="*/ 0 w 6976"/>
              <a:gd name="T9" fmla="*/ 3487 h 6976"/>
              <a:gd name="T10" fmla="*/ 0 w 6976"/>
              <a:gd name="T11" fmla="*/ 3487 h 6976"/>
              <a:gd name="T12" fmla="*/ 3489 w 6976"/>
              <a:gd name="T13" fmla="*/ 0 h 6976"/>
              <a:gd name="T14" fmla="*/ 3489 w 6976"/>
              <a:gd name="T15" fmla="*/ 0 h 6976"/>
              <a:gd name="T16" fmla="*/ 6975 w 6976"/>
              <a:gd name="T17" fmla="*/ 3487 h 6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6" h="6976">
                <a:moveTo>
                  <a:pt x="6975" y="3487"/>
                </a:moveTo>
                <a:lnTo>
                  <a:pt x="6975" y="3487"/>
                </a:lnTo>
                <a:cubicBezTo>
                  <a:pt x="6975" y="5413"/>
                  <a:pt x="5414" y="6975"/>
                  <a:pt x="3489" y="6975"/>
                </a:cubicBezTo>
                <a:lnTo>
                  <a:pt x="3489" y="6975"/>
                </a:lnTo>
                <a:cubicBezTo>
                  <a:pt x="1562" y="6975"/>
                  <a:pt x="0" y="5413"/>
                  <a:pt x="0" y="3487"/>
                </a:cubicBezTo>
                <a:lnTo>
                  <a:pt x="0" y="3487"/>
                </a:lnTo>
                <a:cubicBezTo>
                  <a:pt x="0" y="1561"/>
                  <a:pt x="1562" y="0"/>
                  <a:pt x="3489" y="0"/>
                </a:cubicBezTo>
                <a:lnTo>
                  <a:pt x="3489" y="0"/>
                </a:lnTo>
                <a:cubicBezTo>
                  <a:pt x="5414" y="0"/>
                  <a:pt x="6975" y="1561"/>
                  <a:pt x="6975" y="3487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0">
            <a:extLst>
              <a:ext uri="{FF2B5EF4-FFF2-40B4-BE49-F238E27FC236}">
                <a16:creationId xmlns:a16="http://schemas.microsoft.com/office/drawing/2014/main" id="{8366C919-C33B-D847-907A-C2E4924B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161" y="4067533"/>
            <a:ext cx="1829187" cy="1829187"/>
          </a:xfrm>
          <a:custGeom>
            <a:avLst/>
            <a:gdLst>
              <a:gd name="T0" fmla="*/ 1466 w 1467"/>
              <a:gd name="T1" fmla="*/ 733 h 1467"/>
              <a:gd name="T2" fmla="*/ 1466 w 1467"/>
              <a:gd name="T3" fmla="*/ 733 h 1467"/>
              <a:gd name="T4" fmla="*/ 733 w 1467"/>
              <a:gd name="T5" fmla="*/ 1466 h 1467"/>
              <a:gd name="T6" fmla="*/ 733 w 1467"/>
              <a:gd name="T7" fmla="*/ 1466 h 1467"/>
              <a:gd name="T8" fmla="*/ 0 w 1467"/>
              <a:gd name="T9" fmla="*/ 733 h 1467"/>
              <a:gd name="T10" fmla="*/ 0 w 1467"/>
              <a:gd name="T11" fmla="*/ 733 h 1467"/>
              <a:gd name="T12" fmla="*/ 733 w 1467"/>
              <a:gd name="T13" fmla="*/ 0 h 1467"/>
              <a:gd name="T14" fmla="*/ 733 w 1467"/>
              <a:gd name="T15" fmla="*/ 0 h 1467"/>
              <a:gd name="T16" fmla="*/ 1466 w 1467"/>
              <a:gd name="T17" fmla="*/ 733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1466" y="733"/>
                </a:moveTo>
                <a:lnTo>
                  <a:pt x="1466" y="733"/>
                </a:lnTo>
                <a:cubicBezTo>
                  <a:pt x="1466" y="1138"/>
                  <a:pt x="1137" y="1466"/>
                  <a:pt x="733" y="1466"/>
                </a:cubicBezTo>
                <a:lnTo>
                  <a:pt x="733" y="1466"/>
                </a:lnTo>
                <a:cubicBezTo>
                  <a:pt x="328" y="1466"/>
                  <a:pt x="0" y="1138"/>
                  <a:pt x="0" y="733"/>
                </a:cubicBezTo>
                <a:lnTo>
                  <a:pt x="0" y="733"/>
                </a:lnTo>
                <a:cubicBezTo>
                  <a:pt x="0" y="329"/>
                  <a:pt x="328" y="0"/>
                  <a:pt x="733" y="0"/>
                </a:cubicBezTo>
                <a:lnTo>
                  <a:pt x="733" y="0"/>
                </a:lnTo>
                <a:cubicBezTo>
                  <a:pt x="1137" y="0"/>
                  <a:pt x="1466" y="329"/>
                  <a:pt x="1466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1">
            <a:extLst>
              <a:ext uri="{FF2B5EF4-FFF2-40B4-BE49-F238E27FC236}">
                <a16:creationId xmlns:a16="http://schemas.microsoft.com/office/drawing/2014/main" id="{436E81E4-61E2-C341-B2DB-86755753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993" y="7226037"/>
            <a:ext cx="1829183" cy="1823690"/>
          </a:xfrm>
          <a:custGeom>
            <a:avLst/>
            <a:gdLst>
              <a:gd name="T0" fmla="*/ 1466 w 1467"/>
              <a:gd name="T1" fmla="*/ 732 h 1466"/>
              <a:gd name="T2" fmla="*/ 1466 w 1467"/>
              <a:gd name="T3" fmla="*/ 732 h 1466"/>
              <a:gd name="T4" fmla="*/ 734 w 1467"/>
              <a:gd name="T5" fmla="*/ 1465 h 1466"/>
              <a:gd name="T6" fmla="*/ 734 w 1467"/>
              <a:gd name="T7" fmla="*/ 1465 h 1466"/>
              <a:gd name="T8" fmla="*/ 0 w 1467"/>
              <a:gd name="T9" fmla="*/ 732 h 1466"/>
              <a:gd name="T10" fmla="*/ 0 w 1467"/>
              <a:gd name="T11" fmla="*/ 732 h 1466"/>
              <a:gd name="T12" fmla="*/ 734 w 1467"/>
              <a:gd name="T13" fmla="*/ 0 h 1466"/>
              <a:gd name="T14" fmla="*/ 734 w 1467"/>
              <a:gd name="T15" fmla="*/ 0 h 1466"/>
              <a:gd name="T16" fmla="*/ 1466 w 1467"/>
              <a:gd name="T17" fmla="*/ 732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6">
                <a:moveTo>
                  <a:pt x="1466" y="732"/>
                </a:moveTo>
                <a:lnTo>
                  <a:pt x="1466" y="732"/>
                </a:lnTo>
                <a:cubicBezTo>
                  <a:pt x="1466" y="1137"/>
                  <a:pt x="1139" y="1465"/>
                  <a:pt x="734" y="1465"/>
                </a:cubicBezTo>
                <a:lnTo>
                  <a:pt x="734" y="1465"/>
                </a:lnTo>
                <a:cubicBezTo>
                  <a:pt x="329" y="1465"/>
                  <a:pt x="0" y="1137"/>
                  <a:pt x="0" y="732"/>
                </a:cubicBezTo>
                <a:lnTo>
                  <a:pt x="0" y="732"/>
                </a:lnTo>
                <a:cubicBezTo>
                  <a:pt x="0" y="327"/>
                  <a:pt x="329" y="0"/>
                  <a:pt x="734" y="0"/>
                </a:cubicBezTo>
                <a:lnTo>
                  <a:pt x="734" y="0"/>
                </a:lnTo>
                <a:cubicBezTo>
                  <a:pt x="1139" y="0"/>
                  <a:pt x="1466" y="327"/>
                  <a:pt x="1466" y="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2">
            <a:extLst>
              <a:ext uri="{FF2B5EF4-FFF2-40B4-BE49-F238E27FC236}">
                <a16:creationId xmlns:a16="http://schemas.microsoft.com/office/drawing/2014/main" id="{710E9941-9807-9746-BE95-C8CAB888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161" y="10340591"/>
            <a:ext cx="1829187" cy="1829187"/>
          </a:xfrm>
          <a:custGeom>
            <a:avLst/>
            <a:gdLst>
              <a:gd name="T0" fmla="*/ 1466 w 1467"/>
              <a:gd name="T1" fmla="*/ 733 h 1467"/>
              <a:gd name="T2" fmla="*/ 1466 w 1467"/>
              <a:gd name="T3" fmla="*/ 733 h 1467"/>
              <a:gd name="T4" fmla="*/ 733 w 1467"/>
              <a:gd name="T5" fmla="*/ 1466 h 1467"/>
              <a:gd name="T6" fmla="*/ 733 w 1467"/>
              <a:gd name="T7" fmla="*/ 1466 h 1467"/>
              <a:gd name="T8" fmla="*/ 0 w 1467"/>
              <a:gd name="T9" fmla="*/ 733 h 1467"/>
              <a:gd name="T10" fmla="*/ 0 w 1467"/>
              <a:gd name="T11" fmla="*/ 733 h 1467"/>
              <a:gd name="T12" fmla="*/ 733 w 1467"/>
              <a:gd name="T13" fmla="*/ 0 h 1467"/>
              <a:gd name="T14" fmla="*/ 733 w 1467"/>
              <a:gd name="T15" fmla="*/ 0 h 1467"/>
              <a:gd name="T16" fmla="*/ 1466 w 1467"/>
              <a:gd name="T17" fmla="*/ 733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1466" y="733"/>
                </a:moveTo>
                <a:lnTo>
                  <a:pt x="1466" y="733"/>
                </a:lnTo>
                <a:cubicBezTo>
                  <a:pt x="1466" y="1138"/>
                  <a:pt x="1137" y="1466"/>
                  <a:pt x="733" y="1466"/>
                </a:cubicBezTo>
                <a:lnTo>
                  <a:pt x="733" y="1466"/>
                </a:lnTo>
                <a:cubicBezTo>
                  <a:pt x="328" y="1466"/>
                  <a:pt x="0" y="1138"/>
                  <a:pt x="0" y="733"/>
                </a:cubicBezTo>
                <a:lnTo>
                  <a:pt x="0" y="733"/>
                </a:lnTo>
                <a:cubicBezTo>
                  <a:pt x="0" y="328"/>
                  <a:pt x="328" y="0"/>
                  <a:pt x="733" y="0"/>
                </a:cubicBezTo>
                <a:lnTo>
                  <a:pt x="733" y="0"/>
                </a:lnTo>
                <a:cubicBezTo>
                  <a:pt x="1137" y="0"/>
                  <a:pt x="1466" y="328"/>
                  <a:pt x="1466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3">
            <a:extLst>
              <a:ext uri="{FF2B5EF4-FFF2-40B4-BE49-F238E27FC236}">
                <a16:creationId xmlns:a16="http://schemas.microsoft.com/office/drawing/2014/main" id="{B30361B3-5F03-1A46-A814-7838D2639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5" y="4111477"/>
            <a:ext cx="1829187" cy="1829187"/>
          </a:xfrm>
          <a:custGeom>
            <a:avLst/>
            <a:gdLst>
              <a:gd name="T0" fmla="*/ 0 w 1467"/>
              <a:gd name="T1" fmla="*/ 733 h 1467"/>
              <a:gd name="T2" fmla="*/ 0 w 1467"/>
              <a:gd name="T3" fmla="*/ 733 h 1467"/>
              <a:gd name="T4" fmla="*/ 732 w 1467"/>
              <a:gd name="T5" fmla="*/ 1466 h 1467"/>
              <a:gd name="T6" fmla="*/ 732 w 1467"/>
              <a:gd name="T7" fmla="*/ 1466 h 1467"/>
              <a:gd name="T8" fmla="*/ 1466 w 1467"/>
              <a:gd name="T9" fmla="*/ 733 h 1467"/>
              <a:gd name="T10" fmla="*/ 1466 w 1467"/>
              <a:gd name="T11" fmla="*/ 733 h 1467"/>
              <a:gd name="T12" fmla="*/ 732 w 1467"/>
              <a:gd name="T13" fmla="*/ 0 h 1467"/>
              <a:gd name="T14" fmla="*/ 732 w 1467"/>
              <a:gd name="T15" fmla="*/ 0 h 1467"/>
              <a:gd name="T16" fmla="*/ 0 w 1467"/>
              <a:gd name="T17" fmla="*/ 733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0" y="733"/>
                </a:moveTo>
                <a:lnTo>
                  <a:pt x="0" y="733"/>
                </a:lnTo>
                <a:cubicBezTo>
                  <a:pt x="0" y="1138"/>
                  <a:pt x="328" y="1466"/>
                  <a:pt x="732" y="1466"/>
                </a:cubicBezTo>
                <a:lnTo>
                  <a:pt x="732" y="1466"/>
                </a:lnTo>
                <a:cubicBezTo>
                  <a:pt x="1137" y="1466"/>
                  <a:pt x="1466" y="1138"/>
                  <a:pt x="1466" y="733"/>
                </a:cubicBezTo>
                <a:lnTo>
                  <a:pt x="1466" y="733"/>
                </a:lnTo>
                <a:cubicBezTo>
                  <a:pt x="1466" y="328"/>
                  <a:pt x="1137" y="0"/>
                  <a:pt x="732" y="0"/>
                </a:cubicBezTo>
                <a:lnTo>
                  <a:pt x="732" y="0"/>
                </a:lnTo>
                <a:cubicBezTo>
                  <a:pt x="328" y="0"/>
                  <a:pt x="0" y="328"/>
                  <a:pt x="0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4">
            <a:extLst>
              <a:ext uri="{FF2B5EF4-FFF2-40B4-BE49-F238E27FC236}">
                <a16:creationId xmlns:a16="http://schemas.microsoft.com/office/drawing/2014/main" id="{82E7CFE1-C6CD-C347-B8AB-2940C521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909" y="7269982"/>
            <a:ext cx="1829183" cy="1829183"/>
          </a:xfrm>
          <a:custGeom>
            <a:avLst/>
            <a:gdLst>
              <a:gd name="T0" fmla="*/ 0 w 1468"/>
              <a:gd name="T1" fmla="*/ 733 h 1467"/>
              <a:gd name="T2" fmla="*/ 0 w 1468"/>
              <a:gd name="T3" fmla="*/ 733 h 1467"/>
              <a:gd name="T4" fmla="*/ 734 w 1468"/>
              <a:gd name="T5" fmla="*/ 1466 h 1467"/>
              <a:gd name="T6" fmla="*/ 734 w 1468"/>
              <a:gd name="T7" fmla="*/ 1466 h 1467"/>
              <a:gd name="T8" fmla="*/ 1467 w 1468"/>
              <a:gd name="T9" fmla="*/ 733 h 1467"/>
              <a:gd name="T10" fmla="*/ 1467 w 1468"/>
              <a:gd name="T11" fmla="*/ 733 h 1467"/>
              <a:gd name="T12" fmla="*/ 734 w 1468"/>
              <a:gd name="T13" fmla="*/ 0 h 1467"/>
              <a:gd name="T14" fmla="*/ 734 w 1468"/>
              <a:gd name="T15" fmla="*/ 0 h 1467"/>
              <a:gd name="T16" fmla="*/ 0 w 1468"/>
              <a:gd name="T17" fmla="*/ 733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8" h="1467">
                <a:moveTo>
                  <a:pt x="0" y="733"/>
                </a:moveTo>
                <a:lnTo>
                  <a:pt x="0" y="733"/>
                </a:lnTo>
                <a:cubicBezTo>
                  <a:pt x="0" y="1138"/>
                  <a:pt x="329" y="1466"/>
                  <a:pt x="734" y="1466"/>
                </a:cubicBezTo>
                <a:lnTo>
                  <a:pt x="734" y="1466"/>
                </a:lnTo>
                <a:cubicBezTo>
                  <a:pt x="1139" y="1466"/>
                  <a:pt x="1467" y="1138"/>
                  <a:pt x="1467" y="733"/>
                </a:cubicBezTo>
                <a:lnTo>
                  <a:pt x="1467" y="733"/>
                </a:lnTo>
                <a:cubicBezTo>
                  <a:pt x="1467" y="328"/>
                  <a:pt x="1139" y="0"/>
                  <a:pt x="734" y="0"/>
                </a:cubicBezTo>
                <a:lnTo>
                  <a:pt x="734" y="0"/>
                </a:lnTo>
                <a:cubicBezTo>
                  <a:pt x="329" y="0"/>
                  <a:pt x="0" y="328"/>
                  <a:pt x="0" y="7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5">
            <a:extLst>
              <a:ext uri="{FF2B5EF4-FFF2-40B4-BE49-F238E27FC236}">
                <a16:creationId xmlns:a16="http://schemas.microsoft.com/office/drawing/2014/main" id="{AE93F45A-6BF8-764E-B404-2C980296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5" y="10384537"/>
            <a:ext cx="1829187" cy="1829187"/>
          </a:xfrm>
          <a:custGeom>
            <a:avLst/>
            <a:gdLst>
              <a:gd name="T0" fmla="*/ 0 w 1467"/>
              <a:gd name="T1" fmla="*/ 733 h 1467"/>
              <a:gd name="T2" fmla="*/ 0 w 1467"/>
              <a:gd name="T3" fmla="*/ 733 h 1467"/>
              <a:gd name="T4" fmla="*/ 732 w 1467"/>
              <a:gd name="T5" fmla="*/ 1466 h 1467"/>
              <a:gd name="T6" fmla="*/ 732 w 1467"/>
              <a:gd name="T7" fmla="*/ 1466 h 1467"/>
              <a:gd name="T8" fmla="*/ 1466 w 1467"/>
              <a:gd name="T9" fmla="*/ 733 h 1467"/>
              <a:gd name="T10" fmla="*/ 1466 w 1467"/>
              <a:gd name="T11" fmla="*/ 733 h 1467"/>
              <a:gd name="T12" fmla="*/ 732 w 1467"/>
              <a:gd name="T13" fmla="*/ 0 h 1467"/>
              <a:gd name="T14" fmla="*/ 732 w 1467"/>
              <a:gd name="T15" fmla="*/ 0 h 1467"/>
              <a:gd name="T16" fmla="*/ 0 w 1467"/>
              <a:gd name="T17" fmla="*/ 733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0" y="733"/>
                </a:moveTo>
                <a:lnTo>
                  <a:pt x="0" y="733"/>
                </a:lnTo>
                <a:cubicBezTo>
                  <a:pt x="0" y="1138"/>
                  <a:pt x="328" y="1466"/>
                  <a:pt x="732" y="1466"/>
                </a:cubicBezTo>
                <a:lnTo>
                  <a:pt x="732" y="1466"/>
                </a:lnTo>
                <a:cubicBezTo>
                  <a:pt x="1137" y="1466"/>
                  <a:pt x="1466" y="1138"/>
                  <a:pt x="1466" y="733"/>
                </a:cubicBezTo>
                <a:lnTo>
                  <a:pt x="1466" y="733"/>
                </a:lnTo>
                <a:cubicBezTo>
                  <a:pt x="1466" y="329"/>
                  <a:pt x="1137" y="0"/>
                  <a:pt x="732" y="0"/>
                </a:cubicBezTo>
                <a:lnTo>
                  <a:pt x="732" y="0"/>
                </a:lnTo>
                <a:cubicBezTo>
                  <a:pt x="328" y="0"/>
                  <a:pt x="0" y="329"/>
                  <a:pt x="0" y="73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7F430FC-954C-004E-9340-9C1FF7A7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812" y="10736090"/>
            <a:ext cx="1163281" cy="1119326"/>
          </a:xfrm>
          <a:custGeom>
            <a:avLst/>
            <a:gdLst>
              <a:gd name="connsiteX0" fmla="*/ 493264 w 1163281"/>
              <a:gd name="connsiteY0" fmla="*/ 887048 h 1119326"/>
              <a:gd name="connsiteX1" fmla="*/ 414513 w 1163281"/>
              <a:gd name="connsiteY1" fmla="*/ 966148 h 1119326"/>
              <a:gd name="connsiteX2" fmla="*/ 414513 w 1163281"/>
              <a:gd name="connsiteY2" fmla="*/ 1067849 h 1119326"/>
              <a:gd name="connsiteX3" fmla="*/ 434514 w 1163281"/>
              <a:gd name="connsiteY3" fmla="*/ 1087938 h 1119326"/>
              <a:gd name="connsiteX4" fmla="*/ 722017 w 1163281"/>
              <a:gd name="connsiteY4" fmla="*/ 1087938 h 1119326"/>
              <a:gd name="connsiteX5" fmla="*/ 742018 w 1163281"/>
              <a:gd name="connsiteY5" fmla="*/ 1067849 h 1119326"/>
              <a:gd name="connsiteX6" fmla="*/ 742018 w 1163281"/>
              <a:gd name="connsiteY6" fmla="*/ 966148 h 1119326"/>
              <a:gd name="connsiteX7" fmla="*/ 663267 w 1163281"/>
              <a:gd name="connsiteY7" fmla="*/ 887048 h 1119326"/>
              <a:gd name="connsiteX8" fmla="*/ 493264 w 1163281"/>
              <a:gd name="connsiteY8" fmla="*/ 856915 h 1119326"/>
              <a:gd name="connsiteX9" fmla="*/ 663267 w 1163281"/>
              <a:gd name="connsiteY9" fmla="*/ 856915 h 1119326"/>
              <a:gd name="connsiteX10" fmla="*/ 773268 w 1163281"/>
              <a:gd name="connsiteY10" fmla="*/ 966148 h 1119326"/>
              <a:gd name="connsiteX11" fmla="*/ 773268 w 1163281"/>
              <a:gd name="connsiteY11" fmla="*/ 1067849 h 1119326"/>
              <a:gd name="connsiteX12" fmla="*/ 722017 w 1163281"/>
              <a:gd name="connsiteY12" fmla="*/ 1119326 h 1119326"/>
              <a:gd name="connsiteX13" fmla="*/ 434514 w 1163281"/>
              <a:gd name="connsiteY13" fmla="*/ 1119326 h 1119326"/>
              <a:gd name="connsiteX14" fmla="*/ 384513 w 1163281"/>
              <a:gd name="connsiteY14" fmla="*/ 1067849 h 1119326"/>
              <a:gd name="connsiteX15" fmla="*/ 384513 w 1163281"/>
              <a:gd name="connsiteY15" fmla="*/ 966148 h 1119326"/>
              <a:gd name="connsiteX16" fmla="*/ 493264 w 1163281"/>
              <a:gd name="connsiteY16" fmla="*/ 856915 h 1119326"/>
              <a:gd name="connsiteX17" fmla="*/ 884171 w 1163281"/>
              <a:gd name="connsiteY17" fmla="*/ 760710 h 1119326"/>
              <a:gd name="connsiteX18" fmla="*/ 805671 w 1163281"/>
              <a:gd name="connsiteY18" fmla="*/ 839810 h 1119326"/>
              <a:gd name="connsiteX19" fmla="*/ 805671 w 1163281"/>
              <a:gd name="connsiteY19" fmla="*/ 942766 h 1119326"/>
              <a:gd name="connsiteX20" fmla="*/ 825607 w 1163281"/>
              <a:gd name="connsiteY20" fmla="*/ 961600 h 1119326"/>
              <a:gd name="connsiteX21" fmla="*/ 1112194 w 1163281"/>
              <a:gd name="connsiteY21" fmla="*/ 961600 h 1119326"/>
              <a:gd name="connsiteX22" fmla="*/ 1132130 w 1163281"/>
              <a:gd name="connsiteY22" fmla="*/ 942766 h 1119326"/>
              <a:gd name="connsiteX23" fmla="*/ 1132130 w 1163281"/>
              <a:gd name="connsiteY23" fmla="*/ 839810 h 1119326"/>
              <a:gd name="connsiteX24" fmla="*/ 1053630 w 1163281"/>
              <a:gd name="connsiteY24" fmla="*/ 760710 h 1119326"/>
              <a:gd name="connsiteX25" fmla="*/ 108751 w 1163281"/>
              <a:gd name="connsiteY25" fmla="*/ 760710 h 1119326"/>
              <a:gd name="connsiteX26" fmla="*/ 30000 w 1163281"/>
              <a:gd name="connsiteY26" fmla="*/ 839810 h 1119326"/>
              <a:gd name="connsiteX27" fmla="*/ 30000 w 1163281"/>
              <a:gd name="connsiteY27" fmla="*/ 942766 h 1119326"/>
              <a:gd name="connsiteX28" fmla="*/ 50001 w 1163281"/>
              <a:gd name="connsiteY28" fmla="*/ 961600 h 1119326"/>
              <a:gd name="connsiteX29" fmla="*/ 338754 w 1163281"/>
              <a:gd name="connsiteY29" fmla="*/ 961600 h 1119326"/>
              <a:gd name="connsiteX30" fmla="*/ 358755 w 1163281"/>
              <a:gd name="connsiteY30" fmla="*/ 942766 h 1119326"/>
              <a:gd name="connsiteX31" fmla="*/ 358755 w 1163281"/>
              <a:gd name="connsiteY31" fmla="*/ 839810 h 1119326"/>
              <a:gd name="connsiteX32" fmla="*/ 278754 w 1163281"/>
              <a:gd name="connsiteY32" fmla="*/ 760710 h 1119326"/>
              <a:gd name="connsiteX33" fmla="*/ 884171 w 1163281"/>
              <a:gd name="connsiteY33" fmla="*/ 730577 h 1119326"/>
              <a:gd name="connsiteX34" fmla="*/ 1053630 w 1163281"/>
              <a:gd name="connsiteY34" fmla="*/ 730577 h 1119326"/>
              <a:gd name="connsiteX35" fmla="*/ 1163281 w 1163281"/>
              <a:gd name="connsiteY35" fmla="*/ 839810 h 1119326"/>
              <a:gd name="connsiteX36" fmla="*/ 1163281 w 1163281"/>
              <a:gd name="connsiteY36" fmla="*/ 942766 h 1119326"/>
              <a:gd name="connsiteX37" fmla="*/ 1112194 w 1163281"/>
              <a:gd name="connsiteY37" fmla="*/ 992988 h 1119326"/>
              <a:gd name="connsiteX38" fmla="*/ 825607 w 1163281"/>
              <a:gd name="connsiteY38" fmla="*/ 992988 h 1119326"/>
              <a:gd name="connsiteX39" fmla="*/ 774520 w 1163281"/>
              <a:gd name="connsiteY39" fmla="*/ 942766 h 1119326"/>
              <a:gd name="connsiteX40" fmla="*/ 774520 w 1163281"/>
              <a:gd name="connsiteY40" fmla="*/ 839810 h 1119326"/>
              <a:gd name="connsiteX41" fmla="*/ 884171 w 1163281"/>
              <a:gd name="connsiteY41" fmla="*/ 730577 h 1119326"/>
              <a:gd name="connsiteX42" fmla="*/ 108751 w 1163281"/>
              <a:gd name="connsiteY42" fmla="*/ 730577 h 1119326"/>
              <a:gd name="connsiteX43" fmla="*/ 278754 w 1163281"/>
              <a:gd name="connsiteY43" fmla="*/ 730577 h 1119326"/>
              <a:gd name="connsiteX44" fmla="*/ 388755 w 1163281"/>
              <a:gd name="connsiteY44" fmla="*/ 839810 h 1119326"/>
              <a:gd name="connsiteX45" fmla="*/ 388755 w 1163281"/>
              <a:gd name="connsiteY45" fmla="*/ 942766 h 1119326"/>
              <a:gd name="connsiteX46" fmla="*/ 338754 w 1163281"/>
              <a:gd name="connsiteY46" fmla="*/ 992988 h 1119326"/>
              <a:gd name="connsiteX47" fmla="*/ 50001 w 1163281"/>
              <a:gd name="connsiteY47" fmla="*/ 992988 h 1119326"/>
              <a:gd name="connsiteX48" fmla="*/ 0 w 1163281"/>
              <a:gd name="connsiteY48" fmla="*/ 942766 h 1119326"/>
              <a:gd name="connsiteX49" fmla="*/ 0 w 1163281"/>
              <a:gd name="connsiteY49" fmla="*/ 839810 h 1119326"/>
              <a:gd name="connsiteX50" fmla="*/ 108751 w 1163281"/>
              <a:gd name="connsiteY50" fmla="*/ 730577 h 1119326"/>
              <a:gd name="connsiteX51" fmla="*/ 578892 w 1163281"/>
              <a:gd name="connsiteY51" fmla="*/ 634232 h 1119326"/>
              <a:gd name="connsiteX52" fmla="*/ 491411 w 1163281"/>
              <a:gd name="connsiteY52" fmla="*/ 721715 h 1119326"/>
              <a:gd name="connsiteX53" fmla="*/ 578892 w 1163281"/>
              <a:gd name="connsiteY53" fmla="*/ 809197 h 1119326"/>
              <a:gd name="connsiteX54" fmla="*/ 666373 w 1163281"/>
              <a:gd name="connsiteY54" fmla="*/ 721715 h 1119326"/>
              <a:gd name="connsiteX55" fmla="*/ 578892 w 1163281"/>
              <a:gd name="connsiteY55" fmla="*/ 634232 h 1119326"/>
              <a:gd name="connsiteX56" fmla="*/ 578892 w 1163281"/>
              <a:gd name="connsiteY56" fmla="*/ 604238 h 1119326"/>
              <a:gd name="connsiteX57" fmla="*/ 696366 w 1163281"/>
              <a:gd name="connsiteY57" fmla="*/ 721715 h 1119326"/>
              <a:gd name="connsiteX58" fmla="*/ 578892 w 1163281"/>
              <a:gd name="connsiteY58" fmla="*/ 839191 h 1119326"/>
              <a:gd name="connsiteX59" fmla="*/ 461417 w 1163281"/>
              <a:gd name="connsiteY59" fmla="*/ 721715 h 1119326"/>
              <a:gd name="connsiteX60" fmla="*/ 578892 w 1163281"/>
              <a:gd name="connsiteY60" fmla="*/ 604238 h 1119326"/>
              <a:gd name="connsiteX61" fmla="*/ 968899 w 1163281"/>
              <a:gd name="connsiteY61" fmla="*/ 503483 h 1119326"/>
              <a:gd name="connsiteX62" fmla="*/ 881416 w 1163281"/>
              <a:gd name="connsiteY62" fmla="*/ 590505 h 1119326"/>
              <a:gd name="connsiteX63" fmla="*/ 968899 w 1163281"/>
              <a:gd name="connsiteY63" fmla="*/ 676284 h 1119326"/>
              <a:gd name="connsiteX64" fmla="*/ 1055131 w 1163281"/>
              <a:gd name="connsiteY64" fmla="*/ 590505 h 1119326"/>
              <a:gd name="connsiteX65" fmla="*/ 968899 w 1163281"/>
              <a:gd name="connsiteY65" fmla="*/ 503483 h 1119326"/>
              <a:gd name="connsiteX66" fmla="*/ 194377 w 1163281"/>
              <a:gd name="connsiteY66" fmla="*/ 503483 h 1119326"/>
              <a:gd name="connsiteX67" fmla="*/ 108145 w 1163281"/>
              <a:gd name="connsiteY67" fmla="*/ 590505 h 1119326"/>
              <a:gd name="connsiteX68" fmla="*/ 194377 w 1163281"/>
              <a:gd name="connsiteY68" fmla="*/ 676284 h 1119326"/>
              <a:gd name="connsiteX69" fmla="*/ 281858 w 1163281"/>
              <a:gd name="connsiteY69" fmla="*/ 590505 h 1119326"/>
              <a:gd name="connsiteX70" fmla="*/ 194377 w 1163281"/>
              <a:gd name="connsiteY70" fmla="*/ 503483 h 1119326"/>
              <a:gd name="connsiteX71" fmla="*/ 968899 w 1163281"/>
              <a:gd name="connsiteY71" fmla="*/ 472404 h 1119326"/>
              <a:gd name="connsiteX72" fmla="*/ 1086375 w 1163281"/>
              <a:gd name="connsiteY72" fmla="*/ 590505 h 1119326"/>
              <a:gd name="connsiteX73" fmla="*/ 968899 w 1163281"/>
              <a:gd name="connsiteY73" fmla="*/ 707364 h 1119326"/>
              <a:gd name="connsiteX74" fmla="*/ 851422 w 1163281"/>
              <a:gd name="connsiteY74" fmla="*/ 590505 h 1119326"/>
              <a:gd name="connsiteX75" fmla="*/ 968899 w 1163281"/>
              <a:gd name="connsiteY75" fmla="*/ 472404 h 1119326"/>
              <a:gd name="connsiteX76" fmla="*/ 194377 w 1163281"/>
              <a:gd name="connsiteY76" fmla="*/ 472404 h 1119326"/>
              <a:gd name="connsiteX77" fmla="*/ 311851 w 1163281"/>
              <a:gd name="connsiteY77" fmla="*/ 590505 h 1119326"/>
              <a:gd name="connsiteX78" fmla="*/ 194377 w 1163281"/>
              <a:gd name="connsiteY78" fmla="*/ 707364 h 1119326"/>
              <a:gd name="connsiteX79" fmla="*/ 76902 w 1163281"/>
              <a:gd name="connsiteY79" fmla="*/ 590505 h 1119326"/>
              <a:gd name="connsiteX80" fmla="*/ 194377 w 1163281"/>
              <a:gd name="connsiteY80" fmla="*/ 472404 h 1119326"/>
              <a:gd name="connsiteX81" fmla="*/ 337572 w 1163281"/>
              <a:gd name="connsiteY81" fmla="*/ 29684 h 1119326"/>
              <a:gd name="connsiteX82" fmla="*/ 62920 w 1163281"/>
              <a:gd name="connsiteY82" fmla="*/ 199132 h 1119326"/>
              <a:gd name="connsiteX83" fmla="*/ 62920 w 1163281"/>
              <a:gd name="connsiteY83" fmla="*/ 293133 h 1119326"/>
              <a:gd name="connsiteX84" fmla="*/ 146564 w 1163281"/>
              <a:gd name="connsiteY84" fmla="*/ 341370 h 1119326"/>
              <a:gd name="connsiteX85" fmla="*/ 278896 w 1163281"/>
              <a:gd name="connsiteY85" fmla="*/ 341370 h 1119326"/>
              <a:gd name="connsiteX86" fmla="*/ 363789 w 1163281"/>
              <a:gd name="connsiteY86" fmla="*/ 293133 h 1119326"/>
              <a:gd name="connsiteX87" fmla="*/ 363789 w 1163281"/>
              <a:gd name="connsiteY87" fmla="*/ 235001 h 1119326"/>
              <a:gd name="connsiteX88" fmla="*/ 436197 w 1163281"/>
              <a:gd name="connsiteY88" fmla="*/ 184290 h 1119326"/>
              <a:gd name="connsiteX89" fmla="*/ 729575 w 1163281"/>
              <a:gd name="connsiteY89" fmla="*/ 184290 h 1119326"/>
              <a:gd name="connsiteX90" fmla="*/ 798238 w 1163281"/>
              <a:gd name="connsiteY90" fmla="*/ 252317 h 1119326"/>
              <a:gd name="connsiteX91" fmla="*/ 798238 w 1163281"/>
              <a:gd name="connsiteY91" fmla="*/ 294370 h 1119326"/>
              <a:gd name="connsiteX92" fmla="*/ 883131 w 1163281"/>
              <a:gd name="connsiteY92" fmla="*/ 341370 h 1119326"/>
              <a:gd name="connsiteX93" fmla="*/ 1015463 w 1163281"/>
              <a:gd name="connsiteY93" fmla="*/ 341370 h 1119326"/>
              <a:gd name="connsiteX94" fmla="*/ 1100356 w 1163281"/>
              <a:gd name="connsiteY94" fmla="*/ 294370 h 1119326"/>
              <a:gd name="connsiteX95" fmla="*/ 1100356 w 1163281"/>
              <a:gd name="connsiteY95" fmla="*/ 199132 h 1119326"/>
              <a:gd name="connsiteX96" fmla="*/ 824455 w 1163281"/>
              <a:gd name="connsiteY96" fmla="*/ 29684 h 1119326"/>
              <a:gd name="connsiteX97" fmla="*/ 337572 w 1163281"/>
              <a:gd name="connsiteY97" fmla="*/ 0 h 1119326"/>
              <a:gd name="connsiteX98" fmla="*/ 824455 w 1163281"/>
              <a:gd name="connsiteY98" fmla="*/ 0 h 1119326"/>
              <a:gd name="connsiteX99" fmla="*/ 1130318 w 1163281"/>
              <a:gd name="connsiteY99" fmla="*/ 199132 h 1119326"/>
              <a:gd name="connsiteX100" fmla="*/ 1130318 w 1163281"/>
              <a:gd name="connsiteY100" fmla="*/ 294370 h 1119326"/>
              <a:gd name="connsiteX101" fmla="*/ 1015463 w 1163281"/>
              <a:gd name="connsiteY101" fmla="*/ 372291 h 1119326"/>
              <a:gd name="connsiteX102" fmla="*/ 883131 w 1163281"/>
              <a:gd name="connsiteY102" fmla="*/ 372291 h 1119326"/>
              <a:gd name="connsiteX103" fmla="*/ 768276 w 1163281"/>
              <a:gd name="connsiteY103" fmla="*/ 294370 h 1119326"/>
              <a:gd name="connsiteX104" fmla="*/ 768276 w 1163281"/>
              <a:gd name="connsiteY104" fmla="*/ 252317 h 1119326"/>
              <a:gd name="connsiteX105" fmla="*/ 729575 w 1163281"/>
              <a:gd name="connsiteY105" fmla="*/ 213975 h 1119326"/>
              <a:gd name="connsiteX106" fmla="*/ 436197 w 1163281"/>
              <a:gd name="connsiteY106" fmla="*/ 213975 h 1119326"/>
              <a:gd name="connsiteX107" fmla="*/ 393751 w 1163281"/>
              <a:gd name="connsiteY107" fmla="*/ 235001 h 1119326"/>
              <a:gd name="connsiteX108" fmla="*/ 393751 w 1163281"/>
              <a:gd name="connsiteY108" fmla="*/ 293133 h 1119326"/>
              <a:gd name="connsiteX109" fmla="*/ 278896 w 1163281"/>
              <a:gd name="connsiteY109" fmla="*/ 372291 h 1119326"/>
              <a:gd name="connsiteX110" fmla="*/ 146564 w 1163281"/>
              <a:gd name="connsiteY110" fmla="*/ 372291 h 1119326"/>
              <a:gd name="connsiteX111" fmla="*/ 32958 w 1163281"/>
              <a:gd name="connsiteY111" fmla="*/ 293133 h 1119326"/>
              <a:gd name="connsiteX112" fmla="*/ 32958 w 1163281"/>
              <a:gd name="connsiteY112" fmla="*/ 199132 h 1119326"/>
              <a:gd name="connsiteX113" fmla="*/ 337572 w 1163281"/>
              <a:gd name="connsiteY113" fmla="*/ 0 h 111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163281" h="1119326">
                <a:moveTo>
                  <a:pt x="493264" y="887048"/>
                </a:moveTo>
                <a:cubicBezTo>
                  <a:pt x="449514" y="887048"/>
                  <a:pt x="414513" y="923460"/>
                  <a:pt x="414513" y="966148"/>
                </a:cubicBezTo>
                <a:lnTo>
                  <a:pt x="414513" y="1067849"/>
                </a:lnTo>
                <a:cubicBezTo>
                  <a:pt x="414513" y="1079149"/>
                  <a:pt x="423263" y="1087938"/>
                  <a:pt x="434514" y="1087938"/>
                </a:cubicBezTo>
                <a:lnTo>
                  <a:pt x="722017" y="1087938"/>
                </a:lnTo>
                <a:cubicBezTo>
                  <a:pt x="734518" y="1087938"/>
                  <a:pt x="742018" y="1079149"/>
                  <a:pt x="742018" y="1067849"/>
                </a:cubicBezTo>
                <a:lnTo>
                  <a:pt x="742018" y="966148"/>
                </a:lnTo>
                <a:cubicBezTo>
                  <a:pt x="742018" y="923460"/>
                  <a:pt x="707017" y="887048"/>
                  <a:pt x="663267" y="887048"/>
                </a:cubicBezTo>
                <a:close/>
                <a:moveTo>
                  <a:pt x="493264" y="856915"/>
                </a:moveTo>
                <a:lnTo>
                  <a:pt x="663267" y="856915"/>
                </a:lnTo>
                <a:cubicBezTo>
                  <a:pt x="724517" y="856915"/>
                  <a:pt x="773268" y="905882"/>
                  <a:pt x="773268" y="966148"/>
                </a:cubicBezTo>
                <a:lnTo>
                  <a:pt x="773268" y="1067849"/>
                </a:lnTo>
                <a:cubicBezTo>
                  <a:pt x="773268" y="1095471"/>
                  <a:pt x="749518" y="1119326"/>
                  <a:pt x="722017" y="1119326"/>
                </a:cubicBezTo>
                <a:lnTo>
                  <a:pt x="434514" y="1119326"/>
                </a:lnTo>
                <a:cubicBezTo>
                  <a:pt x="407013" y="1119326"/>
                  <a:pt x="384513" y="1095471"/>
                  <a:pt x="384513" y="1067849"/>
                </a:cubicBezTo>
                <a:lnTo>
                  <a:pt x="384513" y="966148"/>
                </a:lnTo>
                <a:cubicBezTo>
                  <a:pt x="384513" y="905882"/>
                  <a:pt x="433264" y="856915"/>
                  <a:pt x="493264" y="856915"/>
                </a:cubicBezTo>
                <a:close/>
                <a:moveTo>
                  <a:pt x="884171" y="760710"/>
                </a:moveTo>
                <a:cubicBezTo>
                  <a:pt x="840560" y="760710"/>
                  <a:pt x="805671" y="797122"/>
                  <a:pt x="805671" y="839810"/>
                </a:cubicBezTo>
                <a:lnTo>
                  <a:pt x="805671" y="942766"/>
                </a:lnTo>
                <a:cubicBezTo>
                  <a:pt x="805671" y="954066"/>
                  <a:pt x="814393" y="961600"/>
                  <a:pt x="825607" y="961600"/>
                </a:cubicBezTo>
                <a:lnTo>
                  <a:pt x="1112194" y="961600"/>
                </a:lnTo>
                <a:cubicBezTo>
                  <a:pt x="1123408" y="961600"/>
                  <a:pt x="1132130" y="954066"/>
                  <a:pt x="1132130" y="942766"/>
                </a:cubicBezTo>
                <a:lnTo>
                  <a:pt x="1132130" y="839810"/>
                </a:lnTo>
                <a:cubicBezTo>
                  <a:pt x="1132130" y="797122"/>
                  <a:pt x="1095995" y="760710"/>
                  <a:pt x="1053630" y="760710"/>
                </a:cubicBezTo>
                <a:close/>
                <a:moveTo>
                  <a:pt x="108751" y="760710"/>
                </a:moveTo>
                <a:cubicBezTo>
                  <a:pt x="65001" y="760710"/>
                  <a:pt x="30000" y="797122"/>
                  <a:pt x="30000" y="839810"/>
                </a:cubicBezTo>
                <a:lnTo>
                  <a:pt x="30000" y="942766"/>
                </a:lnTo>
                <a:cubicBezTo>
                  <a:pt x="30000" y="954066"/>
                  <a:pt x="38750" y="961600"/>
                  <a:pt x="50001" y="961600"/>
                </a:cubicBezTo>
                <a:lnTo>
                  <a:pt x="338754" y="961600"/>
                </a:lnTo>
                <a:cubicBezTo>
                  <a:pt x="348754" y="961600"/>
                  <a:pt x="358755" y="954066"/>
                  <a:pt x="358755" y="942766"/>
                </a:cubicBezTo>
                <a:lnTo>
                  <a:pt x="358755" y="839810"/>
                </a:lnTo>
                <a:cubicBezTo>
                  <a:pt x="358755" y="797122"/>
                  <a:pt x="322504" y="760710"/>
                  <a:pt x="278754" y="760710"/>
                </a:cubicBezTo>
                <a:close/>
                <a:moveTo>
                  <a:pt x="884171" y="730577"/>
                </a:moveTo>
                <a:lnTo>
                  <a:pt x="1053630" y="730577"/>
                </a:lnTo>
                <a:cubicBezTo>
                  <a:pt x="1113440" y="730577"/>
                  <a:pt x="1163281" y="779544"/>
                  <a:pt x="1163281" y="839810"/>
                </a:cubicBezTo>
                <a:lnTo>
                  <a:pt x="1163281" y="942766"/>
                </a:lnTo>
                <a:cubicBezTo>
                  <a:pt x="1163281" y="970388"/>
                  <a:pt x="1139606" y="992988"/>
                  <a:pt x="1112194" y="992988"/>
                </a:cubicBezTo>
                <a:lnTo>
                  <a:pt x="825607" y="992988"/>
                </a:lnTo>
                <a:cubicBezTo>
                  <a:pt x="796949" y="992988"/>
                  <a:pt x="774520" y="970388"/>
                  <a:pt x="774520" y="942766"/>
                </a:cubicBezTo>
                <a:lnTo>
                  <a:pt x="774520" y="839810"/>
                </a:lnTo>
                <a:cubicBezTo>
                  <a:pt x="774520" y="779544"/>
                  <a:pt x="823115" y="730577"/>
                  <a:pt x="884171" y="730577"/>
                </a:cubicBezTo>
                <a:close/>
                <a:moveTo>
                  <a:pt x="108751" y="730577"/>
                </a:moveTo>
                <a:lnTo>
                  <a:pt x="278754" y="730577"/>
                </a:lnTo>
                <a:cubicBezTo>
                  <a:pt x="338754" y="730577"/>
                  <a:pt x="388755" y="779544"/>
                  <a:pt x="388755" y="839810"/>
                </a:cubicBezTo>
                <a:lnTo>
                  <a:pt x="388755" y="942766"/>
                </a:lnTo>
                <a:cubicBezTo>
                  <a:pt x="388755" y="970388"/>
                  <a:pt x="366255" y="992988"/>
                  <a:pt x="338754" y="992988"/>
                </a:cubicBezTo>
                <a:lnTo>
                  <a:pt x="50001" y="992988"/>
                </a:lnTo>
                <a:cubicBezTo>
                  <a:pt x="22500" y="992988"/>
                  <a:pt x="0" y="970388"/>
                  <a:pt x="0" y="942766"/>
                </a:cubicBezTo>
                <a:lnTo>
                  <a:pt x="0" y="839810"/>
                </a:lnTo>
                <a:cubicBezTo>
                  <a:pt x="0" y="779544"/>
                  <a:pt x="48751" y="730577"/>
                  <a:pt x="108751" y="730577"/>
                </a:cubicBezTo>
                <a:close/>
                <a:moveTo>
                  <a:pt x="578892" y="634232"/>
                </a:moveTo>
                <a:cubicBezTo>
                  <a:pt x="531402" y="634232"/>
                  <a:pt x="491411" y="674224"/>
                  <a:pt x="491411" y="721715"/>
                </a:cubicBezTo>
                <a:cubicBezTo>
                  <a:pt x="491411" y="769205"/>
                  <a:pt x="531402" y="809197"/>
                  <a:pt x="578892" y="809197"/>
                </a:cubicBezTo>
                <a:cubicBezTo>
                  <a:pt x="627631" y="809197"/>
                  <a:pt x="666373" y="769205"/>
                  <a:pt x="666373" y="721715"/>
                </a:cubicBezTo>
                <a:cubicBezTo>
                  <a:pt x="666373" y="674224"/>
                  <a:pt x="627631" y="634232"/>
                  <a:pt x="578892" y="634232"/>
                </a:cubicBezTo>
                <a:close/>
                <a:moveTo>
                  <a:pt x="578892" y="604238"/>
                </a:moveTo>
                <a:cubicBezTo>
                  <a:pt x="643878" y="604238"/>
                  <a:pt x="696366" y="657977"/>
                  <a:pt x="696366" y="721715"/>
                </a:cubicBezTo>
                <a:cubicBezTo>
                  <a:pt x="696366" y="786702"/>
                  <a:pt x="643878" y="839191"/>
                  <a:pt x="578892" y="839191"/>
                </a:cubicBezTo>
                <a:cubicBezTo>
                  <a:pt x="513906" y="839191"/>
                  <a:pt x="461417" y="786702"/>
                  <a:pt x="461417" y="721715"/>
                </a:cubicBezTo>
                <a:cubicBezTo>
                  <a:pt x="461417" y="657977"/>
                  <a:pt x="513906" y="604238"/>
                  <a:pt x="578892" y="604238"/>
                </a:cubicBezTo>
                <a:close/>
                <a:moveTo>
                  <a:pt x="968899" y="503483"/>
                </a:moveTo>
                <a:cubicBezTo>
                  <a:pt x="920158" y="503483"/>
                  <a:pt x="881416" y="542022"/>
                  <a:pt x="881416" y="590505"/>
                </a:cubicBezTo>
                <a:cubicBezTo>
                  <a:pt x="881416" y="637746"/>
                  <a:pt x="920158" y="676284"/>
                  <a:pt x="968899" y="676284"/>
                </a:cubicBezTo>
                <a:cubicBezTo>
                  <a:pt x="1016389" y="676284"/>
                  <a:pt x="1055131" y="637746"/>
                  <a:pt x="1055131" y="590505"/>
                </a:cubicBezTo>
                <a:cubicBezTo>
                  <a:pt x="1055131" y="542022"/>
                  <a:pt x="1016389" y="503483"/>
                  <a:pt x="968899" y="503483"/>
                </a:cubicBezTo>
                <a:close/>
                <a:moveTo>
                  <a:pt x="194377" y="503483"/>
                </a:moveTo>
                <a:cubicBezTo>
                  <a:pt x="146887" y="503483"/>
                  <a:pt x="108145" y="542022"/>
                  <a:pt x="108145" y="590505"/>
                </a:cubicBezTo>
                <a:cubicBezTo>
                  <a:pt x="108145" y="637746"/>
                  <a:pt x="146887" y="676284"/>
                  <a:pt x="194377" y="676284"/>
                </a:cubicBezTo>
                <a:cubicBezTo>
                  <a:pt x="243116" y="676284"/>
                  <a:pt x="281858" y="637746"/>
                  <a:pt x="281858" y="590505"/>
                </a:cubicBezTo>
                <a:cubicBezTo>
                  <a:pt x="281858" y="542022"/>
                  <a:pt x="243116" y="503483"/>
                  <a:pt x="194377" y="503483"/>
                </a:cubicBezTo>
                <a:close/>
                <a:moveTo>
                  <a:pt x="968899" y="472404"/>
                </a:moveTo>
                <a:cubicBezTo>
                  <a:pt x="1033886" y="472404"/>
                  <a:pt x="1086375" y="525860"/>
                  <a:pt x="1086375" y="590505"/>
                </a:cubicBezTo>
                <a:cubicBezTo>
                  <a:pt x="1086375" y="655151"/>
                  <a:pt x="1033886" y="707364"/>
                  <a:pt x="968899" y="707364"/>
                </a:cubicBezTo>
                <a:cubicBezTo>
                  <a:pt x="903912" y="707364"/>
                  <a:pt x="851422" y="655151"/>
                  <a:pt x="851422" y="590505"/>
                </a:cubicBezTo>
                <a:cubicBezTo>
                  <a:pt x="851422" y="525860"/>
                  <a:pt x="903912" y="472404"/>
                  <a:pt x="968899" y="472404"/>
                </a:cubicBezTo>
                <a:close/>
                <a:moveTo>
                  <a:pt x="194377" y="472404"/>
                </a:moveTo>
                <a:cubicBezTo>
                  <a:pt x="259363" y="472404"/>
                  <a:pt x="311851" y="525860"/>
                  <a:pt x="311851" y="590505"/>
                </a:cubicBezTo>
                <a:cubicBezTo>
                  <a:pt x="311851" y="655151"/>
                  <a:pt x="259363" y="707364"/>
                  <a:pt x="194377" y="707364"/>
                </a:cubicBezTo>
                <a:cubicBezTo>
                  <a:pt x="129391" y="707364"/>
                  <a:pt x="76902" y="655151"/>
                  <a:pt x="76902" y="590505"/>
                </a:cubicBezTo>
                <a:cubicBezTo>
                  <a:pt x="76902" y="525860"/>
                  <a:pt x="129391" y="472404"/>
                  <a:pt x="194377" y="472404"/>
                </a:cubicBezTo>
                <a:close/>
                <a:moveTo>
                  <a:pt x="337572" y="29684"/>
                </a:moveTo>
                <a:cubicBezTo>
                  <a:pt x="186513" y="29684"/>
                  <a:pt x="62920" y="105132"/>
                  <a:pt x="62920" y="199132"/>
                </a:cubicBezTo>
                <a:lnTo>
                  <a:pt x="62920" y="293133"/>
                </a:lnTo>
                <a:cubicBezTo>
                  <a:pt x="62920" y="319107"/>
                  <a:pt x="101621" y="341370"/>
                  <a:pt x="146564" y="341370"/>
                </a:cubicBezTo>
                <a:lnTo>
                  <a:pt x="278896" y="341370"/>
                </a:lnTo>
                <a:cubicBezTo>
                  <a:pt x="325088" y="341370"/>
                  <a:pt x="363789" y="319107"/>
                  <a:pt x="363789" y="293133"/>
                </a:cubicBezTo>
                <a:lnTo>
                  <a:pt x="363789" y="235001"/>
                </a:lnTo>
                <a:cubicBezTo>
                  <a:pt x="363789" y="206554"/>
                  <a:pt x="394999" y="184290"/>
                  <a:pt x="436197" y="184290"/>
                </a:cubicBezTo>
                <a:lnTo>
                  <a:pt x="729575" y="184290"/>
                </a:lnTo>
                <a:cubicBezTo>
                  <a:pt x="768276" y="184290"/>
                  <a:pt x="798238" y="213975"/>
                  <a:pt x="798238" y="252317"/>
                </a:cubicBezTo>
                <a:lnTo>
                  <a:pt x="798238" y="294370"/>
                </a:lnTo>
                <a:cubicBezTo>
                  <a:pt x="798238" y="319107"/>
                  <a:pt x="836939" y="341370"/>
                  <a:pt x="883131" y="341370"/>
                </a:cubicBezTo>
                <a:lnTo>
                  <a:pt x="1015463" y="341370"/>
                </a:lnTo>
                <a:cubicBezTo>
                  <a:pt x="1061655" y="341370"/>
                  <a:pt x="1100356" y="319107"/>
                  <a:pt x="1100356" y="294370"/>
                </a:cubicBezTo>
                <a:lnTo>
                  <a:pt x="1100356" y="199132"/>
                </a:lnTo>
                <a:cubicBezTo>
                  <a:pt x="1100356" y="105132"/>
                  <a:pt x="976762" y="29684"/>
                  <a:pt x="824455" y="29684"/>
                </a:cubicBezTo>
                <a:close/>
                <a:moveTo>
                  <a:pt x="337572" y="0"/>
                </a:moveTo>
                <a:lnTo>
                  <a:pt x="824455" y="0"/>
                </a:lnTo>
                <a:cubicBezTo>
                  <a:pt x="992992" y="0"/>
                  <a:pt x="1130318" y="89053"/>
                  <a:pt x="1130318" y="199132"/>
                </a:cubicBezTo>
                <a:lnTo>
                  <a:pt x="1130318" y="294370"/>
                </a:lnTo>
                <a:cubicBezTo>
                  <a:pt x="1130318" y="336423"/>
                  <a:pt x="1079132" y="372291"/>
                  <a:pt x="1015463" y="372291"/>
                </a:cubicBezTo>
                <a:lnTo>
                  <a:pt x="883131" y="372291"/>
                </a:lnTo>
                <a:cubicBezTo>
                  <a:pt x="819461" y="372291"/>
                  <a:pt x="768276" y="336423"/>
                  <a:pt x="768276" y="294370"/>
                </a:cubicBezTo>
                <a:lnTo>
                  <a:pt x="768276" y="252317"/>
                </a:lnTo>
                <a:cubicBezTo>
                  <a:pt x="768276" y="231291"/>
                  <a:pt x="750798" y="213975"/>
                  <a:pt x="729575" y="213975"/>
                </a:cubicBezTo>
                <a:lnTo>
                  <a:pt x="436197" y="213975"/>
                </a:lnTo>
                <a:cubicBezTo>
                  <a:pt x="412477" y="213975"/>
                  <a:pt x="393751" y="225106"/>
                  <a:pt x="393751" y="235001"/>
                </a:cubicBezTo>
                <a:lnTo>
                  <a:pt x="393751" y="293133"/>
                </a:lnTo>
                <a:cubicBezTo>
                  <a:pt x="393751" y="336423"/>
                  <a:pt x="343814" y="372291"/>
                  <a:pt x="278896" y="372291"/>
                </a:cubicBezTo>
                <a:lnTo>
                  <a:pt x="146564" y="372291"/>
                </a:lnTo>
                <a:cubicBezTo>
                  <a:pt x="82895" y="372291"/>
                  <a:pt x="32958" y="336423"/>
                  <a:pt x="32958" y="293133"/>
                </a:cubicBezTo>
                <a:lnTo>
                  <a:pt x="32958" y="199132"/>
                </a:lnTo>
                <a:cubicBezTo>
                  <a:pt x="32958" y="89053"/>
                  <a:pt x="169036" y="0"/>
                  <a:pt x="337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671871A-AC7C-E547-B4E0-5B4F987F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812" y="4545432"/>
            <a:ext cx="1157785" cy="965513"/>
          </a:xfrm>
          <a:custGeom>
            <a:avLst/>
            <a:gdLst>
              <a:gd name="connsiteX0" fmla="*/ 276134 w 1157785"/>
              <a:gd name="connsiteY0" fmla="*/ 829446 h 965513"/>
              <a:gd name="connsiteX1" fmla="*/ 321022 w 1157785"/>
              <a:gd name="connsiteY1" fmla="*/ 834486 h 965513"/>
              <a:gd name="connsiteX2" fmla="*/ 327256 w 1157785"/>
              <a:gd name="connsiteY2" fmla="*/ 848344 h 965513"/>
              <a:gd name="connsiteX3" fmla="*/ 322269 w 1157785"/>
              <a:gd name="connsiteY3" fmla="*/ 854644 h 965513"/>
              <a:gd name="connsiteX4" fmla="*/ 579127 w 1157785"/>
              <a:gd name="connsiteY4" fmla="*/ 935276 h 965513"/>
              <a:gd name="connsiteX5" fmla="*/ 844714 w 1157785"/>
              <a:gd name="connsiteY5" fmla="*/ 848344 h 965513"/>
              <a:gd name="connsiteX6" fmla="*/ 865911 w 1157785"/>
              <a:gd name="connsiteY6" fmla="*/ 850864 h 965513"/>
              <a:gd name="connsiteX7" fmla="*/ 863417 w 1157785"/>
              <a:gd name="connsiteY7" fmla="*/ 873542 h 965513"/>
              <a:gd name="connsiteX8" fmla="*/ 579127 w 1157785"/>
              <a:gd name="connsiteY8" fmla="*/ 965513 h 965513"/>
              <a:gd name="connsiteX9" fmla="*/ 304812 w 1157785"/>
              <a:gd name="connsiteY9" fmla="*/ 878582 h 965513"/>
              <a:gd name="connsiteX10" fmla="*/ 301072 w 1157785"/>
              <a:gd name="connsiteY10" fmla="*/ 884881 h 965513"/>
              <a:gd name="connsiteX11" fmla="*/ 286109 w 1157785"/>
              <a:gd name="connsiteY11" fmla="*/ 883621 h 965513"/>
              <a:gd name="connsiteX12" fmla="*/ 267406 w 1157785"/>
              <a:gd name="connsiteY12" fmla="*/ 842045 h 965513"/>
              <a:gd name="connsiteX13" fmla="*/ 276134 w 1157785"/>
              <a:gd name="connsiteY13" fmla="*/ 829446 h 965513"/>
              <a:gd name="connsiteX14" fmla="*/ 810194 w 1157785"/>
              <a:gd name="connsiteY14" fmla="*/ 503804 h 965513"/>
              <a:gd name="connsiteX15" fmla="*/ 706788 w 1157785"/>
              <a:gd name="connsiteY15" fmla="*/ 608065 h 965513"/>
              <a:gd name="connsiteX16" fmla="*/ 706788 w 1157785"/>
              <a:gd name="connsiteY16" fmla="*/ 736192 h 965513"/>
              <a:gd name="connsiteX17" fmla="*/ 735443 w 1157785"/>
              <a:gd name="connsiteY17" fmla="*/ 766340 h 965513"/>
              <a:gd name="connsiteX18" fmla="*/ 772818 w 1157785"/>
              <a:gd name="connsiteY18" fmla="*/ 766340 h 965513"/>
              <a:gd name="connsiteX19" fmla="*/ 772818 w 1157785"/>
              <a:gd name="connsiteY19" fmla="*/ 650774 h 965513"/>
              <a:gd name="connsiteX20" fmla="*/ 787768 w 1157785"/>
              <a:gd name="connsiteY20" fmla="*/ 635700 h 965513"/>
              <a:gd name="connsiteX21" fmla="*/ 803964 w 1157785"/>
              <a:gd name="connsiteY21" fmla="*/ 650774 h 965513"/>
              <a:gd name="connsiteX22" fmla="*/ 803964 w 1157785"/>
              <a:gd name="connsiteY22" fmla="*/ 766340 h 965513"/>
              <a:gd name="connsiteX23" fmla="*/ 1030709 w 1157785"/>
              <a:gd name="connsiteY23" fmla="*/ 766340 h 965513"/>
              <a:gd name="connsiteX24" fmla="*/ 1030709 w 1157785"/>
              <a:gd name="connsiteY24" fmla="*/ 650774 h 965513"/>
              <a:gd name="connsiteX25" fmla="*/ 1046905 w 1157785"/>
              <a:gd name="connsiteY25" fmla="*/ 635700 h 965513"/>
              <a:gd name="connsiteX26" fmla="*/ 1061855 w 1157785"/>
              <a:gd name="connsiteY26" fmla="*/ 650774 h 965513"/>
              <a:gd name="connsiteX27" fmla="*/ 1061855 w 1157785"/>
              <a:gd name="connsiteY27" fmla="*/ 766340 h 965513"/>
              <a:gd name="connsiteX28" fmla="*/ 1099230 w 1157785"/>
              <a:gd name="connsiteY28" fmla="*/ 766340 h 965513"/>
              <a:gd name="connsiteX29" fmla="*/ 1127885 w 1157785"/>
              <a:gd name="connsiteY29" fmla="*/ 736192 h 965513"/>
              <a:gd name="connsiteX30" fmla="*/ 1127885 w 1157785"/>
              <a:gd name="connsiteY30" fmla="*/ 608065 h 965513"/>
              <a:gd name="connsiteX31" fmla="*/ 1024479 w 1157785"/>
              <a:gd name="connsiteY31" fmla="*/ 503804 h 965513"/>
              <a:gd name="connsiteX32" fmla="*/ 133650 w 1157785"/>
              <a:gd name="connsiteY32" fmla="*/ 503804 h 965513"/>
              <a:gd name="connsiteX33" fmla="*/ 29978 w 1157785"/>
              <a:gd name="connsiteY33" fmla="*/ 608065 h 965513"/>
              <a:gd name="connsiteX34" fmla="*/ 29978 w 1157785"/>
              <a:gd name="connsiteY34" fmla="*/ 736192 h 965513"/>
              <a:gd name="connsiteX35" fmla="*/ 58706 w 1157785"/>
              <a:gd name="connsiteY35" fmla="*/ 766340 h 965513"/>
              <a:gd name="connsiteX36" fmla="*/ 97427 w 1157785"/>
              <a:gd name="connsiteY36" fmla="*/ 766340 h 965513"/>
              <a:gd name="connsiteX37" fmla="*/ 97427 w 1157785"/>
              <a:gd name="connsiteY37" fmla="*/ 650774 h 965513"/>
              <a:gd name="connsiteX38" fmla="*/ 112416 w 1157785"/>
              <a:gd name="connsiteY38" fmla="*/ 635700 h 965513"/>
              <a:gd name="connsiteX39" fmla="*/ 127405 w 1157785"/>
              <a:gd name="connsiteY39" fmla="*/ 650774 h 965513"/>
              <a:gd name="connsiteX40" fmla="*/ 127405 w 1157785"/>
              <a:gd name="connsiteY40" fmla="*/ 766340 h 965513"/>
              <a:gd name="connsiteX41" fmla="*/ 355984 w 1157785"/>
              <a:gd name="connsiteY41" fmla="*/ 766340 h 965513"/>
              <a:gd name="connsiteX42" fmla="*/ 355984 w 1157785"/>
              <a:gd name="connsiteY42" fmla="*/ 650774 h 965513"/>
              <a:gd name="connsiteX43" fmla="*/ 370973 w 1157785"/>
              <a:gd name="connsiteY43" fmla="*/ 635700 h 965513"/>
              <a:gd name="connsiteX44" fmla="*/ 385962 w 1157785"/>
              <a:gd name="connsiteY44" fmla="*/ 650774 h 965513"/>
              <a:gd name="connsiteX45" fmla="*/ 385962 w 1157785"/>
              <a:gd name="connsiteY45" fmla="*/ 766340 h 965513"/>
              <a:gd name="connsiteX46" fmla="*/ 423434 w 1157785"/>
              <a:gd name="connsiteY46" fmla="*/ 766340 h 965513"/>
              <a:gd name="connsiteX47" fmla="*/ 453411 w 1157785"/>
              <a:gd name="connsiteY47" fmla="*/ 736192 h 965513"/>
              <a:gd name="connsiteX48" fmla="*/ 453411 w 1157785"/>
              <a:gd name="connsiteY48" fmla="*/ 608065 h 965513"/>
              <a:gd name="connsiteX49" fmla="*/ 349739 w 1157785"/>
              <a:gd name="connsiteY49" fmla="*/ 503804 h 965513"/>
              <a:gd name="connsiteX50" fmla="*/ 810194 w 1157785"/>
              <a:gd name="connsiteY50" fmla="*/ 472400 h 965513"/>
              <a:gd name="connsiteX51" fmla="*/ 1024479 w 1157785"/>
              <a:gd name="connsiteY51" fmla="*/ 472400 h 965513"/>
              <a:gd name="connsiteX52" fmla="*/ 1157785 w 1157785"/>
              <a:gd name="connsiteY52" fmla="*/ 608065 h 965513"/>
              <a:gd name="connsiteX53" fmla="*/ 1157785 w 1157785"/>
              <a:gd name="connsiteY53" fmla="*/ 736192 h 965513"/>
              <a:gd name="connsiteX54" fmla="*/ 1099230 w 1157785"/>
              <a:gd name="connsiteY54" fmla="*/ 795232 h 965513"/>
              <a:gd name="connsiteX55" fmla="*/ 735443 w 1157785"/>
              <a:gd name="connsiteY55" fmla="*/ 795232 h 965513"/>
              <a:gd name="connsiteX56" fmla="*/ 675642 w 1157785"/>
              <a:gd name="connsiteY56" fmla="*/ 736192 h 965513"/>
              <a:gd name="connsiteX57" fmla="*/ 675642 w 1157785"/>
              <a:gd name="connsiteY57" fmla="*/ 608065 h 965513"/>
              <a:gd name="connsiteX58" fmla="*/ 810194 w 1157785"/>
              <a:gd name="connsiteY58" fmla="*/ 472400 h 965513"/>
              <a:gd name="connsiteX59" fmla="*/ 133650 w 1157785"/>
              <a:gd name="connsiteY59" fmla="*/ 472400 h 965513"/>
              <a:gd name="connsiteX60" fmla="*/ 349739 w 1157785"/>
              <a:gd name="connsiteY60" fmla="*/ 472400 h 965513"/>
              <a:gd name="connsiteX61" fmla="*/ 482140 w 1157785"/>
              <a:gd name="connsiteY61" fmla="*/ 608065 h 965513"/>
              <a:gd name="connsiteX62" fmla="*/ 482140 w 1157785"/>
              <a:gd name="connsiteY62" fmla="*/ 736192 h 965513"/>
              <a:gd name="connsiteX63" fmla="*/ 423434 w 1157785"/>
              <a:gd name="connsiteY63" fmla="*/ 795232 h 965513"/>
              <a:gd name="connsiteX64" fmla="*/ 58706 w 1157785"/>
              <a:gd name="connsiteY64" fmla="*/ 795232 h 965513"/>
              <a:gd name="connsiteX65" fmla="*/ 0 w 1157785"/>
              <a:gd name="connsiteY65" fmla="*/ 736192 h 965513"/>
              <a:gd name="connsiteX66" fmla="*/ 0 w 1157785"/>
              <a:gd name="connsiteY66" fmla="*/ 608065 h 965513"/>
              <a:gd name="connsiteX67" fmla="*/ 133650 w 1157785"/>
              <a:gd name="connsiteY67" fmla="*/ 472400 h 965513"/>
              <a:gd name="connsiteX68" fmla="*/ 919460 w 1157785"/>
              <a:gd name="connsiteY68" fmla="*/ 185043 h 965513"/>
              <a:gd name="connsiteX69" fmla="*/ 805755 w 1157785"/>
              <a:gd name="connsiteY69" fmla="*/ 298746 h 965513"/>
              <a:gd name="connsiteX70" fmla="*/ 919460 w 1157785"/>
              <a:gd name="connsiteY70" fmla="*/ 413698 h 965513"/>
              <a:gd name="connsiteX71" fmla="*/ 1033164 w 1157785"/>
              <a:gd name="connsiteY71" fmla="*/ 298746 h 965513"/>
              <a:gd name="connsiteX72" fmla="*/ 919460 w 1157785"/>
              <a:gd name="connsiteY72" fmla="*/ 185043 h 965513"/>
              <a:gd name="connsiteX73" fmla="*/ 243186 w 1157785"/>
              <a:gd name="connsiteY73" fmla="*/ 185043 h 965513"/>
              <a:gd name="connsiteX74" fmla="*/ 128993 w 1157785"/>
              <a:gd name="connsiteY74" fmla="*/ 298746 h 965513"/>
              <a:gd name="connsiteX75" fmla="*/ 243186 w 1157785"/>
              <a:gd name="connsiteY75" fmla="*/ 413698 h 965513"/>
              <a:gd name="connsiteX76" fmla="*/ 358634 w 1157785"/>
              <a:gd name="connsiteY76" fmla="*/ 298746 h 965513"/>
              <a:gd name="connsiteX77" fmla="*/ 243186 w 1157785"/>
              <a:gd name="connsiteY77" fmla="*/ 185043 h 965513"/>
              <a:gd name="connsiteX78" fmla="*/ 919460 w 1157785"/>
              <a:gd name="connsiteY78" fmla="*/ 153806 h 965513"/>
              <a:gd name="connsiteX79" fmla="*/ 1064402 w 1157785"/>
              <a:gd name="connsiteY79" fmla="*/ 298746 h 965513"/>
              <a:gd name="connsiteX80" fmla="*/ 919460 w 1157785"/>
              <a:gd name="connsiteY80" fmla="*/ 443685 h 965513"/>
              <a:gd name="connsiteX81" fmla="*/ 774518 w 1157785"/>
              <a:gd name="connsiteY81" fmla="*/ 298746 h 965513"/>
              <a:gd name="connsiteX82" fmla="*/ 919460 w 1157785"/>
              <a:gd name="connsiteY82" fmla="*/ 153806 h 965513"/>
              <a:gd name="connsiteX83" fmla="*/ 243186 w 1157785"/>
              <a:gd name="connsiteY83" fmla="*/ 153806 h 965513"/>
              <a:gd name="connsiteX84" fmla="*/ 388751 w 1157785"/>
              <a:gd name="connsiteY84" fmla="*/ 298746 h 965513"/>
              <a:gd name="connsiteX85" fmla="*/ 243186 w 1157785"/>
              <a:gd name="connsiteY85" fmla="*/ 443685 h 965513"/>
              <a:gd name="connsiteX86" fmla="*/ 98876 w 1157785"/>
              <a:gd name="connsiteY86" fmla="*/ 298746 h 965513"/>
              <a:gd name="connsiteX87" fmla="*/ 243186 w 1157785"/>
              <a:gd name="connsiteY87" fmla="*/ 153806 h 965513"/>
              <a:gd name="connsiteX88" fmla="*/ 578008 w 1157785"/>
              <a:gd name="connsiteY88" fmla="*/ 0 h 965513"/>
              <a:gd name="connsiteX89" fmla="*/ 854134 w 1157785"/>
              <a:gd name="connsiteY89" fmla="*/ 85670 h 965513"/>
              <a:gd name="connsiteX90" fmla="*/ 857883 w 1157785"/>
              <a:gd name="connsiteY90" fmla="*/ 79371 h 965513"/>
              <a:gd name="connsiteX91" fmla="*/ 872876 w 1157785"/>
              <a:gd name="connsiteY91" fmla="*/ 80631 h 965513"/>
              <a:gd name="connsiteX92" fmla="*/ 891618 w 1157785"/>
              <a:gd name="connsiteY92" fmla="*/ 122206 h 965513"/>
              <a:gd name="connsiteX93" fmla="*/ 884121 w 1157785"/>
              <a:gd name="connsiteY93" fmla="*/ 134805 h 965513"/>
              <a:gd name="connsiteX94" fmla="*/ 836642 w 1157785"/>
              <a:gd name="connsiteY94" fmla="*/ 129766 h 965513"/>
              <a:gd name="connsiteX95" fmla="*/ 830395 w 1157785"/>
              <a:gd name="connsiteY95" fmla="*/ 115907 h 965513"/>
              <a:gd name="connsiteX96" fmla="*/ 835393 w 1157785"/>
              <a:gd name="connsiteY96" fmla="*/ 109608 h 965513"/>
              <a:gd name="connsiteX97" fmla="*/ 578008 w 1157785"/>
              <a:gd name="connsiteY97" fmla="*/ 28977 h 965513"/>
              <a:gd name="connsiteX98" fmla="*/ 311877 w 1157785"/>
              <a:gd name="connsiteY98" fmla="*/ 115907 h 965513"/>
              <a:gd name="connsiteX99" fmla="*/ 290637 w 1157785"/>
              <a:gd name="connsiteY99" fmla="*/ 113387 h 965513"/>
              <a:gd name="connsiteX100" fmla="*/ 294385 w 1157785"/>
              <a:gd name="connsiteY100" fmla="*/ 91970 h 965513"/>
              <a:gd name="connsiteX101" fmla="*/ 578008 w 1157785"/>
              <a:gd name="connsiteY101" fmla="*/ 0 h 9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57785" h="965513">
                <a:moveTo>
                  <a:pt x="276134" y="829446"/>
                </a:moveTo>
                <a:lnTo>
                  <a:pt x="321022" y="834486"/>
                </a:lnTo>
                <a:cubicBezTo>
                  <a:pt x="328503" y="835746"/>
                  <a:pt x="330997" y="843305"/>
                  <a:pt x="327256" y="848344"/>
                </a:cubicBezTo>
                <a:lnTo>
                  <a:pt x="322269" y="854644"/>
                </a:lnTo>
                <a:cubicBezTo>
                  <a:pt x="399576" y="907559"/>
                  <a:pt x="486858" y="935276"/>
                  <a:pt x="579127" y="935276"/>
                </a:cubicBezTo>
                <a:cubicBezTo>
                  <a:pt x="676384" y="935276"/>
                  <a:pt x="767407" y="905039"/>
                  <a:pt x="844714" y="848344"/>
                </a:cubicBezTo>
                <a:cubicBezTo>
                  <a:pt x="852195" y="843305"/>
                  <a:pt x="862170" y="844565"/>
                  <a:pt x="865911" y="850864"/>
                </a:cubicBezTo>
                <a:cubicBezTo>
                  <a:pt x="872145" y="858424"/>
                  <a:pt x="870898" y="867243"/>
                  <a:pt x="863417" y="873542"/>
                </a:cubicBezTo>
                <a:cubicBezTo>
                  <a:pt x="779876" y="932756"/>
                  <a:pt x="681372" y="965513"/>
                  <a:pt x="579127" y="965513"/>
                </a:cubicBezTo>
                <a:cubicBezTo>
                  <a:pt x="480623" y="965513"/>
                  <a:pt x="385860" y="935276"/>
                  <a:pt x="304812" y="878582"/>
                </a:cubicBezTo>
                <a:lnTo>
                  <a:pt x="301072" y="884881"/>
                </a:lnTo>
                <a:cubicBezTo>
                  <a:pt x="297331" y="891180"/>
                  <a:pt x="288603" y="889921"/>
                  <a:pt x="286109" y="883621"/>
                </a:cubicBezTo>
                <a:lnTo>
                  <a:pt x="267406" y="842045"/>
                </a:lnTo>
                <a:cubicBezTo>
                  <a:pt x="263665" y="835746"/>
                  <a:pt x="269899" y="829446"/>
                  <a:pt x="276134" y="829446"/>
                </a:cubicBezTo>
                <a:close/>
                <a:moveTo>
                  <a:pt x="810194" y="503804"/>
                </a:moveTo>
                <a:cubicBezTo>
                  <a:pt x="752885" y="503804"/>
                  <a:pt x="706788" y="550281"/>
                  <a:pt x="706788" y="608065"/>
                </a:cubicBezTo>
                <a:lnTo>
                  <a:pt x="706788" y="736192"/>
                </a:lnTo>
                <a:cubicBezTo>
                  <a:pt x="706788" y="752522"/>
                  <a:pt x="719247" y="766340"/>
                  <a:pt x="735443" y="766340"/>
                </a:cubicBezTo>
                <a:lnTo>
                  <a:pt x="772818" y="766340"/>
                </a:lnTo>
                <a:lnTo>
                  <a:pt x="772818" y="650774"/>
                </a:lnTo>
                <a:cubicBezTo>
                  <a:pt x="772818" y="641981"/>
                  <a:pt x="779047" y="635700"/>
                  <a:pt x="787768" y="635700"/>
                </a:cubicBezTo>
                <a:cubicBezTo>
                  <a:pt x="796489" y="635700"/>
                  <a:pt x="803964" y="641981"/>
                  <a:pt x="803964" y="650774"/>
                </a:cubicBezTo>
                <a:lnTo>
                  <a:pt x="803964" y="766340"/>
                </a:lnTo>
                <a:lnTo>
                  <a:pt x="1030709" y="766340"/>
                </a:lnTo>
                <a:lnTo>
                  <a:pt x="1030709" y="650774"/>
                </a:lnTo>
                <a:cubicBezTo>
                  <a:pt x="1030709" y="641981"/>
                  <a:pt x="1038184" y="635700"/>
                  <a:pt x="1046905" y="635700"/>
                </a:cubicBezTo>
                <a:cubicBezTo>
                  <a:pt x="1054380" y="635700"/>
                  <a:pt x="1061855" y="641981"/>
                  <a:pt x="1061855" y="650774"/>
                </a:cubicBezTo>
                <a:lnTo>
                  <a:pt x="1061855" y="766340"/>
                </a:lnTo>
                <a:lnTo>
                  <a:pt x="1099230" y="766340"/>
                </a:lnTo>
                <a:cubicBezTo>
                  <a:pt x="1115426" y="766340"/>
                  <a:pt x="1127885" y="752522"/>
                  <a:pt x="1127885" y="736192"/>
                </a:cubicBezTo>
                <a:lnTo>
                  <a:pt x="1127885" y="608065"/>
                </a:lnTo>
                <a:cubicBezTo>
                  <a:pt x="1127885" y="550281"/>
                  <a:pt x="1081788" y="503804"/>
                  <a:pt x="1024479" y="503804"/>
                </a:cubicBezTo>
                <a:close/>
                <a:moveTo>
                  <a:pt x="133650" y="503804"/>
                </a:moveTo>
                <a:cubicBezTo>
                  <a:pt x="76193" y="503804"/>
                  <a:pt x="29978" y="550281"/>
                  <a:pt x="29978" y="608065"/>
                </a:cubicBezTo>
                <a:lnTo>
                  <a:pt x="29978" y="736192"/>
                </a:lnTo>
                <a:cubicBezTo>
                  <a:pt x="29978" y="752522"/>
                  <a:pt x="42468" y="766340"/>
                  <a:pt x="58706" y="766340"/>
                </a:cubicBezTo>
                <a:lnTo>
                  <a:pt x="97427" y="766340"/>
                </a:lnTo>
                <a:lnTo>
                  <a:pt x="97427" y="650774"/>
                </a:lnTo>
                <a:cubicBezTo>
                  <a:pt x="97427" y="641981"/>
                  <a:pt x="103673" y="635700"/>
                  <a:pt x="112416" y="635700"/>
                </a:cubicBezTo>
                <a:cubicBezTo>
                  <a:pt x="121160" y="635700"/>
                  <a:pt x="127405" y="641981"/>
                  <a:pt x="127405" y="650774"/>
                </a:cubicBezTo>
                <a:lnTo>
                  <a:pt x="127405" y="766340"/>
                </a:lnTo>
                <a:lnTo>
                  <a:pt x="355984" y="766340"/>
                </a:lnTo>
                <a:lnTo>
                  <a:pt x="355984" y="650774"/>
                </a:lnTo>
                <a:cubicBezTo>
                  <a:pt x="355984" y="641981"/>
                  <a:pt x="363479" y="635700"/>
                  <a:pt x="370973" y="635700"/>
                </a:cubicBezTo>
                <a:cubicBezTo>
                  <a:pt x="379716" y="635700"/>
                  <a:pt x="385962" y="641981"/>
                  <a:pt x="385962" y="650774"/>
                </a:cubicBezTo>
                <a:lnTo>
                  <a:pt x="385962" y="766340"/>
                </a:lnTo>
                <a:lnTo>
                  <a:pt x="423434" y="766340"/>
                </a:lnTo>
                <a:cubicBezTo>
                  <a:pt x="439672" y="766340"/>
                  <a:pt x="453411" y="752522"/>
                  <a:pt x="453411" y="736192"/>
                </a:cubicBezTo>
                <a:lnTo>
                  <a:pt x="453411" y="608065"/>
                </a:lnTo>
                <a:cubicBezTo>
                  <a:pt x="453411" y="550281"/>
                  <a:pt x="407196" y="503804"/>
                  <a:pt x="349739" y="503804"/>
                </a:cubicBezTo>
                <a:close/>
                <a:moveTo>
                  <a:pt x="810194" y="472400"/>
                </a:moveTo>
                <a:lnTo>
                  <a:pt x="1024479" y="472400"/>
                </a:lnTo>
                <a:cubicBezTo>
                  <a:pt x="1097984" y="472400"/>
                  <a:pt x="1157785" y="533951"/>
                  <a:pt x="1157785" y="608065"/>
                </a:cubicBezTo>
                <a:lnTo>
                  <a:pt x="1157785" y="736192"/>
                </a:lnTo>
                <a:cubicBezTo>
                  <a:pt x="1157785" y="770109"/>
                  <a:pt x="1131622" y="795232"/>
                  <a:pt x="1099230" y="795232"/>
                </a:cubicBezTo>
                <a:lnTo>
                  <a:pt x="735443" y="795232"/>
                </a:lnTo>
                <a:cubicBezTo>
                  <a:pt x="703051" y="795232"/>
                  <a:pt x="675642" y="770109"/>
                  <a:pt x="675642" y="736192"/>
                </a:cubicBezTo>
                <a:lnTo>
                  <a:pt x="675642" y="608065"/>
                </a:lnTo>
                <a:cubicBezTo>
                  <a:pt x="675642" y="533951"/>
                  <a:pt x="736689" y="472400"/>
                  <a:pt x="810194" y="472400"/>
                </a:cubicBezTo>
                <a:close/>
                <a:moveTo>
                  <a:pt x="133650" y="472400"/>
                </a:moveTo>
                <a:lnTo>
                  <a:pt x="349739" y="472400"/>
                </a:lnTo>
                <a:cubicBezTo>
                  <a:pt x="423434" y="472400"/>
                  <a:pt x="482140" y="533951"/>
                  <a:pt x="482140" y="608065"/>
                </a:cubicBezTo>
                <a:lnTo>
                  <a:pt x="482140" y="736192"/>
                </a:lnTo>
                <a:cubicBezTo>
                  <a:pt x="482140" y="770109"/>
                  <a:pt x="457159" y="795232"/>
                  <a:pt x="423434" y="795232"/>
                </a:cubicBezTo>
                <a:lnTo>
                  <a:pt x="58706" y="795232"/>
                </a:lnTo>
                <a:cubicBezTo>
                  <a:pt x="26230" y="795232"/>
                  <a:pt x="0" y="770109"/>
                  <a:pt x="0" y="736192"/>
                </a:cubicBezTo>
                <a:lnTo>
                  <a:pt x="0" y="608065"/>
                </a:lnTo>
                <a:cubicBezTo>
                  <a:pt x="0" y="533951"/>
                  <a:pt x="59955" y="472400"/>
                  <a:pt x="133650" y="472400"/>
                </a:cubicBezTo>
                <a:close/>
                <a:moveTo>
                  <a:pt x="919460" y="185043"/>
                </a:moveTo>
                <a:cubicBezTo>
                  <a:pt x="856985" y="185043"/>
                  <a:pt x="805755" y="236271"/>
                  <a:pt x="805755" y="298746"/>
                </a:cubicBezTo>
                <a:cubicBezTo>
                  <a:pt x="805755" y="362469"/>
                  <a:pt x="856985" y="413698"/>
                  <a:pt x="919460" y="413698"/>
                </a:cubicBezTo>
                <a:cubicBezTo>
                  <a:pt x="981935" y="413698"/>
                  <a:pt x="1033164" y="362469"/>
                  <a:pt x="1033164" y="298746"/>
                </a:cubicBezTo>
                <a:cubicBezTo>
                  <a:pt x="1033164" y="236271"/>
                  <a:pt x="981935" y="185043"/>
                  <a:pt x="919460" y="185043"/>
                </a:cubicBezTo>
                <a:close/>
                <a:moveTo>
                  <a:pt x="243186" y="185043"/>
                </a:moveTo>
                <a:cubicBezTo>
                  <a:pt x="180443" y="185043"/>
                  <a:pt x="128993" y="236271"/>
                  <a:pt x="128993" y="298746"/>
                </a:cubicBezTo>
                <a:cubicBezTo>
                  <a:pt x="128993" y="362469"/>
                  <a:pt x="180443" y="413698"/>
                  <a:pt x="243186" y="413698"/>
                </a:cubicBezTo>
                <a:cubicBezTo>
                  <a:pt x="307185" y="413698"/>
                  <a:pt x="358634" y="362469"/>
                  <a:pt x="358634" y="298746"/>
                </a:cubicBezTo>
                <a:cubicBezTo>
                  <a:pt x="358634" y="236271"/>
                  <a:pt x="307185" y="185043"/>
                  <a:pt x="243186" y="185043"/>
                </a:cubicBezTo>
                <a:close/>
                <a:moveTo>
                  <a:pt x="919460" y="153806"/>
                </a:moveTo>
                <a:cubicBezTo>
                  <a:pt x="999428" y="153806"/>
                  <a:pt x="1064402" y="218779"/>
                  <a:pt x="1064402" y="298746"/>
                </a:cubicBezTo>
                <a:cubicBezTo>
                  <a:pt x="1064402" y="378712"/>
                  <a:pt x="999428" y="443685"/>
                  <a:pt x="919460" y="443685"/>
                </a:cubicBezTo>
                <a:cubicBezTo>
                  <a:pt x="839492" y="443685"/>
                  <a:pt x="774518" y="378712"/>
                  <a:pt x="774518" y="298746"/>
                </a:cubicBezTo>
                <a:cubicBezTo>
                  <a:pt x="774518" y="218779"/>
                  <a:pt x="839492" y="153806"/>
                  <a:pt x="919460" y="153806"/>
                </a:cubicBezTo>
                <a:close/>
                <a:moveTo>
                  <a:pt x="243186" y="153806"/>
                </a:moveTo>
                <a:cubicBezTo>
                  <a:pt x="323498" y="153806"/>
                  <a:pt x="388751" y="218779"/>
                  <a:pt x="388751" y="298746"/>
                </a:cubicBezTo>
                <a:cubicBezTo>
                  <a:pt x="388751" y="378712"/>
                  <a:pt x="323498" y="443685"/>
                  <a:pt x="243186" y="443685"/>
                </a:cubicBezTo>
                <a:cubicBezTo>
                  <a:pt x="164129" y="443685"/>
                  <a:pt x="98876" y="378712"/>
                  <a:pt x="98876" y="298746"/>
                </a:cubicBezTo>
                <a:cubicBezTo>
                  <a:pt x="98876" y="218779"/>
                  <a:pt x="164129" y="153806"/>
                  <a:pt x="243186" y="153806"/>
                </a:cubicBezTo>
                <a:close/>
                <a:moveTo>
                  <a:pt x="578008" y="0"/>
                </a:moveTo>
                <a:cubicBezTo>
                  <a:pt x="677963" y="0"/>
                  <a:pt x="772921" y="28977"/>
                  <a:pt x="854134" y="85670"/>
                </a:cubicBezTo>
                <a:lnTo>
                  <a:pt x="857883" y="79371"/>
                </a:lnTo>
                <a:cubicBezTo>
                  <a:pt x="861631" y="73072"/>
                  <a:pt x="870377" y="74332"/>
                  <a:pt x="872876" y="80631"/>
                </a:cubicBezTo>
                <a:lnTo>
                  <a:pt x="891618" y="122206"/>
                </a:lnTo>
                <a:cubicBezTo>
                  <a:pt x="894117" y="128506"/>
                  <a:pt x="889119" y="136065"/>
                  <a:pt x="884121" y="134805"/>
                </a:cubicBezTo>
                <a:lnTo>
                  <a:pt x="836642" y="129766"/>
                </a:lnTo>
                <a:cubicBezTo>
                  <a:pt x="830395" y="129766"/>
                  <a:pt x="826647" y="122206"/>
                  <a:pt x="830395" y="115907"/>
                </a:cubicBezTo>
                <a:lnTo>
                  <a:pt x="835393" y="109608"/>
                </a:lnTo>
                <a:cubicBezTo>
                  <a:pt x="759177" y="56694"/>
                  <a:pt x="670467" y="28977"/>
                  <a:pt x="578008" y="28977"/>
                </a:cubicBezTo>
                <a:cubicBezTo>
                  <a:pt x="483051" y="28977"/>
                  <a:pt x="389343" y="59213"/>
                  <a:pt x="311877" y="115907"/>
                </a:cubicBezTo>
                <a:cubicBezTo>
                  <a:pt x="305630" y="122206"/>
                  <a:pt x="295635" y="120947"/>
                  <a:pt x="290637" y="113387"/>
                </a:cubicBezTo>
                <a:cubicBezTo>
                  <a:pt x="285639" y="107088"/>
                  <a:pt x="286888" y="95749"/>
                  <a:pt x="294385" y="91970"/>
                </a:cubicBezTo>
                <a:cubicBezTo>
                  <a:pt x="378098" y="30236"/>
                  <a:pt x="475554" y="0"/>
                  <a:pt x="5780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6608055-5F06-F64A-B22C-DA36F185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1983" y="7605055"/>
            <a:ext cx="1163256" cy="1152295"/>
          </a:xfrm>
          <a:custGeom>
            <a:avLst/>
            <a:gdLst>
              <a:gd name="connsiteX0" fmla="*/ 895630 w 1163256"/>
              <a:gd name="connsiteY0" fmla="*/ 880143 h 1152295"/>
              <a:gd name="connsiteX1" fmla="*/ 906174 w 1163256"/>
              <a:gd name="connsiteY1" fmla="*/ 883904 h 1152295"/>
              <a:gd name="connsiteX2" fmla="*/ 963230 w 1163256"/>
              <a:gd name="connsiteY2" fmla="*/ 941582 h 1152295"/>
              <a:gd name="connsiteX3" fmla="*/ 976874 w 1163256"/>
              <a:gd name="connsiteY3" fmla="*/ 930297 h 1152295"/>
              <a:gd name="connsiteX4" fmla="*/ 993000 w 1163256"/>
              <a:gd name="connsiteY4" fmla="*/ 945344 h 1152295"/>
              <a:gd name="connsiteX5" fmla="*/ 993000 w 1163256"/>
              <a:gd name="connsiteY5" fmla="*/ 976690 h 1152295"/>
              <a:gd name="connsiteX6" fmla="*/ 991760 w 1163256"/>
              <a:gd name="connsiteY6" fmla="*/ 981705 h 1152295"/>
              <a:gd name="connsiteX7" fmla="*/ 991760 w 1163256"/>
              <a:gd name="connsiteY7" fmla="*/ 982959 h 1152295"/>
              <a:gd name="connsiteX8" fmla="*/ 990518 w 1163256"/>
              <a:gd name="connsiteY8" fmla="*/ 985467 h 1152295"/>
              <a:gd name="connsiteX9" fmla="*/ 989278 w 1163256"/>
              <a:gd name="connsiteY9" fmla="*/ 986721 h 1152295"/>
              <a:gd name="connsiteX10" fmla="*/ 986798 w 1163256"/>
              <a:gd name="connsiteY10" fmla="*/ 989229 h 1152295"/>
              <a:gd name="connsiteX11" fmla="*/ 983076 w 1163256"/>
              <a:gd name="connsiteY11" fmla="*/ 991736 h 1152295"/>
              <a:gd name="connsiteX12" fmla="*/ 981836 w 1163256"/>
              <a:gd name="connsiteY12" fmla="*/ 991736 h 1152295"/>
              <a:gd name="connsiteX13" fmla="*/ 980596 w 1163256"/>
              <a:gd name="connsiteY13" fmla="*/ 992990 h 1152295"/>
              <a:gd name="connsiteX14" fmla="*/ 976874 w 1163256"/>
              <a:gd name="connsiteY14" fmla="*/ 992990 h 1152295"/>
              <a:gd name="connsiteX15" fmla="*/ 944624 w 1163256"/>
              <a:gd name="connsiteY15" fmla="*/ 992990 h 1152295"/>
              <a:gd name="connsiteX16" fmla="*/ 929740 w 1163256"/>
              <a:gd name="connsiteY16" fmla="*/ 976690 h 1152295"/>
              <a:gd name="connsiteX17" fmla="*/ 942144 w 1163256"/>
              <a:gd name="connsiteY17" fmla="*/ 962898 h 1152295"/>
              <a:gd name="connsiteX18" fmla="*/ 885086 w 1163256"/>
              <a:gd name="connsiteY18" fmla="*/ 906474 h 1152295"/>
              <a:gd name="connsiteX19" fmla="*/ 885086 w 1163256"/>
              <a:gd name="connsiteY19" fmla="*/ 883904 h 1152295"/>
              <a:gd name="connsiteX20" fmla="*/ 895630 w 1163256"/>
              <a:gd name="connsiteY20" fmla="*/ 880143 h 1152295"/>
              <a:gd name="connsiteX21" fmla="*/ 261963 w 1163256"/>
              <a:gd name="connsiteY21" fmla="*/ 880143 h 1152295"/>
              <a:gd name="connsiteX22" fmla="*/ 272621 w 1163256"/>
              <a:gd name="connsiteY22" fmla="*/ 883904 h 1152295"/>
              <a:gd name="connsiteX23" fmla="*/ 272621 w 1163256"/>
              <a:gd name="connsiteY23" fmla="*/ 906474 h 1152295"/>
              <a:gd name="connsiteX24" fmla="*/ 216197 w 1163256"/>
              <a:gd name="connsiteY24" fmla="*/ 962898 h 1152295"/>
              <a:gd name="connsiteX25" fmla="*/ 227482 w 1163256"/>
              <a:gd name="connsiteY25" fmla="*/ 976690 h 1152295"/>
              <a:gd name="connsiteX26" fmla="*/ 212436 w 1163256"/>
              <a:gd name="connsiteY26" fmla="*/ 992990 h 1152295"/>
              <a:gd name="connsiteX27" fmla="*/ 179835 w 1163256"/>
              <a:gd name="connsiteY27" fmla="*/ 992990 h 1152295"/>
              <a:gd name="connsiteX28" fmla="*/ 176074 w 1163256"/>
              <a:gd name="connsiteY28" fmla="*/ 992990 h 1152295"/>
              <a:gd name="connsiteX29" fmla="*/ 174820 w 1163256"/>
              <a:gd name="connsiteY29" fmla="*/ 991736 h 1152295"/>
              <a:gd name="connsiteX30" fmla="*/ 172312 w 1163256"/>
              <a:gd name="connsiteY30" fmla="*/ 990482 h 1152295"/>
              <a:gd name="connsiteX31" fmla="*/ 171058 w 1163256"/>
              <a:gd name="connsiteY31" fmla="*/ 990482 h 1152295"/>
              <a:gd name="connsiteX32" fmla="*/ 168551 w 1163256"/>
              <a:gd name="connsiteY32" fmla="*/ 987975 h 1152295"/>
              <a:gd name="connsiteX33" fmla="*/ 168551 w 1163256"/>
              <a:gd name="connsiteY33" fmla="*/ 986721 h 1152295"/>
              <a:gd name="connsiteX34" fmla="*/ 166043 w 1163256"/>
              <a:gd name="connsiteY34" fmla="*/ 982959 h 1152295"/>
              <a:gd name="connsiteX35" fmla="*/ 164789 w 1163256"/>
              <a:gd name="connsiteY35" fmla="*/ 979198 h 1152295"/>
              <a:gd name="connsiteX36" fmla="*/ 164789 w 1163256"/>
              <a:gd name="connsiteY36" fmla="*/ 976690 h 1152295"/>
              <a:gd name="connsiteX37" fmla="*/ 164789 w 1163256"/>
              <a:gd name="connsiteY37" fmla="*/ 945344 h 1152295"/>
              <a:gd name="connsiteX38" fmla="*/ 179835 w 1163256"/>
              <a:gd name="connsiteY38" fmla="*/ 930297 h 1152295"/>
              <a:gd name="connsiteX39" fmla="*/ 194882 w 1163256"/>
              <a:gd name="connsiteY39" fmla="*/ 941582 h 1152295"/>
              <a:gd name="connsiteX40" fmla="*/ 251305 w 1163256"/>
              <a:gd name="connsiteY40" fmla="*/ 883904 h 1152295"/>
              <a:gd name="connsiteX41" fmla="*/ 261963 w 1163256"/>
              <a:gd name="connsiteY41" fmla="*/ 880143 h 1152295"/>
              <a:gd name="connsiteX42" fmla="*/ 1124596 w 1163256"/>
              <a:gd name="connsiteY42" fmla="*/ 539932 h 1152295"/>
              <a:gd name="connsiteX43" fmla="*/ 1135370 w 1163256"/>
              <a:gd name="connsiteY43" fmla="*/ 544760 h 1152295"/>
              <a:gd name="connsiteX44" fmla="*/ 1159454 w 1163256"/>
              <a:gd name="connsiteY44" fmla="*/ 567934 h 1152295"/>
              <a:gd name="connsiteX45" fmla="*/ 1161988 w 1163256"/>
              <a:gd name="connsiteY45" fmla="*/ 573083 h 1152295"/>
              <a:gd name="connsiteX46" fmla="*/ 1163256 w 1163256"/>
              <a:gd name="connsiteY46" fmla="*/ 574371 h 1152295"/>
              <a:gd name="connsiteX47" fmla="*/ 1163256 w 1163256"/>
              <a:gd name="connsiteY47" fmla="*/ 578233 h 1152295"/>
              <a:gd name="connsiteX48" fmla="*/ 1163256 w 1163256"/>
              <a:gd name="connsiteY48" fmla="*/ 580808 h 1152295"/>
              <a:gd name="connsiteX49" fmla="*/ 1163256 w 1163256"/>
              <a:gd name="connsiteY49" fmla="*/ 584671 h 1152295"/>
              <a:gd name="connsiteX50" fmla="*/ 1161988 w 1163256"/>
              <a:gd name="connsiteY50" fmla="*/ 585958 h 1152295"/>
              <a:gd name="connsiteX51" fmla="*/ 1159454 w 1163256"/>
              <a:gd name="connsiteY51" fmla="*/ 591108 h 1152295"/>
              <a:gd name="connsiteX52" fmla="*/ 1135370 w 1163256"/>
              <a:gd name="connsiteY52" fmla="*/ 614282 h 1152295"/>
              <a:gd name="connsiteX53" fmla="*/ 1125228 w 1163256"/>
              <a:gd name="connsiteY53" fmla="*/ 619432 h 1152295"/>
              <a:gd name="connsiteX54" fmla="*/ 1113820 w 1163256"/>
              <a:gd name="connsiteY54" fmla="*/ 614282 h 1152295"/>
              <a:gd name="connsiteX55" fmla="*/ 1111284 w 1163256"/>
              <a:gd name="connsiteY55" fmla="*/ 594970 h 1152295"/>
              <a:gd name="connsiteX56" fmla="*/ 1031426 w 1163256"/>
              <a:gd name="connsiteY56" fmla="*/ 594970 h 1152295"/>
              <a:gd name="connsiteX57" fmla="*/ 1016214 w 1163256"/>
              <a:gd name="connsiteY57" fmla="*/ 579521 h 1152295"/>
              <a:gd name="connsiteX58" fmla="*/ 1031426 w 1163256"/>
              <a:gd name="connsiteY58" fmla="*/ 564071 h 1152295"/>
              <a:gd name="connsiteX59" fmla="*/ 1111284 w 1163256"/>
              <a:gd name="connsiteY59" fmla="*/ 564071 h 1152295"/>
              <a:gd name="connsiteX60" fmla="*/ 1113820 w 1163256"/>
              <a:gd name="connsiteY60" fmla="*/ 544760 h 1152295"/>
              <a:gd name="connsiteX61" fmla="*/ 1124596 w 1163256"/>
              <a:gd name="connsiteY61" fmla="*/ 539932 h 1152295"/>
              <a:gd name="connsiteX62" fmla="*/ 39121 w 1163256"/>
              <a:gd name="connsiteY62" fmla="*/ 539932 h 1152295"/>
              <a:gd name="connsiteX63" fmla="*/ 50276 w 1163256"/>
              <a:gd name="connsiteY63" fmla="*/ 544760 h 1152295"/>
              <a:gd name="connsiteX64" fmla="*/ 51533 w 1163256"/>
              <a:gd name="connsiteY64" fmla="*/ 564071 h 1152295"/>
              <a:gd name="connsiteX65" fmla="*/ 131974 w 1163256"/>
              <a:gd name="connsiteY65" fmla="*/ 564071 h 1152295"/>
              <a:gd name="connsiteX66" fmla="*/ 147057 w 1163256"/>
              <a:gd name="connsiteY66" fmla="*/ 579521 h 1152295"/>
              <a:gd name="connsiteX67" fmla="*/ 131974 w 1163256"/>
              <a:gd name="connsiteY67" fmla="*/ 594970 h 1152295"/>
              <a:gd name="connsiteX68" fmla="*/ 51533 w 1163256"/>
              <a:gd name="connsiteY68" fmla="*/ 594970 h 1152295"/>
              <a:gd name="connsiteX69" fmla="*/ 50276 w 1163256"/>
              <a:gd name="connsiteY69" fmla="*/ 614282 h 1152295"/>
              <a:gd name="connsiteX70" fmla="*/ 38964 w 1163256"/>
              <a:gd name="connsiteY70" fmla="*/ 619432 h 1152295"/>
              <a:gd name="connsiteX71" fmla="*/ 28909 w 1163256"/>
              <a:gd name="connsiteY71" fmla="*/ 614282 h 1152295"/>
              <a:gd name="connsiteX72" fmla="*/ 3771 w 1163256"/>
              <a:gd name="connsiteY72" fmla="*/ 591108 h 1152295"/>
              <a:gd name="connsiteX73" fmla="*/ 1257 w 1163256"/>
              <a:gd name="connsiteY73" fmla="*/ 585958 h 1152295"/>
              <a:gd name="connsiteX74" fmla="*/ 1257 w 1163256"/>
              <a:gd name="connsiteY74" fmla="*/ 584671 h 1152295"/>
              <a:gd name="connsiteX75" fmla="*/ 0 w 1163256"/>
              <a:gd name="connsiteY75" fmla="*/ 580808 h 1152295"/>
              <a:gd name="connsiteX76" fmla="*/ 0 w 1163256"/>
              <a:gd name="connsiteY76" fmla="*/ 579521 h 1152295"/>
              <a:gd name="connsiteX77" fmla="*/ 1257 w 1163256"/>
              <a:gd name="connsiteY77" fmla="*/ 574371 h 1152295"/>
              <a:gd name="connsiteX78" fmla="*/ 3771 w 1163256"/>
              <a:gd name="connsiteY78" fmla="*/ 569221 h 1152295"/>
              <a:gd name="connsiteX79" fmla="*/ 3771 w 1163256"/>
              <a:gd name="connsiteY79" fmla="*/ 567934 h 1152295"/>
              <a:gd name="connsiteX80" fmla="*/ 28909 w 1163256"/>
              <a:gd name="connsiteY80" fmla="*/ 544760 h 1152295"/>
              <a:gd name="connsiteX81" fmla="*/ 39121 w 1163256"/>
              <a:gd name="connsiteY81" fmla="*/ 539932 h 1152295"/>
              <a:gd name="connsiteX82" fmla="*/ 484220 w 1163256"/>
              <a:gd name="connsiteY82" fmla="*/ 310007 h 1152295"/>
              <a:gd name="connsiteX83" fmla="*/ 408725 w 1163256"/>
              <a:gd name="connsiteY83" fmla="*/ 378435 h 1152295"/>
              <a:gd name="connsiteX84" fmla="*/ 408725 w 1163256"/>
              <a:gd name="connsiteY84" fmla="*/ 409539 h 1152295"/>
              <a:gd name="connsiteX85" fmla="*/ 408725 w 1163256"/>
              <a:gd name="connsiteY85" fmla="*/ 484188 h 1152295"/>
              <a:gd name="connsiteX86" fmla="*/ 408725 w 1163256"/>
              <a:gd name="connsiteY86" fmla="*/ 686984 h 1152295"/>
              <a:gd name="connsiteX87" fmla="*/ 431002 w 1163256"/>
              <a:gd name="connsiteY87" fmla="*/ 714355 h 1152295"/>
              <a:gd name="connsiteX88" fmla="*/ 453279 w 1163256"/>
              <a:gd name="connsiteY88" fmla="*/ 686984 h 1152295"/>
              <a:gd name="connsiteX89" fmla="*/ 453279 w 1163256"/>
              <a:gd name="connsiteY89" fmla="*/ 653392 h 1152295"/>
              <a:gd name="connsiteX90" fmla="*/ 453279 w 1163256"/>
              <a:gd name="connsiteY90" fmla="*/ 395853 h 1152295"/>
              <a:gd name="connsiteX91" fmla="*/ 468131 w 1163256"/>
              <a:gd name="connsiteY91" fmla="*/ 380923 h 1152295"/>
              <a:gd name="connsiteX92" fmla="*/ 482982 w 1163256"/>
              <a:gd name="connsiteY92" fmla="*/ 395853 h 1152295"/>
              <a:gd name="connsiteX93" fmla="*/ 482982 w 1163256"/>
              <a:gd name="connsiteY93" fmla="*/ 653392 h 1152295"/>
              <a:gd name="connsiteX94" fmla="*/ 482982 w 1163256"/>
              <a:gd name="connsiteY94" fmla="*/ 686984 h 1152295"/>
              <a:gd name="connsiteX95" fmla="*/ 482982 w 1163256"/>
              <a:gd name="connsiteY95" fmla="*/ 1095064 h 1152295"/>
              <a:gd name="connsiteX96" fmla="*/ 522586 w 1163256"/>
              <a:gd name="connsiteY96" fmla="*/ 1122435 h 1152295"/>
              <a:gd name="connsiteX97" fmla="*/ 564666 w 1163256"/>
              <a:gd name="connsiteY97" fmla="*/ 1095064 h 1152295"/>
              <a:gd name="connsiteX98" fmla="*/ 564666 w 1163256"/>
              <a:gd name="connsiteY98" fmla="*/ 735505 h 1152295"/>
              <a:gd name="connsiteX99" fmla="*/ 579517 w 1163256"/>
              <a:gd name="connsiteY99" fmla="*/ 720576 h 1152295"/>
              <a:gd name="connsiteX100" fmla="*/ 594368 w 1163256"/>
              <a:gd name="connsiteY100" fmla="*/ 735505 h 1152295"/>
              <a:gd name="connsiteX101" fmla="*/ 594368 w 1163256"/>
              <a:gd name="connsiteY101" fmla="*/ 1095064 h 1152295"/>
              <a:gd name="connsiteX102" fmla="*/ 635210 w 1163256"/>
              <a:gd name="connsiteY102" fmla="*/ 1122435 h 1152295"/>
              <a:gd name="connsiteX103" fmla="*/ 676052 w 1163256"/>
              <a:gd name="connsiteY103" fmla="*/ 1095064 h 1152295"/>
              <a:gd name="connsiteX104" fmla="*/ 676052 w 1163256"/>
              <a:gd name="connsiteY104" fmla="*/ 653392 h 1152295"/>
              <a:gd name="connsiteX105" fmla="*/ 676052 w 1163256"/>
              <a:gd name="connsiteY105" fmla="*/ 395853 h 1152295"/>
              <a:gd name="connsiteX106" fmla="*/ 689666 w 1163256"/>
              <a:gd name="connsiteY106" fmla="*/ 380923 h 1152295"/>
              <a:gd name="connsiteX107" fmla="*/ 704517 w 1163256"/>
              <a:gd name="connsiteY107" fmla="*/ 395853 h 1152295"/>
              <a:gd name="connsiteX108" fmla="*/ 704517 w 1163256"/>
              <a:gd name="connsiteY108" fmla="*/ 686984 h 1152295"/>
              <a:gd name="connsiteX109" fmla="*/ 726794 w 1163256"/>
              <a:gd name="connsiteY109" fmla="*/ 714355 h 1152295"/>
              <a:gd name="connsiteX110" fmla="*/ 749071 w 1163256"/>
              <a:gd name="connsiteY110" fmla="*/ 686984 h 1152295"/>
              <a:gd name="connsiteX111" fmla="*/ 749071 w 1163256"/>
              <a:gd name="connsiteY111" fmla="*/ 484188 h 1152295"/>
              <a:gd name="connsiteX112" fmla="*/ 749071 w 1163256"/>
              <a:gd name="connsiteY112" fmla="*/ 409539 h 1152295"/>
              <a:gd name="connsiteX113" fmla="*/ 749071 w 1163256"/>
              <a:gd name="connsiteY113" fmla="*/ 378435 h 1152295"/>
              <a:gd name="connsiteX114" fmla="*/ 673576 w 1163256"/>
              <a:gd name="connsiteY114" fmla="*/ 310007 h 1152295"/>
              <a:gd name="connsiteX115" fmla="*/ 484220 w 1163256"/>
              <a:gd name="connsiteY115" fmla="*/ 280147 h 1152295"/>
              <a:gd name="connsiteX116" fmla="*/ 673576 w 1163256"/>
              <a:gd name="connsiteY116" fmla="*/ 280147 h 1152295"/>
              <a:gd name="connsiteX117" fmla="*/ 778774 w 1163256"/>
              <a:gd name="connsiteY117" fmla="*/ 378435 h 1152295"/>
              <a:gd name="connsiteX118" fmla="*/ 778774 w 1163256"/>
              <a:gd name="connsiteY118" fmla="*/ 409539 h 1152295"/>
              <a:gd name="connsiteX119" fmla="*/ 778774 w 1163256"/>
              <a:gd name="connsiteY119" fmla="*/ 484188 h 1152295"/>
              <a:gd name="connsiteX120" fmla="*/ 778774 w 1163256"/>
              <a:gd name="connsiteY120" fmla="*/ 686984 h 1152295"/>
              <a:gd name="connsiteX121" fmla="*/ 726794 w 1163256"/>
              <a:gd name="connsiteY121" fmla="*/ 744214 h 1152295"/>
              <a:gd name="connsiteX122" fmla="*/ 704517 w 1163256"/>
              <a:gd name="connsiteY122" fmla="*/ 739238 h 1152295"/>
              <a:gd name="connsiteX123" fmla="*/ 704517 w 1163256"/>
              <a:gd name="connsiteY123" fmla="*/ 1095064 h 1152295"/>
              <a:gd name="connsiteX124" fmla="*/ 635210 w 1163256"/>
              <a:gd name="connsiteY124" fmla="*/ 1152295 h 1152295"/>
              <a:gd name="connsiteX125" fmla="*/ 579517 w 1163256"/>
              <a:gd name="connsiteY125" fmla="*/ 1131144 h 1152295"/>
              <a:gd name="connsiteX126" fmla="*/ 522586 w 1163256"/>
              <a:gd name="connsiteY126" fmla="*/ 1152295 h 1152295"/>
              <a:gd name="connsiteX127" fmla="*/ 453279 w 1163256"/>
              <a:gd name="connsiteY127" fmla="*/ 1095064 h 1152295"/>
              <a:gd name="connsiteX128" fmla="*/ 453279 w 1163256"/>
              <a:gd name="connsiteY128" fmla="*/ 739238 h 1152295"/>
              <a:gd name="connsiteX129" fmla="*/ 431002 w 1163256"/>
              <a:gd name="connsiteY129" fmla="*/ 744214 h 1152295"/>
              <a:gd name="connsiteX130" fmla="*/ 379022 w 1163256"/>
              <a:gd name="connsiteY130" fmla="*/ 686984 h 1152295"/>
              <a:gd name="connsiteX131" fmla="*/ 379022 w 1163256"/>
              <a:gd name="connsiteY131" fmla="*/ 484188 h 1152295"/>
              <a:gd name="connsiteX132" fmla="*/ 379022 w 1163256"/>
              <a:gd name="connsiteY132" fmla="*/ 409539 h 1152295"/>
              <a:gd name="connsiteX133" fmla="*/ 379022 w 1163256"/>
              <a:gd name="connsiteY133" fmla="*/ 378435 h 1152295"/>
              <a:gd name="connsiteX134" fmla="*/ 484220 w 1163256"/>
              <a:gd name="connsiteY134" fmla="*/ 280147 h 1152295"/>
              <a:gd name="connsiteX135" fmla="*/ 944624 w 1163256"/>
              <a:gd name="connsiteY135" fmla="*/ 164792 h 1152295"/>
              <a:gd name="connsiteX136" fmla="*/ 976874 w 1163256"/>
              <a:gd name="connsiteY136" fmla="*/ 164792 h 1152295"/>
              <a:gd name="connsiteX137" fmla="*/ 980596 w 1163256"/>
              <a:gd name="connsiteY137" fmla="*/ 166060 h 1152295"/>
              <a:gd name="connsiteX138" fmla="*/ 981836 w 1163256"/>
              <a:gd name="connsiteY138" fmla="*/ 166060 h 1152295"/>
              <a:gd name="connsiteX139" fmla="*/ 985558 w 1163256"/>
              <a:gd name="connsiteY139" fmla="*/ 168595 h 1152295"/>
              <a:gd name="connsiteX140" fmla="*/ 988038 w 1163256"/>
              <a:gd name="connsiteY140" fmla="*/ 169863 h 1152295"/>
              <a:gd name="connsiteX141" fmla="*/ 989278 w 1163256"/>
              <a:gd name="connsiteY141" fmla="*/ 171130 h 1152295"/>
              <a:gd name="connsiteX142" fmla="*/ 990518 w 1163256"/>
              <a:gd name="connsiteY142" fmla="*/ 174933 h 1152295"/>
              <a:gd name="connsiteX143" fmla="*/ 993000 w 1163256"/>
              <a:gd name="connsiteY143" fmla="*/ 178736 h 1152295"/>
              <a:gd name="connsiteX144" fmla="*/ 993000 w 1163256"/>
              <a:gd name="connsiteY144" fmla="*/ 180004 h 1152295"/>
              <a:gd name="connsiteX145" fmla="*/ 993000 w 1163256"/>
              <a:gd name="connsiteY145" fmla="*/ 181272 h 1152295"/>
              <a:gd name="connsiteX146" fmla="*/ 993000 w 1163256"/>
              <a:gd name="connsiteY146" fmla="*/ 214230 h 1152295"/>
              <a:gd name="connsiteX147" fmla="*/ 976874 w 1163256"/>
              <a:gd name="connsiteY147" fmla="*/ 229442 h 1152295"/>
              <a:gd name="connsiteX148" fmla="*/ 963230 w 1163256"/>
              <a:gd name="connsiteY148" fmla="*/ 216765 h 1152295"/>
              <a:gd name="connsiteX149" fmla="*/ 906174 w 1163256"/>
              <a:gd name="connsiteY149" fmla="*/ 273809 h 1152295"/>
              <a:gd name="connsiteX150" fmla="*/ 896250 w 1163256"/>
              <a:gd name="connsiteY150" fmla="*/ 278880 h 1152295"/>
              <a:gd name="connsiteX151" fmla="*/ 885086 w 1163256"/>
              <a:gd name="connsiteY151" fmla="*/ 273809 h 1152295"/>
              <a:gd name="connsiteX152" fmla="*/ 885086 w 1163256"/>
              <a:gd name="connsiteY152" fmla="*/ 252259 h 1152295"/>
              <a:gd name="connsiteX153" fmla="*/ 942144 w 1163256"/>
              <a:gd name="connsiteY153" fmla="*/ 195216 h 1152295"/>
              <a:gd name="connsiteX154" fmla="*/ 929740 w 1163256"/>
              <a:gd name="connsiteY154" fmla="*/ 181272 h 1152295"/>
              <a:gd name="connsiteX155" fmla="*/ 944624 w 1163256"/>
              <a:gd name="connsiteY155" fmla="*/ 164792 h 1152295"/>
              <a:gd name="connsiteX156" fmla="*/ 178581 w 1163256"/>
              <a:gd name="connsiteY156" fmla="*/ 164792 h 1152295"/>
              <a:gd name="connsiteX157" fmla="*/ 179835 w 1163256"/>
              <a:gd name="connsiteY157" fmla="*/ 164792 h 1152295"/>
              <a:gd name="connsiteX158" fmla="*/ 212436 w 1163256"/>
              <a:gd name="connsiteY158" fmla="*/ 164792 h 1152295"/>
              <a:gd name="connsiteX159" fmla="*/ 227482 w 1163256"/>
              <a:gd name="connsiteY159" fmla="*/ 181272 h 1152295"/>
              <a:gd name="connsiteX160" fmla="*/ 216197 w 1163256"/>
              <a:gd name="connsiteY160" fmla="*/ 195216 h 1152295"/>
              <a:gd name="connsiteX161" fmla="*/ 272621 w 1163256"/>
              <a:gd name="connsiteY161" fmla="*/ 252259 h 1152295"/>
              <a:gd name="connsiteX162" fmla="*/ 272621 w 1163256"/>
              <a:gd name="connsiteY162" fmla="*/ 273809 h 1152295"/>
              <a:gd name="connsiteX163" fmla="*/ 262590 w 1163256"/>
              <a:gd name="connsiteY163" fmla="*/ 278880 h 1152295"/>
              <a:gd name="connsiteX164" fmla="*/ 251305 w 1163256"/>
              <a:gd name="connsiteY164" fmla="*/ 273809 h 1152295"/>
              <a:gd name="connsiteX165" fmla="*/ 194882 w 1163256"/>
              <a:gd name="connsiteY165" fmla="*/ 216765 h 1152295"/>
              <a:gd name="connsiteX166" fmla="*/ 179835 w 1163256"/>
              <a:gd name="connsiteY166" fmla="*/ 229442 h 1152295"/>
              <a:gd name="connsiteX167" fmla="*/ 164789 w 1163256"/>
              <a:gd name="connsiteY167" fmla="*/ 214230 h 1152295"/>
              <a:gd name="connsiteX168" fmla="*/ 164789 w 1163256"/>
              <a:gd name="connsiteY168" fmla="*/ 181272 h 1152295"/>
              <a:gd name="connsiteX169" fmla="*/ 164789 w 1163256"/>
              <a:gd name="connsiteY169" fmla="*/ 176201 h 1152295"/>
              <a:gd name="connsiteX170" fmla="*/ 166043 w 1163256"/>
              <a:gd name="connsiteY170" fmla="*/ 176201 h 1152295"/>
              <a:gd name="connsiteX171" fmla="*/ 167297 w 1163256"/>
              <a:gd name="connsiteY171" fmla="*/ 172398 h 1152295"/>
              <a:gd name="connsiteX172" fmla="*/ 169804 w 1163256"/>
              <a:gd name="connsiteY172" fmla="*/ 168595 h 1152295"/>
              <a:gd name="connsiteX173" fmla="*/ 173566 w 1163256"/>
              <a:gd name="connsiteY173" fmla="*/ 167328 h 1152295"/>
              <a:gd name="connsiteX174" fmla="*/ 178581 w 1163256"/>
              <a:gd name="connsiteY174" fmla="*/ 164792 h 1152295"/>
              <a:gd name="connsiteX175" fmla="*/ 576143 w 1163256"/>
              <a:gd name="connsiteY175" fmla="*/ 31307 h 1152295"/>
              <a:gd name="connsiteX176" fmla="*/ 487230 w 1163256"/>
              <a:gd name="connsiteY176" fmla="*/ 120220 h 1152295"/>
              <a:gd name="connsiteX177" fmla="*/ 576143 w 1163256"/>
              <a:gd name="connsiteY177" fmla="*/ 209134 h 1152295"/>
              <a:gd name="connsiteX178" fmla="*/ 665056 w 1163256"/>
              <a:gd name="connsiteY178" fmla="*/ 120220 h 1152295"/>
              <a:gd name="connsiteX179" fmla="*/ 576143 w 1163256"/>
              <a:gd name="connsiteY179" fmla="*/ 31307 h 1152295"/>
              <a:gd name="connsiteX180" fmla="*/ 576143 w 1163256"/>
              <a:gd name="connsiteY180" fmla="*/ 0 h 1152295"/>
              <a:gd name="connsiteX181" fmla="*/ 696364 w 1163256"/>
              <a:gd name="connsiteY181" fmla="*/ 120220 h 1152295"/>
              <a:gd name="connsiteX182" fmla="*/ 576143 w 1163256"/>
              <a:gd name="connsiteY182" fmla="*/ 240441 h 1152295"/>
              <a:gd name="connsiteX183" fmla="*/ 455923 w 1163256"/>
              <a:gd name="connsiteY183" fmla="*/ 120220 h 1152295"/>
              <a:gd name="connsiteX184" fmla="*/ 576143 w 1163256"/>
              <a:gd name="connsiteY184" fmla="*/ 0 h 115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163256" h="1152295">
                <a:moveTo>
                  <a:pt x="895630" y="880143"/>
                </a:moveTo>
                <a:cubicBezTo>
                  <a:pt x="899352" y="880143"/>
                  <a:pt x="903072" y="881396"/>
                  <a:pt x="906174" y="883904"/>
                </a:cubicBezTo>
                <a:lnTo>
                  <a:pt x="963230" y="941582"/>
                </a:lnTo>
                <a:cubicBezTo>
                  <a:pt x="964470" y="934059"/>
                  <a:pt x="970672" y="930297"/>
                  <a:pt x="976874" y="930297"/>
                </a:cubicBezTo>
                <a:cubicBezTo>
                  <a:pt x="985558" y="930297"/>
                  <a:pt x="993000" y="936567"/>
                  <a:pt x="993000" y="945344"/>
                </a:cubicBezTo>
                <a:lnTo>
                  <a:pt x="993000" y="976690"/>
                </a:lnTo>
                <a:cubicBezTo>
                  <a:pt x="993000" y="979198"/>
                  <a:pt x="993000" y="980452"/>
                  <a:pt x="991760" y="981705"/>
                </a:cubicBezTo>
                <a:lnTo>
                  <a:pt x="991760" y="982959"/>
                </a:lnTo>
                <a:cubicBezTo>
                  <a:pt x="990518" y="982959"/>
                  <a:pt x="990518" y="984213"/>
                  <a:pt x="990518" y="985467"/>
                </a:cubicBezTo>
                <a:cubicBezTo>
                  <a:pt x="990518" y="985467"/>
                  <a:pt x="989278" y="985467"/>
                  <a:pt x="989278" y="986721"/>
                </a:cubicBezTo>
                <a:cubicBezTo>
                  <a:pt x="989278" y="986721"/>
                  <a:pt x="988038" y="987975"/>
                  <a:pt x="986798" y="989229"/>
                </a:cubicBezTo>
                <a:cubicBezTo>
                  <a:pt x="985558" y="990482"/>
                  <a:pt x="984316" y="990482"/>
                  <a:pt x="983076" y="991736"/>
                </a:cubicBezTo>
                <a:cubicBezTo>
                  <a:pt x="983076" y="991736"/>
                  <a:pt x="983076" y="991736"/>
                  <a:pt x="981836" y="991736"/>
                </a:cubicBezTo>
                <a:lnTo>
                  <a:pt x="980596" y="992990"/>
                </a:lnTo>
                <a:cubicBezTo>
                  <a:pt x="979356" y="992990"/>
                  <a:pt x="978116" y="992990"/>
                  <a:pt x="976874" y="992990"/>
                </a:cubicBezTo>
                <a:lnTo>
                  <a:pt x="944624" y="992990"/>
                </a:lnTo>
                <a:cubicBezTo>
                  <a:pt x="935942" y="992990"/>
                  <a:pt x="929740" y="985467"/>
                  <a:pt x="929740" y="976690"/>
                </a:cubicBezTo>
                <a:cubicBezTo>
                  <a:pt x="929740" y="970421"/>
                  <a:pt x="934702" y="964151"/>
                  <a:pt x="942144" y="962898"/>
                </a:cubicBezTo>
                <a:lnTo>
                  <a:pt x="885086" y="906474"/>
                </a:lnTo>
                <a:cubicBezTo>
                  <a:pt x="878884" y="900205"/>
                  <a:pt x="878884" y="890174"/>
                  <a:pt x="885086" y="883904"/>
                </a:cubicBezTo>
                <a:cubicBezTo>
                  <a:pt x="888188" y="881396"/>
                  <a:pt x="891908" y="880143"/>
                  <a:pt x="895630" y="880143"/>
                </a:cubicBezTo>
                <a:close/>
                <a:moveTo>
                  <a:pt x="261963" y="880143"/>
                </a:moveTo>
                <a:cubicBezTo>
                  <a:pt x="265725" y="880143"/>
                  <a:pt x="269487" y="881396"/>
                  <a:pt x="272621" y="883904"/>
                </a:cubicBezTo>
                <a:cubicBezTo>
                  <a:pt x="278890" y="890174"/>
                  <a:pt x="278890" y="900205"/>
                  <a:pt x="272621" y="906474"/>
                </a:cubicBezTo>
                <a:lnTo>
                  <a:pt x="216197" y="962898"/>
                </a:lnTo>
                <a:cubicBezTo>
                  <a:pt x="223720" y="964151"/>
                  <a:pt x="227482" y="970421"/>
                  <a:pt x="227482" y="976690"/>
                </a:cubicBezTo>
                <a:cubicBezTo>
                  <a:pt x="227482" y="985467"/>
                  <a:pt x="221213" y="992990"/>
                  <a:pt x="212436" y="992990"/>
                </a:cubicBezTo>
                <a:lnTo>
                  <a:pt x="179835" y="992990"/>
                </a:lnTo>
                <a:cubicBezTo>
                  <a:pt x="178581" y="992990"/>
                  <a:pt x="177328" y="992990"/>
                  <a:pt x="176074" y="992990"/>
                </a:cubicBezTo>
                <a:cubicBezTo>
                  <a:pt x="176074" y="991736"/>
                  <a:pt x="176074" y="991736"/>
                  <a:pt x="174820" y="991736"/>
                </a:cubicBezTo>
                <a:cubicBezTo>
                  <a:pt x="173566" y="991736"/>
                  <a:pt x="172312" y="990482"/>
                  <a:pt x="172312" y="990482"/>
                </a:cubicBezTo>
                <a:cubicBezTo>
                  <a:pt x="172312" y="990482"/>
                  <a:pt x="172312" y="990482"/>
                  <a:pt x="171058" y="990482"/>
                </a:cubicBezTo>
                <a:cubicBezTo>
                  <a:pt x="169804" y="989229"/>
                  <a:pt x="169804" y="989229"/>
                  <a:pt x="168551" y="987975"/>
                </a:cubicBezTo>
                <a:cubicBezTo>
                  <a:pt x="168551" y="986721"/>
                  <a:pt x="168551" y="986721"/>
                  <a:pt x="168551" y="986721"/>
                </a:cubicBezTo>
                <a:cubicBezTo>
                  <a:pt x="167297" y="985467"/>
                  <a:pt x="166043" y="984213"/>
                  <a:pt x="166043" y="982959"/>
                </a:cubicBezTo>
                <a:cubicBezTo>
                  <a:pt x="166043" y="981705"/>
                  <a:pt x="164789" y="981705"/>
                  <a:pt x="164789" y="979198"/>
                </a:cubicBezTo>
                <a:cubicBezTo>
                  <a:pt x="164789" y="977944"/>
                  <a:pt x="164789" y="977944"/>
                  <a:pt x="164789" y="976690"/>
                </a:cubicBezTo>
                <a:lnTo>
                  <a:pt x="164789" y="945344"/>
                </a:lnTo>
                <a:cubicBezTo>
                  <a:pt x="164789" y="936567"/>
                  <a:pt x="172312" y="930297"/>
                  <a:pt x="179835" y="930297"/>
                </a:cubicBezTo>
                <a:cubicBezTo>
                  <a:pt x="187358" y="930297"/>
                  <a:pt x="193628" y="934059"/>
                  <a:pt x="194882" y="941582"/>
                </a:cubicBezTo>
                <a:lnTo>
                  <a:pt x="251305" y="883904"/>
                </a:lnTo>
                <a:cubicBezTo>
                  <a:pt x="254440" y="881396"/>
                  <a:pt x="258202" y="880143"/>
                  <a:pt x="261963" y="880143"/>
                </a:cubicBezTo>
                <a:close/>
                <a:moveTo>
                  <a:pt x="1124596" y="539932"/>
                </a:moveTo>
                <a:cubicBezTo>
                  <a:pt x="1128398" y="539932"/>
                  <a:pt x="1132202" y="541541"/>
                  <a:pt x="1135370" y="544760"/>
                </a:cubicBezTo>
                <a:lnTo>
                  <a:pt x="1159454" y="567934"/>
                </a:lnTo>
                <a:cubicBezTo>
                  <a:pt x="1160722" y="570509"/>
                  <a:pt x="1160722" y="571796"/>
                  <a:pt x="1161988" y="573083"/>
                </a:cubicBezTo>
                <a:cubicBezTo>
                  <a:pt x="1161988" y="574371"/>
                  <a:pt x="1163256" y="574371"/>
                  <a:pt x="1163256" y="574371"/>
                </a:cubicBezTo>
                <a:cubicBezTo>
                  <a:pt x="1163256" y="575658"/>
                  <a:pt x="1163256" y="576946"/>
                  <a:pt x="1163256" y="578233"/>
                </a:cubicBezTo>
                <a:cubicBezTo>
                  <a:pt x="1163256" y="579521"/>
                  <a:pt x="1163256" y="579521"/>
                  <a:pt x="1163256" y="580808"/>
                </a:cubicBezTo>
                <a:cubicBezTo>
                  <a:pt x="1163256" y="582096"/>
                  <a:pt x="1163256" y="583383"/>
                  <a:pt x="1163256" y="584671"/>
                </a:cubicBezTo>
                <a:cubicBezTo>
                  <a:pt x="1163256" y="584671"/>
                  <a:pt x="1163256" y="585958"/>
                  <a:pt x="1161988" y="585958"/>
                </a:cubicBezTo>
                <a:cubicBezTo>
                  <a:pt x="1161988" y="587245"/>
                  <a:pt x="1160722" y="588533"/>
                  <a:pt x="1159454" y="591108"/>
                </a:cubicBezTo>
                <a:lnTo>
                  <a:pt x="1135370" y="614282"/>
                </a:lnTo>
                <a:cubicBezTo>
                  <a:pt x="1132834" y="616857"/>
                  <a:pt x="1129032" y="619432"/>
                  <a:pt x="1125228" y="619432"/>
                </a:cubicBezTo>
                <a:cubicBezTo>
                  <a:pt x="1120158" y="619432"/>
                  <a:pt x="1117622" y="616857"/>
                  <a:pt x="1113820" y="614282"/>
                </a:cubicBezTo>
                <a:cubicBezTo>
                  <a:pt x="1108750" y="609132"/>
                  <a:pt x="1108750" y="601407"/>
                  <a:pt x="1111284" y="594970"/>
                </a:cubicBezTo>
                <a:lnTo>
                  <a:pt x="1031426" y="594970"/>
                </a:lnTo>
                <a:cubicBezTo>
                  <a:pt x="1022552" y="594970"/>
                  <a:pt x="1016214" y="588533"/>
                  <a:pt x="1016214" y="579521"/>
                </a:cubicBezTo>
                <a:cubicBezTo>
                  <a:pt x="1016214" y="570509"/>
                  <a:pt x="1022552" y="564071"/>
                  <a:pt x="1031426" y="564071"/>
                </a:cubicBezTo>
                <a:lnTo>
                  <a:pt x="1111284" y="564071"/>
                </a:lnTo>
                <a:cubicBezTo>
                  <a:pt x="1107482" y="557634"/>
                  <a:pt x="1108750" y="549909"/>
                  <a:pt x="1113820" y="544760"/>
                </a:cubicBezTo>
                <a:cubicBezTo>
                  <a:pt x="1116988" y="541541"/>
                  <a:pt x="1120792" y="539932"/>
                  <a:pt x="1124596" y="539932"/>
                </a:cubicBezTo>
                <a:close/>
                <a:moveTo>
                  <a:pt x="39121" y="539932"/>
                </a:moveTo>
                <a:cubicBezTo>
                  <a:pt x="43049" y="539932"/>
                  <a:pt x="47134" y="541541"/>
                  <a:pt x="50276" y="544760"/>
                </a:cubicBezTo>
                <a:cubicBezTo>
                  <a:pt x="54047" y="549909"/>
                  <a:pt x="55304" y="557634"/>
                  <a:pt x="51533" y="564071"/>
                </a:cubicBezTo>
                <a:lnTo>
                  <a:pt x="131974" y="564071"/>
                </a:lnTo>
                <a:cubicBezTo>
                  <a:pt x="140773" y="564071"/>
                  <a:pt x="147057" y="570509"/>
                  <a:pt x="147057" y="579521"/>
                </a:cubicBezTo>
                <a:cubicBezTo>
                  <a:pt x="147057" y="588533"/>
                  <a:pt x="140773" y="594970"/>
                  <a:pt x="131974" y="594970"/>
                </a:cubicBezTo>
                <a:lnTo>
                  <a:pt x="51533" y="594970"/>
                </a:lnTo>
                <a:cubicBezTo>
                  <a:pt x="55304" y="601407"/>
                  <a:pt x="54047" y="609132"/>
                  <a:pt x="50276" y="614282"/>
                </a:cubicBezTo>
                <a:cubicBezTo>
                  <a:pt x="46505" y="616857"/>
                  <a:pt x="42735" y="619432"/>
                  <a:pt x="38964" y="619432"/>
                </a:cubicBezTo>
                <a:cubicBezTo>
                  <a:pt x="35193" y="619432"/>
                  <a:pt x="31422" y="616857"/>
                  <a:pt x="28909" y="614282"/>
                </a:cubicBezTo>
                <a:lnTo>
                  <a:pt x="3771" y="591108"/>
                </a:lnTo>
                <a:cubicBezTo>
                  <a:pt x="3771" y="589820"/>
                  <a:pt x="2514" y="588533"/>
                  <a:pt x="1257" y="585958"/>
                </a:cubicBezTo>
                <a:lnTo>
                  <a:pt x="1257" y="584671"/>
                </a:lnTo>
                <a:cubicBezTo>
                  <a:pt x="0" y="583383"/>
                  <a:pt x="0" y="582096"/>
                  <a:pt x="0" y="580808"/>
                </a:cubicBezTo>
                <a:lnTo>
                  <a:pt x="0" y="579521"/>
                </a:lnTo>
                <a:cubicBezTo>
                  <a:pt x="0" y="576946"/>
                  <a:pt x="0" y="575658"/>
                  <a:pt x="1257" y="574371"/>
                </a:cubicBezTo>
                <a:cubicBezTo>
                  <a:pt x="2514" y="571796"/>
                  <a:pt x="2514" y="570509"/>
                  <a:pt x="3771" y="569221"/>
                </a:cubicBezTo>
                <a:lnTo>
                  <a:pt x="3771" y="567934"/>
                </a:lnTo>
                <a:lnTo>
                  <a:pt x="28909" y="544760"/>
                </a:lnTo>
                <a:cubicBezTo>
                  <a:pt x="31423" y="541541"/>
                  <a:pt x="35193" y="539932"/>
                  <a:pt x="39121" y="539932"/>
                </a:cubicBezTo>
                <a:close/>
                <a:moveTo>
                  <a:pt x="484220" y="310007"/>
                </a:moveTo>
                <a:cubicBezTo>
                  <a:pt x="443378" y="310007"/>
                  <a:pt x="408725" y="341111"/>
                  <a:pt x="408725" y="378435"/>
                </a:cubicBezTo>
                <a:lnTo>
                  <a:pt x="408725" y="409539"/>
                </a:lnTo>
                <a:lnTo>
                  <a:pt x="408725" y="484188"/>
                </a:lnTo>
                <a:lnTo>
                  <a:pt x="408725" y="686984"/>
                </a:lnTo>
                <a:cubicBezTo>
                  <a:pt x="408725" y="701913"/>
                  <a:pt x="418626" y="714355"/>
                  <a:pt x="431002" y="714355"/>
                </a:cubicBezTo>
                <a:cubicBezTo>
                  <a:pt x="443378" y="714355"/>
                  <a:pt x="453279" y="701913"/>
                  <a:pt x="453279" y="686984"/>
                </a:cubicBezTo>
                <a:lnTo>
                  <a:pt x="453279" y="653392"/>
                </a:lnTo>
                <a:lnTo>
                  <a:pt x="453279" y="395853"/>
                </a:lnTo>
                <a:cubicBezTo>
                  <a:pt x="453279" y="388388"/>
                  <a:pt x="459468" y="380923"/>
                  <a:pt x="468131" y="380923"/>
                </a:cubicBezTo>
                <a:cubicBezTo>
                  <a:pt x="476794" y="380923"/>
                  <a:pt x="482982" y="388388"/>
                  <a:pt x="482982" y="395853"/>
                </a:cubicBezTo>
                <a:lnTo>
                  <a:pt x="482982" y="653392"/>
                </a:lnTo>
                <a:lnTo>
                  <a:pt x="482982" y="686984"/>
                </a:lnTo>
                <a:lnTo>
                  <a:pt x="482982" y="1095064"/>
                </a:lnTo>
                <a:cubicBezTo>
                  <a:pt x="482982" y="1109994"/>
                  <a:pt x="501547" y="1122435"/>
                  <a:pt x="522586" y="1122435"/>
                </a:cubicBezTo>
                <a:cubicBezTo>
                  <a:pt x="544864" y="1122435"/>
                  <a:pt x="564666" y="1109994"/>
                  <a:pt x="564666" y="1095064"/>
                </a:cubicBezTo>
                <a:lnTo>
                  <a:pt x="564666" y="735505"/>
                </a:lnTo>
                <a:cubicBezTo>
                  <a:pt x="564666" y="726796"/>
                  <a:pt x="570854" y="720576"/>
                  <a:pt x="579517" y="720576"/>
                </a:cubicBezTo>
                <a:cubicBezTo>
                  <a:pt x="586943" y="720576"/>
                  <a:pt x="594368" y="726796"/>
                  <a:pt x="594368" y="735505"/>
                </a:cubicBezTo>
                <a:lnTo>
                  <a:pt x="594368" y="1095064"/>
                </a:lnTo>
                <a:cubicBezTo>
                  <a:pt x="594368" y="1109994"/>
                  <a:pt x="612933" y="1122435"/>
                  <a:pt x="635210" y="1122435"/>
                </a:cubicBezTo>
                <a:cubicBezTo>
                  <a:pt x="656250" y="1122435"/>
                  <a:pt x="676052" y="1109994"/>
                  <a:pt x="676052" y="1095064"/>
                </a:cubicBezTo>
                <a:lnTo>
                  <a:pt x="676052" y="653392"/>
                </a:lnTo>
                <a:lnTo>
                  <a:pt x="676052" y="395853"/>
                </a:lnTo>
                <a:cubicBezTo>
                  <a:pt x="676052" y="388388"/>
                  <a:pt x="681002" y="380923"/>
                  <a:pt x="689666" y="380923"/>
                </a:cubicBezTo>
                <a:cubicBezTo>
                  <a:pt x="698329" y="380923"/>
                  <a:pt x="704517" y="388388"/>
                  <a:pt x="704517" y="395853"/>
                </a:cubicBezTo>
                <a:lnTo>
                  <a:pt x="704517" y="686984"/>
                </a:lnTo>
                <a:cubicBezTo>
                  <a:pt x="704517" y="701913"/>
                  <a:pt x="714418" y="714355"/>
                  <a:pt x="726794" y="714355"/>
                </a:cubicBezTo>
                <a:cubicBezTo>
                  <a:pt x="739170" y="714355"/>
                  <a:pt x="749071" y="701913"/>
                  <a:pt x="749071" y="686984"/>
                </a:cubicBezTo>
                <a:lnTo>
                  <a:pt x="749071" y="484188"/>
                </a:lnTo>
                <a:lnTo>
                  <a:pt x="749071" y="409539"/>
                </a:lnTo>
                <a:lnTo>
                  <a:pt x="749071" y="378435"/>
                </a:lnTo>
                <a:cubicBezTo>
                  <a:pt x="749071" y="341111"/>
                  <a:pt x="715656" y="310007"/>
                  <a:pt x="673576" y="310007"/>
                </a:cubicBezTo>
                <a:close/>
                <a:moveTo>
                  <a:pt x="484220" y="280147"/>
                </a:moveTo>
                <a:lnTo>
                  <a:pt x="673576" y="280147"/>
                </a:lnTo>
                <a:cubicBezTo>
                  <a:pt x="731745" y="280147"/>
                  <a:pt x="778774" y="323692"/>
                  <a:pt x="778774" y="378435"/>
                </a:cubicBezTo>
                <a:lnTo>
                  <a:pt x="778774" y="409539"/>
                </a:lnTo>
                <a:lnTo>
                  <a:pt x="778774" y="484188"/>
                </a:lnTo>
                <a:lnTo>
                  <a:pt x="778774" y="686984"/>
                </a:lnTo>
                <a:cubicBezTo>
                  <a:pt x="778774" y="718087"/>
                  <a:pt x="755260" y="744214"/>
                  <a:pt x="726794" y="744214"/>
                </a:cubicBezTo>
                <a:cubicBezTo>
                  <a:pt x="719368" y="744214"/>
                  <a:pt x="711943" y="742970"/>
                  <a:pt x="704517" y="739238"/>
                </a:cubicBezTo>
                <a:lnTo>
                  <a:pt x="704517" y="1095064"/>
                </a:lnTo>
                <a:cubicBezTo>
                  <a:pt x="704517" y="1127412"/>
                  <a:pt x="673576" y="1152295"/>
                  <a:pt x="635210" y="1152295"/>
                </a:cubicBezTo>
                <a:cubicBezTo>
                  <a:pt x="611695" y="1152295"/>
                  <a:pt x="591893" y="1144830"/>
                  <a:pt x="579517" y="1131144"/>
                </a:cubicBezTo>
                <a:cubicBezTo>
                  <a:pt x="565903" y="1144830"/>
                  <a:pt x="546101" y="1152295"/>
                  <a:pt x="522586" y="1152295"/>
                </a:cubicBezTo>
                <a:cubicBezTo>
                  <a:pt x="484220" y="1152295"/>
                  <a:pt x="453279" y="1127412"/>
                  <a:pt x="453279" y="1095064"/>
                </a:cubicBezTo>
                <a:lnTo>
                  <a:pt x="453279" y="739238"/>
                </a:lnTo>
                <a:cubicBezTo>
                  <a:pt x="445854" y="742970"/>
                  <a:pt x="439666" y="744214"/>
                  <a:pt x="431002" y="744214"/>
                </a:cubicBezTo>
                <a:cubicBezTo>
                  <a:pt x="402537" y="744214"/>
                  <a:pt x="379022" y="718087"/>
                  <a:pt x="379022" y="686984"/>
                </a:cubicBezTo>
                <a:lnTo>
                  <a:pt x="379022" y="484188"/>
                </a:lnTo>
                <a:lnTo>
                  <a:pt x="379022" y="409539"/>
                </a:lnTo>
                <a:lnTo>
                  <a:pt x="379022" y="378435"/>
                </a:lnTo>
                <a:cubicBezTo>
                  <a:pt x="379022" y="323692"/>
                  <a:pt x="426052" y="280147"/>
                  <a:pt x="484220" y="280147"/>
                </a:cubicBezTo>
                <a:close/>
                <a:moveTo>
                  <a:pt x="944624" y="164792"/>
                </a:moveTo>
                <a:lnTo>
                  <a:pt x="976874" y="164792"/>
                </a:lnTo>
                <a:cubicBezTo>
                  <a:pt x="978116" y="164792"/>
                  <a:pt x="980596" y="166060"/>
                  <a:pt x="980596" y="166060"/>
                </a:cubicBezTo>
                <a:cubicBezTo>
                  <a:pt x="981836" y="166060"/>
                  <a:pt x="981836" y="166060"/>
                  <a:pt x="981836" y="166060"/>
                </a:cubicBezTo>
                <a:cubicBezTo>
                  <a:pt x="983076" y="167328"/>
                  <a:pt x="984316" y="167328"/>
                  <a:pt x="985558" y="168595"/>
                </a:cubicBezTo>
                <a:cubicBezTo>
                  <a:pt x="986798" y="168595"/>
                  <a:pt x="988038" y="169863"/>
                  <a:pt x="988038" y="169863"/>
                </a:cubicBezTo>
                <a:cubicBezTo>
                  <a:pt x="988038" y="169863"/>
                  <a:pt x="988038" y="171130"/>
                  <a:pt x="989278" y="171130"/>
                </a:cubicBezTo>
                <a:cubicBezTo>
                  <a:pt x="990518" y="172398"/>
                  <a:pt x="990518" y="173666"/>
                  <a:pt x="990518" y="174933"/>
                </a:cubicBezTo>
                <a:cubicBezTo>
                  <a:pt x="991760" y="176201"/>
                  <a:pt x="991760" y="177469"/>
                  <a:pt x="993000" y="178736"/>
                </a:cubicBezTo>
                <a:cubicBezTo>
                  <a:pt x="993000" y="178736"/>
                  <a:pt x="993000" y="178736"/>
                  <a:pt x="993000" y="180004"/>
                </a:cubicBezTo>
                <a:lnTo>
                  <a:pt x="993000" y="181272"/>
                </a:lnTo>
                <a:lnTo>
                  <a:pt x="993000" y="214230"/>
                </a:lnTo>
                <a:cubicBezTo>
                  <a:pt x="993000" y="221836"/>
                  <a:pt x="985558" y="229442"/>
                  <a:pt x="976874" y="229442"/>
                </a:cubicBezTo>
                <a:cubicBezTo>
                  <a:pt x="970672" y="229442"/>
                  <a:pt x="964470" y="224371"/>
                  <a:pt x="963230" y="216765"/>
                </a:cubicBezTo>
                <a:lnTo>
                  <a:pt x="906174" y="273809"/>
                </a:lnTo>
                <a:cubicBezTo>
                  <a:pt x="903692" y="277612"/>
                  <a:pt x="899972" y="278880"/>
                  <a:pt x="896250" y="278880"/>
                </a:cubicBezTo>
                <a:cubicBezTo>
                  <a:pt x="892530" y="278880"/>
                  <a:pt x="888808" y="277612"/>
                  <a:pt x="885086" y="273809"/>
                </a:cubicBezTo>
                <a:cubicBezTo>
                  <a:pt x="878884" y="268739"/>
                  <a:pt x="878884" y="258597"/>
                  <a:pt x="885086" y="252259"/>
                </a:cubicBezTo>
                <a:lnTo>
                  <a:pt x="942144" y="195216"/>
                </a:lnTo>
                <a:cubicBezTo>
                  <a:pt x="934702" y="193948"/>
                  <a:pt x="929740" y="187610"/>
                  <a:pt x="929740" y="181272"/>
                </a:cubicBezTo>
                <a:cubicBezTo>
                  <a:pt x="929740" y="172398"/>
                  <a:pt x="935942" y="164792"/>
                  <a:pt x="944624" y="164792"/>
                </a:cubicBezTo>
                <a:close/>
                <a:moveTo>
                  <a:pt x="178581" y="164792"/>
                </a:moveTo>
                <a:cubicBezTo>
                  <a:pt x="179835" y="164792"/>
                  <a:pt x="179835" y="164792"/>
                  <a:pt x="179835" y="164792"/>
                </a:cubicBezTo>
                <a:lnTo>
                  <a:pt x="212436" y="164792"/>
                </a:lnTo>
                <a:cubicBezTo>
                  <a:pt x="221213" y="164792"/>
                  <a:pt x="227482" y="172398"/>
                  <a:pt x="227482" y="181272"/>
                </a:cubicBezTo>
                <a:cubicBezTo>
                  <a:pt x="227482" y="187610"/>
                  <a:pt x="223720" y="193948"/>
                  <a:pt x="216197" y="195216"/>
                </a:cubicBezTo>
                <a:lnTo>
                  <a:pt x="272621" y="252259"/>
                </a:lnTo>
                <a:cubicBezTo>
                  <a:pt x="278890" y="258597"/>
                  <a:pt x="278890" y="268739"/>
                  <a:pt x="272621" y="273809"/>
                </a:cubicBezTo>
                <a:cubicBezTo>
                  <a:pt x="270113" y="277612"/>
                  <a:pt x="266352" y="278880"/>
                  <a:pt x="262590" y="278880"/>
                </a:cubicBezTo>
                <a:cubicBezTo>
                  <a:pt x="257575" y="278880"/>
                  <a:pt x="253813" y="277612"/>
                  <a:pt x="251305" y="273809"/>
                </a:cubicBezTo>
                <a:lnTo>
                  <a:pt x="194882" y="216765"/>
                </a:lnTo>
                <a:cubicBezTo>
                  <a:pt x="193628" y="224371"/>
                  <a:pt x="187358" y="229442"/>
                  <a:pt x="179835" y="229442"/>
                </a:cubicBezTo>
                <a:cubicBezTo>
                  <a:pt x="172312" y="229442"/>
                  <a:pt x="164789" y="221836"/>
                  <a:pt x="164789" y="214230"/>
                </a:cubicBezTo>
                <a:lnTo>
                  <a:pt x="164789" y="181272"/>
                </a:lnTo>
                <a:cubicBezTo>
                  <a:pt x="164789" y="178736"/>
                  <a:pt x="164789" y="178736"/>
                  <a:pt x="164789" y="176201"/>
                </a:cubicBezTo>
                <a:cubicBezTo>
                  <a:pt x="166043" y="176201"/>
                  <a:pt x="166043" y="176201"/>
                  <a:pt x="166043" y="176201"/>
                </a:cubicBezTo>
                <a:cubicBezTo>
                  <a:pt x="166043" y="174933"/>
                  <a:pt x="166043" y="173666"/>
                  <a:pt x="167297" y="172398"/>
                </a:cubicBezTo>
                <a:cubicBezTo>
                  <a:pt x="168551" y="171130"/>
                  <a:pt x="168551" y="169863"/>
                  <a:pt x="169804" y="168595"/>
                </a:cubicBezTo>
                <a:cubicBezTo>
                  <a:pt x="172312" y="167328"/>
                  <a:pt x="172312" y="167328"/>
                  <a:pt x="173566" y="167328"/>
                </a:cubicBezTo>
                <a:cubicBezTo>
                  <a:pt x="176074" y="166060"/>
                  <a:pt x="176074" y="166060"/>
                  <a:pt x="178581" y="164792"/>
                </a:cubicBezTo>
                <a:close/>
                <a:moveTo>
                  <a:pt x="576143" y="31307"/>
                </a:moveTo>
                <a:cubicBezTo>
                  <a:pt x="526052" y="31307"/>
                  <a:pt x="487230" y="71381"/>
                  <a:pt x="487230" y="120220"/>
                </a:cubicBezTo>
                <a:cubicBezTo>
                  <a:pt x="487230" y="169060"/>
                  <a:pt x="526052" y="209134"/>
                  <a:pt x="576143" y="209134"/>
                </a:cubicBezTo>
                <a:cubicBezTo>
                  <a:pt x="626235" y="209134"/>
                  <a:pt x="665056" y="169060"/>
                  <a:pt x="665056" y="120220"/>
                </a:cubicBezTo>
                <a:cubicBezTo>
                  <a:pt x="665056" y="71381"/>
                  <a:pt x="626235" y="31307"/>
                  <a:pt x="576143" y="31307"/>
                </a:cubicBezTo>
                <a:close/>
                <a:moveTo>
                  <a:pt x="576143" y="0"/>
                </a:moveTo>
                <a:cubicBezTo>
                  <a:pt x="642515" y="0"/>
                  <a:pt x="696364" y="53848"/>
                  <a:pt x="696364" y="120220"/>
                </a:cubicBezTo>
                <a:cubicBezTo>
                  <a:pt x="696364" y="186592"/>
                  <a:pt x="642515" y="240441"/>
                  <a:pt x="576143" y="240441"/>
                </a:cubicBezTo>
                <a:cubicBezTo>
                  <a:pt x="509772" y="240441"/>
                  <a:pt x="455923" y="186592"/>
                  <a:pt x="455923" y="120220"/>
                </a:cubicBezTo>
                <a:cubicBezTo>
                  <a:pt x="455923" y="53848"/>
                  <a:pt x="509772" y="0"/>
                  <a:pt x="5761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73BE2CE-552D-4847-B055-816C105E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31" y="7561112"/>
            <a:ext cx="778771" cy="1157789"/>
          </a:xfrm>
          <a:custGeom>
            <a:avLst/>
            <a:gdLst>
              <a:gd name="connsiteX0" fmla="*/ 526633 w 778771"/>
              <a:gd name="connsiteY0" fmla="*/ 949779 h 1157789"/>
              <a:gd name="connsiteX1" fmla="*/ 455836 w 778771"/>
              <a:gd name="connsiteY1" fmla="*/ 1121668 h 1157789"/>
              <a:gd name="connsiteX2" fmla="*/ 629724 w 778771"/>
              <a:gd name="connsiteY2" fmla="*/ 1035724 h 1157789"/>
              <a:gd name="connsiteX3" fmla="*/ 526633 w 778771"/>
              <a:gd name="connsiteY3" fmla="*/ 949779 h 1157789"/>
              <a:gd name="connsiteX4" fmla="*/ 250896 w 778771"/>
              <a:gd name="connsiteY4" fmla="*/ 949779 h 1157789"/>
              <a:gd name="connsiteX5" fmla="*/ 149047 w 778771"/>
              <a:gd name="connsiteY5" fmla="*/ 1035724 h 1157789"/>
              <a:gd name="connsiteX6" fmla="*/ 322935 w 778771"/>
              <a:gd name="connsiteY6" fmla="*/ 1121668 h 1157789"/>
              <a:gd name="connsiteX7" fmla="*/ 250896 w 778771"/>
              <a:gd name="connsiteY7" fmla="*/ 949779 h 1157789"/>
              <a:gd name="connsiteX8" fmla="*/ 390006 w 778771"/>
              <a:gd name="connsiteY8" fmla="*/ 917394 h 1157789"/>
              <a:gd name="connsiteX9" fmla="*/ 280705 w 778771"/>
              <a:gd name="connsiteY9" fmla="*/ 937323 h 1157789"/>
              <a:gd name="connsiteX10" fmla="*/ 390006 w 778771"/>
              <a:gd name="connsiteY10" fmla="*/ 1129141 h 1157789"/>
              <a:gd name="connsiteX11" fmla="*/ 498066 w 778771"/>
              <a:gd name="connsiteY11" fmla="*/ 937323 h 1157789"/>
              <a:gd name="connsiteX12" fmla="*/ 390006 w 778771"/>
              <a:gd name="connsiteY12" fmla="*/ 917394 h 1157789"/>
              <a:gd name="connsiteX13" fmla="*/ 545264 w 778771"/>
              <a:gd name="connsiteY13" fmla="*/ 784118 h 1157789"/>
              <a:gd name="connsiteX14" fmla="*/ 532843 w 778771"/>
              <a:gd name="connsiteY14" fmla="*/ 919885 h 1157789"/>
              <a:gd name="connsiteX15" fmla="*/ 652081 w 778771"/>
              <a:gd name="connsiteY15" fmla="*/ 1014549 h 1157789"/>
              <a:gd name="connsiteX16" fmla="*/ 747720 w 778771"/>
              <a:gd name="connsiteY16" fmla="*/ 784118 h 1157789"/>
              <a:gd name="connsiteX17" fmla="*/ 612335 w 778771"/>
              <a:gd name="connsiteY17" fmla="*/ 784118 h 1157789"/>
              <a:gd name="connsiteX18" fmla="*/ 264558 w 778771"/>
              <a:gd name="connsiteY18" fmla="*/ 784118 h 1157789"/>
              <a:gd name="connsiteX19" fmla="*/ 274495 w 778771"/>
              <a:gd name="connsiteY19" fmla="*/ 907430 h 1157789"/>
              <a:gd name="connsiteX20" fmla="*/ 390006 w 778771"/>
              <a:gd name="connsiteY20" fmla="*/ 887501 h 1157789"/>
              <a:gd name="connsiteX21" fmla="*/ 504276 w 778771"/>
              <a:gd name="connsiteY21" fmla="*/ 907430 h 1157789"/>
              <a:gd name="connsiteX22" fmla="*/ 514213 w 778771"/>
              <a:gd name="connsiteY22" fmla="*/ 784118 h 1157789"/>
              <a:gd name="connsiteX23" fmla="*/ 31051 w 778771"/>
              <a:gd name="connsiteY23" fmla="*/ 784118 h 1157789"/>
              <a:gd name="connsiteX24" fmla="*/ 127932 w 778771"/>
              <a:gd name="connsiteY24" fmla="*/ 1014549 h 1157789"/>
              <a:gd name="connsiteX25" fmla="*/ 245927 w 778771"/>
              <a:gd name="connsiteY25" fmla="*/ 919885 h 1157789"/>
              <a:gd name="connsiteX26" fmla="*/ 233507 w 778771"/>
              <a:gd name="connsiteY26" fmla="*/ 784118 h 1157789"/>
              <a:gd name="connsiteX27" fmla="*/ 166436 w 778771"/>
              <a:gd name="connsiteY27" fmla="*/ 784118 h 1157789"/>
              <a:gd name="connsiteX28" fmla="*/ 681891 w 778771"/>
              <a:gd name="connsiteY28" fmla="*/ 566143 h 1157789"/>
              <a:gd name="connsiteX29" fmla="*/ 681891 w 778771"/>
              <a:gd name="connsiteY29" fmla="*/ 714366 h 1157789"/>
              <a:gd name="connsiteX30" fmla="*/ 669470 w 778771"/>
              <a:gd name="connsiteY30" fmla="*/ 752979 h 1157789"/>
              <a:gd name="connsiteX31" fmla="*/ 747720 w 778771"/>
              <a:gd name="connsiteY31" fmla="*/ 752979 h 1157789"/>
              <a:gd name="connsiteX32" fmla="*/ 681891 w 778771"/>
              <a:gd name="connsiteY32" fmla="*/ 566143 h 1157789"/>
              <a:gd name="connsiteX33" fmla="*/ 96880 w 778771"/>
              <a:gd name="connsiteY33" fmla="*/ 566143 h 1157789"/>
              <a:gd name="connsiteX34" fmla="*/ 31051 w 778771"/>
              <a:gd name="connsiteY34" fmla="*/ 752979 h 1157789"/>
              <a:gd name="connsiteX35" fmla="*/ 109301 w 778771"/>
              <a:gd name="connsiteY35" fmla="*/ 752979 h 1157789"/>
              <a:gd name="connsiteX36" fmla="*/ 96880 w 778771"/>
              <a:gd name="connsiteY36" fmla="*/ 714366 h 1157789"/>
              <a:gd name="connsiteX37" fmla="*/ 436044 w 778771"/>
              <a:gd name="connsiteY37" fmla="*/ 560291 h 1157789"/>
              <a:gd name="connsiteX38" fmla="*/ 449122 w 778771"/>
              <a:gd name="connsiteY38" fmla="*/ 573370 h 1157789"/>
              <a:gd name="connsiteX39" fmla="*/ 436044 w 778771"/>
              <a:gd name="connsiteY39" fmla="*/ 586449 h 1157789"/>
              <a:gd name="connsiteX40" fmla="*/ 422966 w 778771"/>
              <a:gd name="connsiteY40" fmla="*/ 573370 h 1157789"/>
              <a:gd name="connsiteX41" fmla="*/ 436044 w 778771"/>
              <a:gd name="connsiteY41" fmla="*/ 560291 h 1157789"/>
              <a:gd name="connsiteX42" fmla="*/ 436044 w 778771"/>
              <a:gd name="connsiteY42" fmla="*/ 516345 h 1157789"/>
              <a:gd name="connsiteX43" fmla="*/ 449122 w 778771"/>
              <a:gd name="connsiteY43" fmla="*/ 529424 h 1157789"/>
              <a:gd name="connsiteX44" fmla="*/ 436044 w 778771"/>
              <a:gd name="connsiteY44" fmla="*/ 542503 h 1157789"/>
              <a:gd name="connsiteX45" fmla="*/ 422966 w 778771"/>
              <a:gd name="connsiteY45" fmla="*/ 529424 h 1157789"/>
              <a:gd name="connsiteX46" fmla="*/ 436044 w 778771"/>
              <a:gd name="connsiteY46" fmla="*/ 516345 h 1157789"/>
              <a:gd name="connsiteX47" fmla="*/ 331629 w 778771"/>
              <a:gd name="connsiteY47" fmla="*/ 426639 h 1157789"/>
              <a:gd name="connsiteX48" fmla="*/ 390006 w 778771"/>
              <a:gd name="connsiteY48" fmla="*/ 491409 h 1157789"/>
              <a:gd name="connsiteX49" fmla="*/ 448384 w 778771"/>
              <a:gd name="connsiteY49" fmla="*/ 426639 h 1157789"/>
              <a:gd name="connsiteX50" fmla="*/ 258348 w 778771"/>
              <a:gd name="connsiteY50" fmla="*/ 426639 h 1157789"/>
              <a:gd name="connsiteX51" fmla="*/ 127932 w 778771"/>
              <a:gd name="connsiteY51" fmla="*/ 557424 h 1157789"/>
              <a:gd name="connsiteX52" fmla="*/ 127932 w 778771"/>
              <a:gd name="connsiteY52" fmla="*/ 714366 h 1157789"/>
              <a:gd name="connsiteX53" fmla="*/ 166436 w 778771"/>
              <a:gd name="connsiteY53" fmla="*/ 752979 h 1157789"/>
              <a:gd name="connsiteX54" fmla="*/ 612335 w 778771"/>
              <a:gd name="connsiteY54" fmla="*/ 752979 h 1157789"/>
              <a:gd name="connsiteX55" fmla="*/ 652081 w 778771"/>
              <a:gd name="connsiteY55" fmla="*/ 714366 h 1157789"/>
              <a:gd name="connsiteX56" fmla="*/ 652081 w 778771"/>
              <a:gd name="connsiteY56" fmla="*/ 557424 h 1157789"/>
              <a:gd name="connsiteX57" fmla="*/ 520423 w 778771"/>
              <a:gd name="connsiteY57" fmla="*/ 426639 h 1157789"/>
              <a:gd name="connsiteX58" fmla="*/ 489371 w 778771"/>
              <a:gd name="connsiteY58" fmla="*/ 426639 h 1157789"/>
              <a:gd name="connsiteX59" fmla="*/ 411121 w 778771"/>
              <a:gd name="connsiteY59" fmla="*/ 512583 h 1157789"/>
              <a:gd name="connsiteX60" fmla="*/ 404911 w 778771"/>
              <a:gd name="connsiteY60" fmla="*/ 517566 h 1157789"/>
              <a:gd name="connsiteX61" fmla="*/ 404911 w 778771"/>
              <a:gd name="connsiteY61" fmla="*/ 591055 h 1157789"/>
              <a:gd name="connsiteX62" fmla="*/ 390006 w 778771"/>
              <a:gd name="connsiteY62" fmla="*/ 606002 h 1157789"/>
              <a:gd name="connsiteX63" fmla="*/ 375102 w 778771"/>
              <a:gd name="connsiteY63" fmla="*/ 591055 h 1157789"/>
              <a:gd name="connsiteX64" fmla="*/ 375102 w 778771"/>
              <a:gd name="connsiteY64" fmla="*/ 517566 h 1157789"/>
              <a:gd name="connsiteX65" fmla="*/ 368891 w 778771"/>
              <a:gd name="connsiteY65" fmla="*/ 512583 h 1157789"/>
              <a:gd name="connsiteX66" fmla="*/ 290642 w 778771"/>
              <a:gd name="connsiteY66" fmla="*/ 426639 h 1157789"/>
              <a:gd name="connsiteX67" fmla="*/ 258348 w 778771"/>
              <a:gd name="connsiteY67" fmla="*/ 395500 h 1157789"/>
              <a:gd name="connsiteX68" fmla="*/ 520423 w 778771"/>
              <a:gd name="connsiteY68" fmla="*/ 395500 h 1157789"/>
              <a:gd name="connsiteX69" fmla="*/ 673196 w 778771"/>
              <a:gd name="connsiteY69" fmla="*/ 506356 h 1157789"/>
              <a:gd name="connsiteX70" fmla="*/ 778771 w 778771"/>
              <a:gd name="connsiteY70" fmla="*/ 767926 h 1157789"/>
              <a:gd name="connsiteX71" fmla="*/ 662018 w 778771"/>
              <a:gd name="connsiteY71" fmla="*/ 1046934 h 1157789"/>
              <a:gd name="connsiteX72" fmla="*/ 658291 w 778771"/>
              <a:gd name="connsiteY72" fmla="*/ 1050670 h 1157789"/>
              <a:gd name="connsiteX73" fmla="*/ 390006 w 778771"/>
              <a:gd name="connsiteY73" fmla="*/ 1157789 h 1157789"/>
              <a:gd name="connsiteX74" fmla="*/ 120479 w 778771"/>
              <a:gd name="connsiteY74" fmla="*/ 1050670 h 1157789"/>
              <a:gd name="connsiteX75" fmla="*/ 116753 w 778771"/>
              <a:gd name="connsiteY75" fmla="*/ 1046934 h 1157789"/>
              <a:gd name="connsiteX76" fmla="*/ 0 w 778771"/>
              <a:gd name="connsiteY76" fmla="*/ 767926 h 1157789"/>
              <a:gd name="connsiteX77" fmla="*/ 105575 w 778771"/>
              <a:gd name="connsiteY77" fmla="*/ 506356 h 1157789"/>
              <a:gd name="connsiteX78" fmla="*/ 258348 w 778771"/>
              <a:gd name="connsiteY78" fmla="*/ 395500 h 1157789"/>
              <a:gd name="connsiteX79" fmla="*/ 387259 w 778771"/>
              <a:gd name="connsiteY79" fmla="*/ 29662 h 1157789"/>
              <a:gd name="connsiteX80" fmla="*/ 243891 w 778771"/>
              <a:gd name="connsiteY80" fmla="*/ 171796 h 1157789"/>
              <a:gd name="connsiteX81" fmla="*/ 387259 w 778771"/>
              <a:gd name="connsiteY81" fmla="*/ 315165 h 1157789"/>
              <a:gd name="connsiteX82" fmla="*/ 529391 w 778771"/>
              <a:gd name="connsiteY82" fmla="*/ 171796 h 1157789"/>
              <a:gd name="connsiteX83" fmla="*/ 387259 w 778771"/>
              <a:gd name="connsiteY83" fmla="*/ 29662 h 1157789"/>
              <a:gd name="connsiteX84" fmla="*/ 387259 w 778771"/>
              <a:gd name="connsiteY84" fmla="*/ 0 h 1157789"/>
              <a:gd name="connsiteX85" fmla="*/ 559053 w 778771"/>
              <a:gd name="connsiteY85" fmla="*/ 171796 h 1157789"/>
              <a:gd name="connsiteX86" fmla="*/ 387259 w 778771"/>
              <a:gd name="connsiteY86" fmla="*/ 344828 h 1157789"/>
              <a:gd name="connsiteX87" fmla="*/ 214229 w 778771"/>
              <a:gd name="connsiteY87" fmla="*/ 171796 h 1157789"/>
              <a:gd name="connsiteX88" fmla="*/ 387259 w 778771"/>
              <a:gd name="connsiteY88" fmla="*/ 0 h 115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78771" h="1157789">
                <a:moveTo>
                  <a:pt x="526633" y="949779"/>
                </a:moveTo>
                <a:cubicBezTo>
                  <a:pt x="511729" y="1025759"/>
                  <a:pt x="486887" y="1085546"/>
                  <a:pt x="455836" y="1121668"/>
                </a:cubicBezTo>
                <a:cubicBezTo>
                  <a:pt x="521665" y="1109212"/>
                  <a:pt x="582526" y="1079318"/>
                  <a:pt x="629724" y="1035724"/>
                </a:cubicBezTo>
                <a:cubicBezTo>
                  <a:pt x="602399" y="999602"/>
                  <a:pt x="566379" y="970954"/>
                  <a:pt x="526633" y="949779"/>
                </a:cubicBezTo>
                <a:close/>
                <a:moveTo>
                  <a:pt x="250896" y="949779"/>
                </a:moveTo>
                <a:cubicBezTo>
                  <a:pt x="212392" y="970954"/>
                  <a:pt x="176372" y="999602"/>
                  <a:pt x="149047" y="1035724"/>
                </a:cubicBezTo>
                <a:cubicBezTo>
                  <a:pt x="197487" y="1079318"/>
                  <a:pt x="257106" y="1109212"/>
                  <a:pt x="322935" y="1121668"/>
                </a:cubicBezTo>
                <a:cubicBezTo>
                  <a:pt x="291884" y="1085546"/>
                  <a:pt x="267042" y="1025759"/>
                  <a:pt x="250896" y="949779"/>
                </a:cubicBezTo>
                <a:close/>
                <a:moveTo>
                  <a:pt x="390006" y="917394"/>
                </a:moveTo>
                <a:cubicBezTo>
                  <a:pt x="351502" y="917394"/>
                  <a:pt x="314241" y="924868"/>
                  <a:pt x="280705" y="937323"/>
                </a:cubicBezTo>
                <a:cubicBezTo>
                  <a:pt x="301820" y="1044442"/>
                  <a:pt x="340324" y="1129141"/>
                  <a:pt x="390006" y="1129141"/>
                </a:cubicBezTo>
                <a:cubicBezTo>
                  <a:pt x="438447" y="1129141"/>
                  <a:pt x="478193" y="1044442"/>
                  <a:pt x="498066" y="937323"/>
                </a:cubicBezTo>
                <a:cubicBezTo>
                  <a:pt x="464530" y="924868"/>
                  <a:pt x="427269" y="917394"/>
                  <a:pt x="390006" y="917394"/>
                </a:cubicBezTo>
                <a:close/>
                <a:moveTo>
                  <a:pt x="545264" y="784118"/>
                </a:moveTo>
                <a:cubicBezTo>
                  <a:pt x="544022" y="831450"/>
                  <a:pt x="540296" y="877536"/>
                  <a:pt x="532843" y="919885"/>
                </a:cubicBezTo>
                <a:cubicBezTo>
                  <a:pt x="578800" y="941060"/>
                  <a:pt x="618546" y="973445"/>
                  <a:pt x="652081" y="1014549"/>
                </a:cubicBezTo>
                <a:cubicBezTo>
                  <a:pt x="709216" y="953516"/>
                  <a:pt x="743994" y="872554"/>
                  <a:pt x="747720" y="784118"/>
                </a:cubicBezTo>
                <a:lnTo>
                  <a:pt x="612335" y="784118"/>
                </a:lnTo>
                <a:close/>
                <a:moveTo>
                  <a:pt x="264558" y="784118"/>
                </a:moveTo>
                <a:cubicBezTo>
                  <a:pt x="264558" y="825222"/>
                  <a:pt x="269527" y="867571"/>
                  <a:pt x="274495" y="907430"/>
                </a:cubicBezTo>
                <a:cubicBezTo>
                  <a:pt x="311757" y="893728"/>
                  <a:pt x="350260" y="887501"/>
                  <a:pt x="390006" y="887501"/>
                </a:cubicBezTo>
                <a:cubicBezTo>
                  <a:pt x="429753" y="887501"/>
                  <a:pt x="468256" y="893728"/>
                  <a:pt x="504276" y="907430"/>
                </a:cubicBezTo>
                <a:cubicBezTo>
                  <a:pt x="510486" y="867571"/>
                  <a:pt x="512971" y="825222"/>
                  <a:pt x="514213" y="784118"/>
                </a:cubicBezTo>
                <a:close/>
                <a:moveTo>
                  <a:pt x="31051" y="784118"/>
                </a:moveTo>
                <a:cubicBezTo>
                  <a:pt x="34777" y="872554"/>
                  <a:pt x="70797" y="953516"/>
                  <a:pt x="127932" y="1014549"/>
                </a:cubicBezTo>
                <a:cubicBezTo>
                  <a:pt x="160225" y="973445"/>
                  <a:pt x="199971" y="941060"/>
                  <a:pt x="245927" y="919885"/>
                </a:cubicBezTo>
                <a:cubicBezTo>
                  <a:pt x="239717" y="877536"/>
                  <a:pt x="234749" y="831450"/>
                  <a:pt x="233507" y="784118"/>
                </a:cubicBezTo>
                <a:lnTo>
                  <a:pt x="166436" y="784118"/>
                </a:lnTo>
                <a:close/>
                <a:moveTo>
                  <a:pt x="681891" y="566143"/>
                </a:moveTo>
                <a:lnTo>
                  <a:pt x="681891" y="714366"/>
                </a:lnTo>
                <a:cubicBezTo>
                  <a:pt x="681891" y="728068"/>
                  <a:pt x="676922" y="741769"/>
                  <a:pt x="669470" y="752979"/>
                </a:cubicBezTo>
                <a:lnTo>
                  <a:pt x="747720" y="752979"/>
                </a:lnTo>
                <a:cubicBezTo>
                  <a:pt x="745236" y="688209"/>
                  <a:pt x="721636" y="623440"/>
                  <a:pt x="681891" y="566143"/>
                </a:cubicBezTo>
                <a:close/>
                <a:moveTo>
                  <a:pt x="96880" y="566143"/>
                </a:moveTo>
                <a:cubicBezTo>
                  <a:pt x="57134" y="623440"/>
                  <a:pt x="34777" y="688209"/>
                  <a:pt x="31051" y="752979"/>
                </a:cubicBezTo>
                <a:lnTo>
                  <a:pt x="109301" y="752979"/>
                </a:lnTo>
                <a:cubicBezTo>
                  <a:pt x="101849" y="741769"/>
                  <a:pt x="96880" y="728068"/>
                  <a:pt x="96880" y="714366"/>
                </a:cubicBezTo>
                <a:close/>
                <a:moveTo>
                  <a:pt x="436044" y="560291"/>
                </a:moveTo>
                <a:cubicBezTo>
                  <a:pt x="442583" y="560291"/>
                  <a:pt x="449122" y="565523"/>
                  <a:pt x="449122" y="573370"/>
                </a:cubicBezTo>
                <a:cubicBezTo>
                  <a:pt x="449122" y="579910"/>
                  <a:pt x="442583" y="586449"/>
                  <a:pt x="436044" y="586449"/>
                </a:cubicBezTo>
                <a:cubicBezTo>
                  <a:pt x="428197" y="586449"/>
                  <a:pt x="422966" y="579910"/>
                  <a:pt x="422966" y="573370"/>
                </a:cubicBezTo>
                <a:cubicBezTo>
                  <a:pt x="422966" y="565523"/>
                  <a:pt x="428197" y="560291"/>
                  <a:pt x="436044" y="560291"/>
                </a:cubicBezTo>
                <a:close/>
                <a:moveTo>
                  <a:pt x="436044" y="516345"/>
                </a:moveTo>
                <a:cubicBezTo>
                  <a:pt x="442583" y="516345"/>
                  <a:pt x="449122" y="521576"/>
                  <a:pt x="449122" y="529424"/>
                </a:cubicBezTo>
                <a:cubicBezTo>
                  <a:pt x="449122" y="535963"/>
                  <a:pt x="442583" y="542503"/>
                  <a:pt x="436044" y="542503"/>
                </a:cubicBezTo>
                <a:cubicBezTo>
                  <a:pt x="428197" y="542503"/>
                  <a:pt x="422966" y="535963"/>
                  <a:pt x="422966" y="529424"/>
                </a:cubicBezTo>
                <a:cubicBezTo>
                  <a:pt x="422966" y="521576"/>
                  <a:pt x="428197" y="516345"/>
                  <a:pt x="436044" y="516345"/>
                </a:cubicBezTo>
                <a:close/>
                <a:moveTo>
                  <a:pt x="331629" y="426639"/>
                </a:moveTo>
                <a:lnTo>
                  <a:pt x="390006" y="491409"/>
                </a:lnTo>
                <a:lnTo>
                  <a:pt x="448384" y="426639"/>
                </a:lnTo>
                <a:close/>
                <a:moveTo>
                  <a:pt x="258348" y="426639"/>
                </a:moveTo>
                <a:cubicBezTo>
                  <a:pt x="186309" y="426639"/>
                  <a:pt x="127932" y="485181"/>
                  <a:pt x="127932" y="557424"/>
                </a:cubicBezTo>
                <a:lnTo>
                  <a:pt x="127932" y="714366"/>
                </a:lnTo>
                <a:cubicBezTo>
                  <a:pt x="127932" y="735541"/>
                  <a:pt x="145321" y="752979"/>
                  <a:pt x="166436" y="752979"/>
                </a:cubicBezTo>
                <a:lnTo>
                  <a:pt x="612335" y="752979"/>
                </a:lnTo>
                <a:cubicBezTo>
                  <a:pt x="634692" y="752979"/>
                  <a:pt x="652081" y="735541"/>
                  <a:pt x="652081" y="714366"/>
                </a:cubicBezTo>
                <a:lnTo>
                  <a:pt x="652081" y="557424"/>
                </a:lnTo>
                <a:cubicBezTo>
                  <a:pt x="652081" y="485181"/>
                  <a:pt x="593704" y="426639"/>
                  <a:pt x="520423" y="426639"/>
                </a:cubicBezTo>
                <a:lnTo>
                  <a:pt x="489371" y="426639"/>
                </a:lnTo>
                <a:lnTo>
                  <a:pt x="411121" y="512583"/>
                </a:lnTo>
                <a:cubicBezTo>
                  <a:pt x="408637" y="513829"/>
                  <a:pt x="407395" y="516320"/>
                  <a:pt x="404911" y="517566"/>
                </a:cubicBezTo>
                <a:lnTo>
                  <a:pt x="404911" y="591055"/>
                </a:lnTo>
                <a:cubicBezTo>
                  <a:pt x="404911" y="598528"/>
                  <a:pt x="397459" y="606002"/>
                  <a:pt x="390006" y="606002"/>
                </a:cubicBezTo>
                <a:cubicBezTo>
                  <a:pt x="381312" y="606002"/>
                  <a:pt x="375102" y="598528"/>
                  <a:pt x="375102" y="591055"/>
                </a:cubicBezTo>
                <a:lnTo>
                  <a:pt x="375102" y="517566"/>
                </a:lnTo>
                <a:cubicBezTo>
                  <a:pt x="372617" y="516320"/>
                  <a:pt x="370133" y="513829"/>
                  <a:pt x="368891" y="512583"/>
                </a:cubicBezTo>
                <a:lnTo>
                  <a:pt x="290642" y="426639"/>
                </a:lnTo>
                <a:close/>
                <a:moveTo>
                  <a:pt x="258348" y="395500"/>
                </a:moveTo>
                <a:lnTo>
                  <a:pt x="520423" y="395500"/>
                </a:lnTo>
                <a:cubicBezTo>
                  <a:pt x="591220" y="395500"/>
                  <a:pt x="652081" y="441586"/>
                  <a:pt x="673196" y="506356"/>
                </a:cubicBezTo>
                <a:cubicBezTo>
                  <a:pt x="740267" y="581090"/>
                  <a:pt x="778771" y="675754"/>
                  <a:pt x="778771" y="767926"/>
                </a:cubicBezTo>
                <a:cubicBezTo>
                  <a:pt x="778771" y="877536"/>
                  <a:pt x="734057" y="975936"/>
                  <a:pt x="662018" y="1046934"/>
                </a:cubicBezTo>
                <a:cubicBezTo>
                  <a:pt x="660776" y="1048179"/>
                  <a:pt x="660776" y="1048179"/>
                  <a:pt x="658291" y="1050670"/>
                </a:cubicBezTo>
                <a:cubicBezTo>
                  <a:pt x="588736" y="1117931"/>
                  <a:pt x="494340" y="1157789"/>
                  <a:pt x="390006" y="1157789"/>
                </a:cubicBezTo>
                <a:cubicBezTo>
                  <a:pt x="285673" y="1157789"/>
                  <a:pt x="191277" y="1117931"/>
                  <a:pt x="120479" y="1050670"/>
                </a:cubicBezTo>
                <a:cubicBezTo>
                  <a:pt x="119237" y="1048179"/>
                  <a:pt x="117995" y="1048179"/>
                  <a:pt x="116753" y="1046934"/>
                </a:cubicBezTo>
                <a:cubicBezTo>
                  <a:pt x="44714" y="975936"/>
                  <a:pt x="0" y="877536"/>
                  <a:pt x="0" y="767926"/>
                </a:cubicBezTo>
                <a:cubicBezTo>
                  <a:pt x="0" y="675754"/>
                  <a:pt x="38504" y="581090"/>
                  <a:pt x="105575" y="506356"/>
                </a:cubicBezTo>
                <a:cubicBezTo>
                  <a:pt x="126690" y="441586"/>
                  <a:pt x="186309" y="395500"/>
                  <a:pt x="258348" y="395500"/>
                </a:cubicBezTo>
                <a:close/>
                <a:moveTo>
                  <a:pt x="387259" y="29662"/>
                </a:moveTo>
                <a:cubicBezTo>
                  <a:pt x="308159" y="29662"/>
                  <a:pt x="243891" y="93931"/>
                  <a:pt x="243891" y="171796"/>
                </a:cubicBezTo>
                <a:cubicBezTo>
                  <a:pt x="243891" y="250896"/>
                  <a:pt x="308159" y="315165"/>
                  <a:pt x="387259" y="315165"/>
                </a:cubicBezTo>
                <a:cubicBezTo>
                  <a:pt x="465123" y="315165"/>
                  <a:pt x="529391" y="250896"/>
                  <a:pt x="529391" y="171796"/>
                </a:cubicBezTo>
                <a:cubicBezTo>
                  <a:pt x="529391" y="93931"/>
                  <a:pt x="465123" y="29662"/>
                  <a:pt x="387259" y="29662"/>
                </a:cubicBezTo>
                <a:close/>
                <a:moveTo>
                  <a:pt x="387259" y="0"/>
                </a:moveTo>
                <a:cubicBezTo>
                  <a:pt x="482426" y="0"/>
                  <a:pt x="559053" y="76628"/>
                  <a:pt x="559053" y="171796"/>
                </a:cubicBezTo>
                <a:cubicBezTo>
                  <a:pt x="559053" y="266963"/>
                  <a:pt x="482426" y="344828"/>
                  <a:pt x="387259" y="344828"/>
                </a:cubicBezTo>
                <a:cubicBezTo>
                  <a:pt x="292092" y="344828"/>
                  <a:pt x="214229" y="266963"/>
                  <a:pt x="214229" y="171796"/>
                </a:cubicBezTo>
                <a:cubicBezTo>
                  <a:pt x="214229" y="76628"/>
                  <a:pt x="292092" y="0"/>
                  <a:pt x="3872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6745594-C788-5446-81F6-D75D73D2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238" y="4550924"/>
            <a:ext cx="1157791" cy="866649"/>
          </a:xfrm>
          <a:custGeom>
            <a:avLst/>
            <a:gdLst>
              <a:gd name="connsiteX0" fmla="*/ 809851 w 1157791"/>
              <a:gd name="connsiteY0" fmla="*/ 575095 h 866649"/>
              <a:gd name="connsiteX1" fmla="*/ 706711 w 1157791"/>
              <a:gd name="connsiteY1" fmla="*/ 678953 h 866649"/>
              <a:gd name="connsiteX2" fmla="*/ 706711 w 1157791"/>
              <a:gd name="connsiteY2" fmla="*/ 807838 h 866649"/>
              <a:gd name="connsiteX3" fmla="*/ 735292 w 1157791"/>
              <a:gd name="connsiteY3" fmla="*/ 836618 h 866649"/>
              <a:gd name="connsiteX4" fmla="*/ 772571 w 1157791"/>
              <a:gd name="connsiteY4" fmla="*/ 836618 h 866649"/>
              <a:gd name="connsiteX5" fmla="*/ 772571 w 1157791"/>
              <a:gd name="connsiteY5" fmla="*/ 721498 h 866649"/>
              <a:gd name="connsiteX6" fmla="*/ 787483 w 1157791"/>
              <a:gd name="connsiteY6" fmla="*/ 706482 h 866649"/>
              <a:gd name="connsiteX7" fmla="*/ 802395 w 1157791"/>
              <a:gd name="connsiteY7" fmla="*/ 721498 h 866649"/>
              <a:gd name="connsiteX8" fmla="*/ 802395 w 1157791"/>
              <a:gd name="connsiteY8" fmla="*/ 836618 h 866649"/>
              <a:gd name="connsiteX9" fmla="*/ 1029799 w 1157791"/>
              <a:gd name="connsiteY9" fmla="*/ 836618 h 866649"/>
              <a:gd name="connsiteX10" fmla="*/ 1029799 w 1157791"/>
              <a:gd name="connsiteY10" fmla="*/ 721498 h 866649"/>
              <a:gd name="connsiteX11" fmla="*/ 1044711 w 1157791"/>
              <a:gd name="connsiteY11" fmla="*/ 706482 h 866649"/>
              <a:gd name="connsiteX12" fmla="*/ 1060865 w 1157791"/>
              <a:gd name="connsiteY12" fmla="*/ 721498 h 866649"/>
              <a:gd name="connsiteX13" fmla="*/ 1060865 w 1157791"/>
              <a:gd name="connsiteY13" fmla="*/ 836618 h 866649"/>
              <a:gd name="connsiteX14" fmla="*/ 1099387 w 1157791"/>
              <a:gd name="connsiteY14" fmla="*/ 836618 h 866649"/>
              <a:gd name="connsiteX15" fmla="*/ 1126725 w 1157791"/>
              <a:gd name="connsiteY15" fmla="*/ 807838 h 866649"/>
              <a:gd name="connsiteX16" fmla="*/ 1126725 w 1157791"/>
              <a:gd name="connsiteY16" fmla="*/ 678953 h 866649"/>
              <a:gd name="connsiteX17" fmla="*/ 1023586 w 1157791"/>
              <a:gd name="connsiteY17" fmla="*/ 575095 h 866649"/>
              <a:gd name="connsiteX18" fmla="*/ 809851 w 1157791"/>
              <a:gd name="connsiteY18" fmla="*/ 543812 h 866649"/>
              <a:gd name="connsiteX19" fmla="*/ 1023586 w 1157791"/>
              <a:gd name="connsiteY19" fmla="*/ 543812 h 866649"/>
              <a:gd name="connsiteX20" fmla="*/ 1157791 w 1157791"/>
              <a:gd name="connsiteY20" fmla="*/ 678953 h 866649"/>
              <a:gd name="connsiteX21" fmla="*/ 1157791 w 1157791"/>
              <a:gd name="connsiteY21" fmla="*/ 807838 h 866649"/>
              <a:gd name="connsiteX22" fmla="*/ 1099387 w 1157791"/>
              <a:gd name="connsiteY22" fmla="*/ 866649 h 866649"/>
              <a:gd name="connsiteX23" fmla="*/ 735292 w 1157791"/>
              <a:gd name="connsiteY23" fmla="*/ 866649 h 866649"/>
              <a:gd name="connsiteX24" fmla="*/ 675645 w 1157791"/>
              <a:gd name="connsiteY24" fmla="*/ 807838 h 866649"/>
              <a:gd name="connsiteX25" fmla="*/ 675645 w 1157791"/>
              <a:gd name="connsiteY25" fmla="*/ 678953 h 866649"/>
              <a:gd name="connsiteX26" fmla="*/ 809851 w 1157791"/>
              <a:gd name="connsiteY26" fmla="*/ 543812 h 866649"/>
              <a:gd name="connsiteX27" fmla="*/ 133306 w 1157791"/>
              <a:gd name="connsiteY27" fmla="*/ 480576 h 866649"/>
              <a:gd name="connsiteX28" fmla="*/ 29900 w 1157791"/>
              <a:gd name="connsiteY28" fmla="*/ 584838 h 866649"/>
              <a:gd name="connsiteX29" fmla="*/ 29900 w 1157791"/>
              <a:gd name="connsiteY29" fmla="*/ 714224 h 866649"/>
              <a:gd name="connsiteX30" fmla="*/ 58555 w 1157791"/>
              <a:gd name="connsiteY30" fmla="*/ 743116 h 866649"/>
              <a:gd name="connsiteX31" fmla="*/ 97176 w 1157791"/>
              <a:gd name="connsiteY31" fmla="*/ 743116 h 866649"/>
              <a:gd name="connsiteX32" fmla="*/ 97176 w 1157791"/>
              <a:gd name="connsiteY32" fmla="*/ 628804 h 866649"/>
              <a:gd name="connsiteX33" fmla="*/ 110880 w 1157791"/>
              <a:gd name="connsiteY33" fmla="*/ 612474 h 866649"/>
              <a:gd name="connsiteX34" fmla="*/ 127076 w 1157791"/>
              <a:gd name="connsiteY34" fmla="*/ 628804 h 866649"/>
              <a:gd name="connsiteX35" fmla="*/ 127076 w 1157791"/>
              <a:gd name="connsiteY35" fmla="*/ 743116 h 866649"/>
              <a:gd name="connsiteX36" fmla="*/ 353821 w 1157791"/>
              <a:gd name="connsiteY36" fmla="*/ 743116 h 866649"/>
              <a:gd name="connsiteX37" fmla="*/ 353821 w 1157791"/>
              <a:gd name="connsiteY37" fmla="*/ 628804 h 866649"/>
              <a:gd name="connsiteX38" fmla="*/ 370017 w 1157791"/>
              <a:gd name="connsiteY38" fmla="*/ 612474 h 866649"/>
              <a:gd name="connsiteX39" fmla="*/ 384967 w 1157791"/>
              <a:gd name="connsiteY39" fmla="*/ 628804 h 866649"/>
              <a:gd name="connsiteX40" fmla="*/ 384967 w 1157791"/>
              <a:gd name="connsiteY40" fmla="*/ 743116 h 866649"/>
              <a:gd name="connsiteX41" fmla="*/ 423588 w 1157791"/>
              <a:gd name="connsiteY41" fmla="*/ 743116 h 866649"/>
              <a:gd name="connsiteX42" fmla="*/ 452243 w 1157791"/>
              <a:gd name="connsiteY42" fmla="*/ 714224 h 866649"/>
              <a:gd name="connsiteX43" fmla="*/ 452243 w 1157791"/>
              <a:gd name="connsiteY43" fmla="*/ 584838 h 866649"/>
              <a:gd name="connsiteX44" fmla="*/ 347592 w 1157791"/>
              <a:gd name="connsiteY44" fmla="*/ 480576 h 866649"/>
              <a:gd name="connsiteX45" fmla="*/ 133306 w 1157791"/>
              <a:gd name="connsiteY45" fmla="*/ 450428 h 866649"/>
              <a:gd name="connsiteX46" fmla="*/ 347592 w 1157791"/>
              <a:gd name="connsiteY46" fmla="*/ 450428 h 866649"/>
              <a:gd name="connsiteX47" fmla="*/ 482143 w 1157791"/>
              <a:gd name="connsiteY47" fmla="*/ 584838 h 866649"/>
              <a:gd name="connsiteX48" fmla="*/ 482143 w 1157791"/>
              <a:gd name="connsiteY48" fmla="*/ 714224 h 866649"/>
              <a:gd name="connsiteX49" fmla="*/ 423588 w 1157791"/>
              <a:gd name="connsiteY49" fmla="*/ 773264 h 866649"/>
              <a:gd name="connsiteX50" fmla="*/ 58555 w 1157791"/>
              <a:gd name="connsiteY50" fmla="*/ 773264 h 866649"/>
              <a:gd name="connsiteX51" fmla="*/ 0 w 1157791"/>
              <a:gd name="connsiteY51" fmla="*/ 714224 h 866649"/>
              <a:gd name="connsiteX52" fmla="*/ 0 w 1157791"/>
              <a:gd name="connsiteY52" fmla="*/ 584838 h 866649"/>
              <a:gd name="connsiteX53" fmla="*/ 133306 w 1157791"/>
              <a:gd name="connsiteY53" fmla="*/ 450428 h 866649"/>
              <a:gd name="connsiteX54" fmla="*/ 914582 w 1157791"/>
              <a:gd name="connsiteY54" fmla="*/ 256926 h 866649"/>
              <a:gd name="connsiteX55" fmla="*/ 800111 w 1157791"/>
              <a:gd name="connsiteY55" fmla="*/ 370422 h 866649"/>
              <a:gd name="connsiteX56" fmla="*/ 914582 w 1157791"/>
              <a:gd name="connsiteY56" fmla="*/ 483919 h 866649"/>
              <a:gd name="connsiteX57" fmla="*/ 1027808 w 1157791"/>
              <a:gd name="connsiteY57" fmla="*/ 370422 h 866649"/>
              <a:gd name="connsiteX58" fmla="*/ 914582 w 1157791"/>
              <a:gd name="connsiteY58" fmla="*/ 256926 h 866649"/>
              <a:gd name="connsiteX59" fmla="*/ 236470 w 1157791"/>
              <a:gd name="connsiteY59" fmla="*/ 159643 h 866649"/>
              <a:gd name="connsiteX60" fmla="*/ 123244 w 1157791"/>
              <a:gd name="connsiteY60" fmla="*/ 274387 h 866649"/>
              <a:gd name="connsiteX61" fmla="*/ 236470 w 1157791"/>
              <a:gd name="connsiteY61" fmla="*/ 387883 h 866649"/>
              <a:gd name="connsiteX62" fmla="*/ 349696 w 1157791"/>
              <a:gd name="connsiteY62" fmla="*/ 274387 h 866649"/>
              <a:gd name="connsiteX63" fmla="*/ 236470 w 1157791"/>
              <a:gd name="connsiteY63" fmla="*/ 159643 h 866649"/>
              <a:gd name="connsiteX64" fmla="*/ 299926 w 1157791"/>
              <a:gd name="connsiteY64" fmla="*/ 0 h 866649"/>
              <a:gd name="connsiteX65" fmla="*/ 558728 w 1157791"/>
              <a:gd name="connsiteY65" fmla="*/ 0 h 866649"/>
              <a:gd name="connsiteX66" fmla="*/ 635872 w 1157791"/>
              <a:gd name="connsiteY66" fmla="*/ 78575 h 866649"/>
              <a:gd name="connsiteX67" fmla="*/ 635872 w 1157791"/>
              <a:gd name="connsiteY67" fmla="*/ 97283 h 866649"/>
              <a:gd name="connsiteX68" fmla="*/ 851125 w 1157791"/>
              <a:gd name="connsiteY68" fmla="*/ 97283 h 866649"/>
              <a:gd name="connsiteX69" fmla="*/ 929513 w 1157791"/>
              <a:gd name="connsiteY69" fmla="*/ 175857 h 866649"/>
              <a:gd name="connsiteX70" fmla="*/ 929513 w 1157791"/>
              <a:gd name="connsiteY70" fmla="*/ 226993 h 866649"/>
              <a:gd name="connsiteX71" fmla="*/ 1058914 w 1157791"/>
              <a:gd name="connsiteY71" fmla="*/ 370422 h 866649"/>
              <a:gd name="connsiteX72" fmla="*/ 914582 w 1157791"/>
              <a:gd name="connsiteY72" fmla="*/ 515099 h 866649"/>
              <a:gd name="connsiteX73" fmla="*/ 770250 w 1157791"/>
              <a:gd name="connsiteY73" fmla="*/ 370422 h 866649"/>
              <a:gd name="connsiteX74" fmla="*/ 899651 w 1157791"/>
              <a:gd name="connsiteY74" fmla="*/ 226993 h 866649"/>
              <a:gd name="connsiteX75" fmla="*/ 899651 w 1157791"/>
              <a:gd name="connsiteY75" fmla="*/ 175857 h 866649"/>
              <a:gd name="connsiteX76" fmla="*/ 851125 w 1157791"/>
              <a:gd name="connsiteY76" fmla="*/ 127216 h 866649"/>
              <a:gd name="connsiteX77" fmla="*/ 635872 w 1157791"/>
              <a:gd name="connsiteY77" fmla="*/ 127216 h 866649"/>
              <a:gd name="connsiteX78" fmla="*/ 635872 w 1157791"/>
              <a:gd name="connsiteY78" fmla="*/ 275634 h 866649"/>
              <a:gd name="connsiteX79" fmla="*/ 558728 w 1157791"/>
              <a:gd name="connsiteY79" fmla="*/ 352961 h 866649"/>
              <a:gd name="connsiteX80" fmla="*/ 545042 w 1157791"/>
              <a:gd name="connsiteY80" fmla="*/ 352961 h 866649"/>
              <a:gd name="connsiteX81" fmla="*/ 545042 w 1157791"/>
              <a:gd name="connsiteY81" fmla="*/ 372917 h 866649"/>
              <a:gd name="connsiteX82" fmla="*/ 592323 w 1157791"/>
              <a:gd name="connsiteY82" fmla="*/ 420311 h 866649"/>
              <a:gd name="connsiteX83" fmla="*/ 721724 w 1157791"/>
              <a:gd name="connsiteY83" fmla="*/ 420311 h 866649"/>
              <a:gd name="connsiteX84" fmla="*/ 735411 w 1157791"/>
              <a:gd name="connsiteY84" fmla="*/ 429041 h 866649"/>
              <a:gd name="connsiteX85" fmla="*/ 767761 w 1157791"/>
              <a:gd name="connsiteY85" fmla="*/ 493896 h 866649"/>
              <a:gd name="connsiteX86" fmla="*/ 760296 w 1157791"/>
              <a:gd name="connsiteY86" fmla="*/ 513852 h 866649"/>
              <a:gd name="connsiteX87" fmla="*/ 754074 w 1157791"/>
              <a:gd name="connsiteY87" fmla="*/ 515099 h 866649"/>
              <a:gd name="connsiteX88" fmla="*/ 740388 w 1157791"/>
              <a:gd name="connsiteY88" fmla="*/ 506369 h 866649"/>
              <a:gd name="connsiteX89" fmla="*/ 713014 w 1157791"/>
              <a:gd name="connsiteY89" fmla="*/ 450244 h 866649"/>
              <a:gd name="connsiteX90" fmla="*/ 592323 w 1157791"/>
              <a:gd name="connsiteY90" fmla="*/ 450244 h 866649"/>
              <a:gd name="connsiteX91" fmla="*/ 513936 w 1157791"/>
              <a:gd name="connsiteY91" fmla="*/ 372917 h 866649"/>
              <a:gd name="connsiteX92" fmla="*/ 513936 w 1157791"/>
              <a:gd name="connsiteY92" fmla="*/ 352961 h 866649"/>
              <a:gd name="connsiteX93" fmla="*/ 438037 w 1157791"/>
              <a:gd name="connsiteY93" fmla="*/ 352961 h 866649"/>
              <a:gd name="connsiteX94" fmla="*/ 411908 w 1157791"/>
              <a:gd name="connsiteY94" fmla="*/ 410333 h 866649"/>
              <a:gd name="connsiteX95" fmla="*/ 398221 w 1157791"/>
              <a:gd name="connsiteY95" fmla="*/ 417816 h 866649"/>
              <a:gd name="connsiteX96" fmla="*/ 392000 w 1157791"/>
              <a:gd name="connsiteY96" fmla="*/ 416569 h 866649"/>
              <a:gd name="connsiteX97" fmla="*/ 384535 w 1157791"/>
              <a:gd name="connsiteY97" fmla="*/ 396614 h 866649"/>
              <a:gd name="connsiteX98" fmla="*/ 415641 w 1157791"/>
              <a:gd name="connsiteY98" fmla="*/ 331759 h 866649"/>
              <a:gd name="connsiteX99" fmla="*/ 429327 w 1157791"/>
              <a:gd name="connsiteY99" fmla="*/ 324276 h 866649"/>
              <a:gd name="connsiteX100" fmla="*/ 558728 w 1157791"/>
              <a:gd name="connsiteY100" fmla="*/ 324276 h 866649"/>
              <a:gd name="connsiteX101" fmla="*/ 607254 w 1157791"/>
              <a:gd name="connsiteY101" fmla="*/ 275634 h 866649"/>
              <a:gd name="connsiteX102" fmla="*/ 607254 w 1157791"/>
              <a:gd name="connsiteY102" fmla="*/ 78575 h 866649"/>
              <a:gd name="connsiteX103" fmla="*/ 558728 w 1157791"/>
              <a:gd name="connsiteY103" fmla="*/ 31181 h 866649"/>
              <a:gd name="connsiteX104" fmla="*/ 299926 w 1157791"/>
              <a:gd name="connsiteY104" fmla="*/ 31181 h 866649"/>
              <a:gd name="connsiteX105" fmla="*/ 252645 w 1157791"/>
              <a:gd name="connsiteY105" fmla="*/ 78575 h 866649"/>
              <a:gd name="connsiteX106" fmla="*/ 252645 w 1157791"/>
              <a:gd name="connsiteY106" fmla="*/ 129710 h 866649"/>
              <a:gd name="connsiteX107" fmla="*/ 380802 w 1157791"/>
              <a:gd name="connsiteY107" fmla="*/ 274387 h 866649"/>
              <a:gd name="connsiteX108" fmla="*/ 236470 w 1157791"/>
              <a:gd name="connsiteY108" fmla="*/ 417816 h 866649"/>
              <a:gd name="connsiteX109" fmla="*/ 93382 w 1157791"/>
              <a:gd name="connsiteY109" fmla="*/ 274387 h 866649"/>
              <a:gd name="connsiteX110" fmla="*/ 221539 w 1157791"/>
              <a:gd name="connsiteY110" fmla="*/ 129710 h 866649"/>
              <a:gd name="connsiteX111" fmla="*/ 221539 w 1157791"/>
              <a:gd name="connsiteY111" fmla="*/ 78575 h 866649"/>
              <a:gd name="connsiteX112" fmla="*/ 299926 w 1157791"/>
              <a:gd name="connsiteY112" fmla="*/ 0 h 86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57791" h="866649">
                <a:moveTo>
                  <a:pt x="809851" y="575095"/>
                </a:moveTo>
                <a:cubicBezTo>
                  <a:pt x="752689" y="575095"/>
                  <a:pt x="706711" y="621393"/>
                  <a:pt x="706711" y="678953"/>
                </a:cubicBezTo>
                <a:lnTo>
                  <a:pt x="706711" y="807838"/>
                </a:lnTo>
                <a:cubicBezTo>
                  <a:pt x="706711" y="822853"/>
                  <a:pt x="719138" y="836618"/>
                  <a:pt x="735292" y="836618"/>
                </a:cubicBezTo>
                <a:lnTo>
                  <a:pt x="772571" y="836618"/>
                </a:lnTo>
                <a:lnTo>
                  <a:pt x="772571" y="721498"/>
                </a:lnTo>
                <a:cubicBezTo>
                  <a:pt x="772571" y="713990"/>
                  <a:pt x="780027" y="706482"/>
                  <a:pt x="787483" y="706482"/>
                </a:cubicBezTo>
                <a:cubicBezTo>
                  <a:pt x="796182" y="706482"/>
                  <a:pt x="802395" y="713990"/>
                  <a:pt x="802395" y="721498"/>
                </a:cubicBezTo>
                <a:lnTo>
                  <a:pt x="802395" y="836618"/>
                </a:lnTo>
                <a:lnTo>
                  <a:pt x="1029799" y="836618"/>
                </a:lnTo>
                <a:lnTo>
                  <a:pt x="1029799" y="721498"/>
                </a:lnTo>
                <a:cubicBezTo>
                  <a:pt x="1029799" y="713990"/>
                  <a:pt x="1037255" y="706482"/>
                  <a:pt x="1044711" y="706482"/>
                </a:cubicBezTo>
                <a:cubicBezTo>
                  <a:pt x="1053409" y="706482"/>
                  <a:pt x="1060865" y="713990"/>
                  <a:pt x="1060865" y="721498"/>
                </a:cubicBezTo>
                <a:lnTo>
                  <a:pt x="1060865" y="836618"/>
                </a:lnTo>
                <a:lnTo>
                  <a:pt x="1099387" y="836618"/>
                </a:lnTo>
                <a:cubicBezTo>
                  <a:pt x="1114299" y="836618"/>
                  <a:pt x="1126725" y="822853"/>
                  <a:pt x="1126725" y="807838"/>
                </a:cubicBezTo>
                <a:lnTo>
                  <a:pt x="1126725" y="678953"/>
                </a:lnTo>
                <a:cubicBezTo>
                  <a:pt x="1126725" y="621393"/>
                  <a:pt x="1080747" y="575095"/>
                  <a:pt x="1023586" y="575095"/>
                </a:cubicBezTo>
                <a:close/>
                <a:moveTo>
                  <a:pt x="809851" y="543812"/>
                </a:moveTo>
                <a:lnTo>
                  <a:pt x="1023586" y="543812"/>
                </a:lnTo>
                <a:cubicBezTo>
                  <a:pt x="1096902" y="543812"/>
                  <a:pt x="1157791" y="605126"/>
                  <a:pt x="1157791" y="678953"/>
                </a:cubicBezTo>
                <a:lnTo>
                  <a:pt x="1157791" y="807838"/>
                </a:lnTo>
                <a:cubicBezTo>
                  <a:pt x="1157791" y="839120"/>
                  <a:pt x="1130453" y="866649"/>
                  <a:pt x="1099387" y="866649"/>
                </a:cubicBezTo>
                <a:lnTo>
                  <a:pt x="735292" y="866649"/>
                </a:lnTo>
                <a:cubicBezTo>
                  <a:pt x="702983" y="866649"/>
                  <a:pt x="675645" y="839120"/>
                  <a:pt x="675645" y="807838"/>
                </a:cubicBezTo>
                <a:lnTo>
                  <a:pt x="675645" y="678953"/>
                </a:lnTo>
                <a:cubicBezTo>
                  <a:pt x="675645" y="605126"/>
                  <a:pt x="736535" y="543812"/>
                  <a:pt x="809851" y="543812"/>
                </a:cubicBezTo>
                <a:close/>
                <a:moveTo>
                  <a:pt x="133306" y="480576"/>
                </a:moveTo>
                <a:cubicBezTo>
                  <a:pt x="75996" y="480576"/>
                  <a:pt x="29900" y="528311"/>
                  <a:pt x="29900" y="584838"/>
                </a:cubicBezTo>
                <a:lnTo>
                  <a:pt x="29900" y="714224"/>
                </a:lnTo>
                <a:cubicBezTo>
                  <a:pt x="29900" y="729298"/>
                  <a:pt x="42359" y="743116"/>
                  <a:pt x="58555" y="743116"/>
                </a:cubicBezTo>
                <a:lnTo>
                  <a:pt x="97176" y="743116"/>
                </a:lnTo>
                <a:lnTo>
                  <a:pt x="97176" y="628804"/>
                </a:lnTo>
                <a:cubicBezTo>
                  <a:pt x="97176" y="620011"/>
                  <a:pt x="103405" y="612474"/>
                  <a:pt x="110880" y="612474"/>
                </a:cubicBezTo>
                <a:cubicBezTo>
                  <a:pt x="119601" y="612474"/>
                  <a:pt x="127076" y="620011"/>
                  <a:pt x="127076" y="628804"/>
                </a:cubicBezTo>
                <a:lnTo>
                  <a:pt x="127076" y="743116"/>
                </a:lnTo>
                <a:lnTo>
                  <a:pt x="353821" y="743116"/>
                </a:lnTo>
                <a:lnTo>
                  <a:pt x="353821" y="628804"/>
                </a:lnTo>
                <a:cubicBezTo>
                  <a:pt x="353821" y="620011"/>
                  <a:pt x="361296" y="612474"/>
                  <a:pt x="370017" y="612474"/>
                </a:cubicBezTo>
                <a:cubicBezTo>
                  <a:pt x="377492" y="612474"/>
                  <a:pt x="384967" y="620011"/>
                  <a:pt x="384967" y="628804"/>
                </a:cubicBezTo>
                <a:lnTo>
                  <a:pt x="384967" y="743116"/>
                </a:lnTo>
                <a:lnTo>
                  <a:pt x="423588" y="743116"/>
                </a:lnTo>
                <a:cubicBezTo>
                  <a:pt x="438538" y="743116"/>
                  <a:pt x="452243" y="729298"/>
                  <a:pt x="452243" y="714224"/>
                </a:cubicBezTo>
                <a:lnTo>
                  <a:pt x="452243" y="584838"/>
                </a:lnTo>
                <a:cubicBezTo>
                  <a:pt x="452243" y="528311"/>
                  <a:pt x="404901" y="480576"/>
                  <a:pt x="347592" y="480576"/>
                </a:cubicBezTo>
                <a:close/>
                <a:moveTo>
                  <a:pt x="133306" y="450428"/>
                </a:moveTo>
                <a:lnTo>
                  <a:pt x="347592" y="450428"/>
                </a:lnTo>
                <a:cubicBezTo>
                  <a:pt x="421097" y="450428"/>
                  <a:pt x="482143" y="510724"/>
                  <a:pt x="482143" y="584838"/>
                </a:cubicBezTo>
                <a:lnTo>
                  <a:pt x="482143" y="714224"/>
                </a:lnTo>
                <a:cubicBezTo>
                  <a:pt x="482143" y="746884"/>
                  <a:pt x="455980" y="773264"/>
                  <a:pt x="423588" y="773264"/>
                </a:cubicBezTo>
                <a:lnTo>
                  <a:pt x="58555" y="773264"/>
                </a:lnTo>
                <a:cubicBezTo>
                  <a:pt x="26163" y="773264"/>
                  <a:pt x="0" y="746884"/>
                  <a:pt x="0" y="714224"/>
                </a:cubicBezTo>
                <a:lnTo>
                  <a:pt x="0" y="584838"/>
                </a:lnTo>
                <a:cubicBezTo>
                  <a:pt x="0" y="510724"/>
                  <a:pt x="59800" y="450428"/>
                  <a:pt x="133306" y="450428"/>
                </a:cubicBezTo>
                <a:close/>
                <a:moveTo>
                  <a:pt x="914582" y="256926"/>
                </a:moveTo>
                <a:cubicBezTo>
                  <a:pt x="851125" y="256926"/>
                  <a:pt x="800111" y="308062"/>
                  <a:pt x="800111" y="370422"/>
                </a:cubicBezTo>
                <a:cubicBezTo>
                  <a:pt x="800111" y="434030"/>
                  <a:pt x="851125" y="483919"/>
                  <a:pt x="914582" y="483919"/>
                </a:cubicBezTo>
                <a:cubicBezTo>
                  <a:pt x="976794" y="483919"/>
                  <a:pt x="1027808" y="434030"/>
                  <a:pt x="1027808" y="370422"/>
                </a:cubicBezTo>
                <a:cubicBezTo>
                  <a:pt x="1027808" y="308062"/>
                  <a:pt x="976794" y="256926"/>
                  <a:pt x="914582" y="256926"/>
                </a:cubicBezTo>
                <a:close/>
                <a:moveTo>
                  <a:pt x="236470" y="159643"/>
                </a:moveTo>
                <a:cubicBezTo>
                  <a:pt x="174258" y="159643"/>
                  <a:pt x="123244" y="210779"/>
                  <a:pt x="123244" y="274387"/>
                </a:cubicBezTo>
                <a:cubicBezTo>
                  <a:pt x="123244" y="336748"/>
                  <a:pt x="174258" y="387883"/>
                  <a:pt x="236470" y="387883"/>
                </a:cubicBezTo>
                <a:cubicBezTo>
                  <a:pt x="298682" y="387883"/>
                  <a:pt x="349696" y="336748"/>
                  <a:pt x="349696" y="274387"/>
                </a:cubicBezTo>
                <a:cubicBezTo>
                  <a:pt x="349696" y="210779"/>
                  <a:pt x="298682" y="159643"/>
                  <a:pt x="236470" y="159643"/>
                </a:cubicBezTo>
                <a:close/>
                <a:moveTo>
                  <a:pt x="299926" y="0"/>
                </a:moveTo>
                <a:lnTo>
                  <a:pt x="558728" y="0"/>
                </a:lnTo>
                <a:cubicBezTo>
                  <a:pt x="601033" y="0"/>
                  <a:pt x="635872" y="34922"/>
                  <a:pt x="635872" y="78575"/>
                </a:cubicBezTo>
                <a:lnTo>
                  <a:pt x="635872" y="97283"/>
                </a:lnTo>
                <a:lnTo>
                  <a:pt x="851125" y="97283"/>
                </a:lnTo>
                <a:cubicBezTo>
                  <a:pt x="894674" y="97283"/>
                  <a:pt x="929513" y="132205"/>
                  <a:pt x="929513" y="175857"/>
                </a:cubicBezTo>
                <a:lnTo>
                  <a:pt x="929513" y="226993"/>
                </a:lnTo>
                <a:cubicBezTo>
                  <a:pt x="1002923" y="234476"/>
                  <a:pt x="1058914" y="296837"/>
                  <a:pt x="1058914" y="370422"/>
                </a:cubicBezTo>
                <a:cubicBezTo>
                  <a:pt x="1058914" y="450244"/>
                  <a:pt x="994213" y="515099"/>
                  <a:pt x="914582" y="515099"/>
                </a:cubicBezTo>
                <a:cubicBezTo>
                  <a:pt x="834950" y="515099"/>
                  <a:pt x="770250" y="450244"/>
                  <a:pt x="770250" y="370422"/>
                </a:cubicBezTo>
                <a:cubicBezTo>
                  <a:pt x="770250" y="296837"/>
                  <a:pt x="827485" y="234476"/>
                  <a:pt x="899651" y="226993"/>
                </a:cubicBezTo>
                <a:lnTo>
                  <a:pt x="899651" y="175857"/>
                </a:lnTo>
                <a:cubicBezTo>
                  <a:pt x="899651" y="148419"/>
                  <a:pt x="878499" y="127216"/>
                  <a:pt x="851125" y="127216"/>
                </a:cubicBezTo>
                <a:lnTo>
                  <a:pt x="635872" y="127216"/>
                </a:lnTo>
                <a:lnTo>
                  <a:pt x="635872" y="275634"/>
                </a:lnTo>
                <a:cubicBezTo>
                  <a:pt x="635872" y="318039"/>
                  <a:pt x="601033" y="352961"/>
                  <a:pt x="558728" y="352961"/>
                </a:cubicBezTo>
                <a:lnTo>
                  <a:pt x="545042" y="352961"/>
                </a:lnTo>
                <a:lnTo>
                  <a:pt x="545042" y="372917"/>
                </a:lnTo>
                <a:cubicBezTo>
                  <a:pt x="545042" y="397861"/>
                  <a:pt x="566194" y="420311"/>
                  <a:pt x="592323" y="420311"/>
                </a:cubicBezTo>
                <a:lnTo>
                  <a:pt x="721724" y="420311"/>
                </a:lnTo>
                <a:cubicBezTo>
                  <a:pt x="727945" y="420311"/>
                  <a:pt x="734167" y="424053"/>
                  <a:pt x="735411" y="429041"/>
                </a:cubicBezTo>
                <a:lnTo>
                  <a:pt x="767761" y="493896"/>
                </a:lnTo>
                <a:cubicBezTo>
                  <a:pt x="771494" y="501380"/>
                  <a:pt x="767761" y="510110"/>
                  <a:pt x="760296" y="513852"/>
                </a:cubicBezTo>
                <a:cubicBezTo>
                  <a:pt x="757807" y="513852"/>
                  <a:pt x="755319" y="515099"/>
                  <a:pt x="754074" y="515099"/>
                </a:cubicBezTo>
                <a:cubicBezTo>
                  <a:pt x="747853" y="515099"/>
                  <a:pt x="742876" y="512605"/>
                  <a:pt x="740388" y="506369"/>
                </a:cubicBezTo>
                <a:lnTo>
                  <a:pt x="713014" y="450244"/>
                </a:lnTo>
                <a:lnTo>
                  <a:pt x="592323" y="450244"/>
                </a:lnTo>
                <a:cubicBezTo>
                  <a:pt x="550019" y="450244"/>
                  <a:pt x="513936" y="415322"/>
                  <a:pt x="513936" y="372917"/>
                </a:cubicBezTo>
                <a:lnTo>
                  <a:pt x="513936" y="352961"/>
                </a:lnTo>
                <a:lnTo>
                  <a:pt x="438037" y="352961"/>
                </a:lnTo>
                <a:lnTo>
                  <a:pt x="411908" y="410333"/>
                </a:lnTo>
                <a:cubicBezTo>
                  <a:pt x="409419" y="415322"/>
                  <a:pt x="403198" y="417816"/>
                  <a:pt x="398221" y="417816"/>
                </a:cubicBezTo>
                <a:cubicBezTo>
                  <a:pt x="395733" y="417816"/>
                  <a:pt x="393244" y="417816"/>
                  <a:pt x="392000" y="416569"/>
                </a:cubicBezTo>
                <a:cubicBezTo>
                  <a:pt x="383290" y="412828"/>
                  <a:pt x="380802" y="404097"/>
                  <a:pt x="384535" y="396614"/>
                </a:cubicBezTo>
                <a:lnTo>
                  <a:pt x="415641" y="331759"/>
                </a:lnTo>
                <a:cubicBezTo>
                  <a:pt x="418129" y="326770"/>
                  <a:pt x="423106" y="324276"/>
                  <a:pt x="429327" y="324276"/>
                </a:cubicBezTo>
                <a:lnTo>
                  <a:pt x="558728" y="324276"/>
                </a:lnTo>
                <a:cubicBezTo>
                  <a:pt x="584858" y="324276"/>
                  <a:pt x="607254" y="301826"/>
                  <a:pt x="607254" y="275634"/>
                </a:cubicBezTo>
                <a:lnTo>
                  <a:pt x="607254" y="78575"/>
                </a:lnTo>
                <a:cubicBezTo>
                  <a:pt x="607254" y="52383"/>
                  <a:pt x="584858" y="31181"/>
                  <a:pt x="558728" y="31181"/>
                </a:cubicBezTo>
                <a:lnTo>
                  <a:pt x="299926" y="31181"/>
                </a:lnTo>
                <a:cubicBezTo>
                  <a:pt x="273797" y="31181"/>
                  <a:pt x="252645" y="52383"/>
                  <a:pt x="252645" y="78575"/>
                </a:cubicBezTo>
                <a:lnTo>
                  <a:pt x="252645" y="129710"/>
                </a:lnTo>
                <a:cubicBezTo>
                  <a:pt x="324811" y="137194"/>
                  <a:pt x="380802" y="199554"/>
                  <a:pt x="380802" y="274387"/>
                </a:cubicBezTo>
                <a:cubicBezTo>
                  <a:pt x="380802" y="352961"/>
                  <a:pt x="316101" y="417816"/>
                  <a:pt x="236470" y="417816"/>
                </a:cubicBezTo>
                <a:cubicBezTo>
                  <a:pt x="156838" y="417816"/>
                  <a:pt x="93382" y="352961"/>
                  <a:pt x="93382" y="274387"/>
                </a:cubicBezTo>
                <a:cubicBezTo>
                  <a:pt x="93382" y="199554"/>
                  <a:pt x="149373" y="137194"/>
                  <a:pt x="221539" y="129710"/>
                </a:cubicBezTo>
                <a:lnTo>
                  <a:pt x="221539" y="78575"/>
                </a:lnTo>
                <a:cubicBezTo>
                  <a:pt x="221539" y="34922"/>
                  <a:pt x="256378" y="0"/>
                  <a:pt x="2999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530">
            <a:extLst>
              <a:ext uri="{FF2B5EF4-FFF2-40B4-BE49-F238E27FC236}">
                <a16:creationId xmlns:a16="http://schemas.microsoft.com/office/drawing/2014/main" id="{4E50FFE0-4BE4-D14E-829A-086645C2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744" y="10911869"/>
            <a:ext cx="1164526" cy="681137"/>
          </a:xfrm>
          <a:custGeom>
            <a:avLst/>
            <a:gdLst>
              <a:gd name="T0" fmla="*/ 756 w 937"/>
              <a:gd name="T1" fmla="*/ 74 h 548"/>
              <a:gd name="T2" fmla="*/ 726 w 937"/>
              <a:gd name="T3" fmla="*/ 62 h 548"/>
              <a:gd name="T4" fmla="*/ 392 w 937"/>
              <a:gd name="T5" fmla="*/ 62 h 548"/>
              <a:gd name="T6" fmla="*/ 210 w 937"/>
              <a:gd name="T7" fmla="*/ 135 h 548"/>
              <a:gd name="T8" fmla="*/ 160 w 937"/>
              <a:gd name="T9" fmla="*/ 146 h 548"/>
              <a:gd name="T10" fmla="*/ 26 w 937"/>
              <a:gd name="T11" fmla="*/ 387 h 548"/>
              <a:gd name="T12" fmla="*/ 51 w 937"/>
              <a:gd name="T13" fmla="*/ 535 h 548"/>
              <a:gd name="T14" fmla="*/ 75 w 937"/>
              <a:gd name="T15" fmla="*/ 472 h 548"/>
              <a:gd name="T16" fmla="*/ 27 w 937"/>
              <a:gd name="T17" fmla="*/ 295 h 548"/>
              <a:gd name="T18" fmla="*/ 179 w 937"/>
              <a:gd name="T19" fmla="*/ 171 h 548"/>
              <a:gd name="T20" fmla="*/ 285 w 937"/>
              <a:gd name="T21" fmla="*/ 293 h 548"/>
              <a:gd name="T22" fmla="*/ 315 w 937"/>
              <a:gd name="T23" fmla="*/ 347 h 548"/>
              <a:gd name="T24" fmla="*/ 299 w 937"/>
              <a:gd name="T25" fmla="*/ 360 h 548"/>
              <a:gd name="T26" fmla="*/ 297 w 937"/>
              <a:gd name="T27" fmla="*/ 360 h 548"/>
              <a:gd name="T28" fmla="*/ 273 w 937"/>
              <a:gd name="T29" fmla="*/ 372 h 548"/>
              <a:gd name="T30" fmla="*/ 286 w 937"/>
              <a:gd name="T31" fmla="*/ 437 h 548"/>
              <a:gd name="T32" fmla="*/ 182 w 937"/>
              <a:gd name="T33" fmla="*/ 439 h 548"/>
              <a:gd name="T34" fmla="*/ 154 w 937"/>
              <a:gd name="T35" fmla="*/ 437 h 548"/>
              <a:gd name="T36" fmla="*/ 216 w 937"/>
              <a:gd name="T37" fmla="*/ 473 h 548"/>
              <a:gd name="T38" fmla="*/ 216 w 937"/>
              <a:gd name="T39" fmla="*/ 524 h 548"/>
              <a:gd name="T40" fmla="*/ 229 w 937"/>
              <a:gd name="T41" fmla="*/ 547 h 548"/>
              <a:gd name="T42" fmla="*/ 239 w 937"/>
              <a:gd name="T43" fmla="*/ 520 h 548"/>
              <a:gd name="T44" fmla="*/ 275 w 937"/>
              <a:gd name="T45" fmla="*/ 473 h 548"/>
              <a:gd name="T46" fmla="*/ 317 w 937"/>
              <a:gd name="T47" fmla="*/ 384 h 548"/>
              <a:gd name="T48" fmla="*/ 342 w 937"/>
              <a:gd name="T49" fmla="*/ 362 h 548"/>
              <a:gd name="T50" fmla="*/ 326 w 937"/>
              <a:gd name="T51" fmla="*/ 325 h 548"/>
              <a:gd name="T52" fmla="*/ 310 w 937"/>
              <a:gd name="T53" fmla="*/ 269 h 548"/>
              <a:gd name="T54" fmla="*/ 234 w 937"/>
              <a:gd name="T55" fmla="*/ 135 h 548"/>
              <a:gd name="T56" fmla="*/ 392 w 937"/>
              <a:gd name="T57" fmla="*/ 220 h 548"/>
              <a:gd name="T58" fmla="*/ 520 w 937"/>
              <a:gd name="T59" fmla="*/ 293 h 548"/>
              <a:gd name="T60" fmla="*/ 376 w 937"/>
              <a:gd name="T61" fmla="*/ 331 h 548"/>
              <a:gd name="T62" fmla="*/ 347 w 937"/>
              <a:gd name="T63" fmla="*/ 406 h 548"/>
              <a:gd name="T64" fmla="*/ 362 w 937"/>
              <a:gd name="T65" fmla="*/ 401 h 548"/>
              <a:gd name="T66" fmla="*/ 543 w 937"/>
              <a:gd name="T67" fmla="*/ 293 h 548"/>
              <a:gd name="T68" fmla="*/ 573 w 937"/>
              <a:gd name="T69" fmla="*/ 327 h 548"/>
              <a:gd name="T70" fmla="*/ 589 w 937"/>
              <a:gd name="T71" fmla="*/ 334 h 548"/>
              <a:gd name="T72" fmla="*/ 559 w 937"/>
              <a:gd name="T73" fmla="*/ 258 h 548"/>
              <a:gd name="T74" fmla="*/ 416 w 937"/>
              <a:gd name="T75" fmla="*/ 62 h 548"/>
              <a:gd name="T76" fmla="*/ 663 w 937"/>
              <a:gd name="T77" fmla="*/ 23 h 548"/>
              <a:gd name="T78" fmla="*/ 659 w 937"/>
              <a:gd name="T79" fmla="*/ 112 h 548"/>
              <a:gd name="T80" fmla="*/ 626 w 937"/>
              <a:gd name="T81" fmla="*/ 221 h 548"/>
              <a:gd name="T82" fmla="*/ 607 w 937"/>
              <a:gd name="T83" fmla="*/ 254 h 548"/>
              <a:gd name="T84" fmla="*/ 615 w 937"/>
              <a:gd name="T85" fmla="*/ 310 h 548"/>
              <a:gd name="T86" fmla="*/ 625 w 937"/>
              <a:gd name="T87" fmla="*/ 364 h 548"/>
              <a:gd name="T88" fmla="*/ 697 w 937"/>
              <a:gd name="T89" fmla="*/ 413 h 548"/>
              <a:gd name="T90" fmla="*/ 704 w 937"/>
              <a:gd name="T91" fmla="*/ 474 h 548"/>
              <a:gd name="T92" fmla="*/ 718 w 937"/>
              <a:gd name="T93" fmla="*/ 464 h 548"/>
              <a:gd name="T94" fmla="*/ 719 w 937"/>
              <a:gd name="T95" fmla="*/ 399 h 548"/>
              <a:gd name="T96" fmla="*/ 777 w 937"/>
              <a:gd name="T97" fmla="*/ 381 h 548"/>
              <a:gd name="T98" fmla="*/ 765 w 937"/>
              <a:gd name="T99" fmla="*/ 360 h 548"/>
              <a:gd name="T100" fmla="*/ 661 w 937"/>
              <a:gd name="T101" fmla="*/ 376 h 548"/>
              <a:gd name="T102" fmla="*/ 650 w 937"/>
              <a:gd name="T103" fmla="*/ 311 h 548"/>
              <a:gd name="T104" fmla="*/ 651 w 937"/>
              <a:gd name="T105" fmla="*/ 287 h 548"/>
              <a:gd name="T106" fmla="*/ 637 w 937"/>
              <a:gd name="T107" fmla="*/ 287 h 548"/>
              <a:gd name="T108" fmla="*/ 617 w 937"/>
              <a:gd name="T109" fmla="*/ 282 h 548"/>
              <a:gd name="T110" fmla="*/ 623 w 937"/>
              <a:gd name="T111" fmla="*/ 273 h 548"/>
              <a:gd name="T112" fmla="*/ 650 w 937"/>
              <a:gd name="T113" fmla="*/ 196 h 548"/>
              <a:gd name="T114" fmla="*/ 774 w 937"/>
              <a:gd name="T115" fmla="*/ 98 h 548"/>
              <a:gd name="T116" fmla="*/ 889 w 937"/>
              <a:gd name="T117" fmla="*/ 300 h 548"/>
              <a:gd name="T118" fmla="*/ 860 w 937"/>
              <a:gd name="T119" fmla="*/ 462 h 548"/>
              <a:gd name="T120" fmla="*/ 885 w 937"/>
              <a:gd name="T121" fmla="*/ 399 h 548"/>
              <a:gd name="T122" fmla="*/ 934 w 937"/>
              <a:gd name="T123" fmla="*/ 22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37" h="548">
                <a:moveTo>
                  <a:pt x="934" y="221"/>
                </a:moveTo>
                <a:lnTo>
                  <a:pt x="934" y="221"/>
                </a:lnTo>
                <a:cubicBezTo>
                  <a:pt x="928" y="146"/>
                  <a:pt x="856" y="78"/>
                  <a:pt x="774" y="74"/>
                </a:cubicBezTo>
                <a:lnTo>
                  <a:pt x="756" y="74"/>
                </a:lnTo>
                <a:lnTo>
                  <a:pt x="756" y="74"/>
                </a:lnTo>
                <a:cubicBezTo>
                  <a:pt x="746" y="74"/>
                  <a:pt x="735" y="75"/>
                  <a:pt x="726" y="77"/>
                </a:cubicBezTo>
                <a:lnTo>
                  <a:pt x="726" y="62"/>
                </a:lnTo>
                <a:lnTo>
                  <a:pt x="726" y="62"/>
                </a:lnTo>
                <a:cubicBezTo>
                  <a:pt x="726" y="28"/>
                  <a:pt x="698" y="0"/>
                  <a:pt x="663" y="0"/>
                </a:cubicBezTo>
                <a:lnTo>
                  <a:pt x="455" y="0"/>
                </a:lnTo>
                <a:lnTo>
                  <a:pt x="455" y="0"/>
                </a:lnTo>
                <a:cubicBezTo>
                  <a:pt x="420" y="0"/>
                  <a:pt x="392" y="28"/>
                  <a:pt x="392" y="62"/>
                </a:cubicBezTo>
                <a:lnTo>
                  <a:pt x="392" y="72"/>
                </a:lnTo>
                <a:lnTo>
                  <a:pt x="273" y="72"/>
                </a:lnTo>
                <a:lnTo>
                  <a:pt x="273" y="72"/>
                </a:lnTo>
                <a:cubicBezTo>
                  <a:pt x="238" y="72"/>
                  <a:pt x="210" y="100"/>
                  <a:pt x="210" y="135"/>
                </a:cubicBezTo>
                <a:lnTo>
                  <a:pt x="210" y="149"/>
                </a:lnTo>
                <a:lnTo>
                  <a:pt x="210" y="149"/>
                </a:lnTo>
                <a:cubicBezTo>
                  <a:pt x="200" y="148"/>
                  <a:pt x="190" y="146"/>
                  <a:pt x="179" y="146"/>
                </a:cubicBezTo>
                <a:lnTo>
                  <a:pt x="160" y="146"/>
                </a:lnTo>
                <a:lnTo>
                  <a:pt x="160" y="146"/>
                </a:lnTo>
                <a:cubicBezTo>
                  <a:pt x="80" y="151"/>
                  <a:pt x="8" y="219"/>
                  <a:pt x="2" y="294"/>
                </a:cubicBezTo>
                <a:lnTo>
                  <a:pt x="2" y="294"/>
                </a:lnTo>
                <a:cubicBezTo>
                  <a:pt x="0" y="327"/>
                  <a:pt x="8" y="358"/>
                  <a:pt x="26" y="387"/>
                </a:cubicBezTo>
                <a:lnTo>
                  <a:pt x="26" y="387"/>
                </a:lnTo>
                <a:cubicBezTo>
                  <a:pt x="43" y="412"/>
                  <a:pt x="51" y="442"/>
                  <a:pt x="51" y="472"/>
                </a:cubicBezTo>
                <a:lnTo>
                  <a:pt x="51" y="535"/>
                </a:lnTo>
                <a:lnTo>
                  <a:pt x="51" y="535"/>
                </a:lnTo>
                <a:cubicBezTo>
                  <a:pt x="51" y="541"/>
                  <a:pt x="56" y="547"/>
                  <a:pt x="63" y="547"/>
                </a:cubicBezTo>
                <a:lnTo>
                  <a:pt x="63" y="547"/>
                </a:lnTo>
                <a:cubicBezTo>
                  <a:pt x="70" y="547"/>
                  <a:pt x="75" y="541"/>
                  <a:pt x="75" y="535"/>
                </a:cubicBezTo>
                <a:lnTo>
                  <a:pt x="75" y="472"/>
                </a:lnTo>
                <a:lnTo>
                  <a:pt x="75" y="472"/>
                </a:lnTo>
                <a:cubicBezTo>
                  <a:pt x="75" y="437"/>
                  <a:pt x="65" y="403"/>
                  <a:pt x="46" y="373"/>
                </a:cubicBezTo>
                <a:lnTo>
                  <a:pt x="46" y="373"/>
                </a:lnTo>
                <a:cubicBezTo>
                  <a:pt x="32" y="350"/>
                  <a:pt x="24" y="323"/>
                  <a:pt x="27" y="295"/>
                </a:cubicBezTo>
                <a:lnTo>
                  <a:pt x="27" y="295"/>
                </a:lnTo>
                <a:cubicBezTo>
                  <a:pt x="31" y="232"/>
                  <a:pt x="94" y="174"/>
                  <a:pt x="160" y="171"/>
                </a:cubicBezTo>
                <a:lnTo>
                  <a:pt x="179" y="171"/>
                </a:lnTo>
                <a:lnTo>
                  <a:pt x="179" y="171"/>
                </a:lnTo>
                <a:cubicBezTo>
                  <a:pt x="211" y="171"/>
                  <a:pt x="239" y="182"/>
                  <a:pt x="259" y="202"/>
                </a:cubicBezTo>
                <a:lnTo>
                  <a:pt x="259" y="202"/>
                </a:lnTo>
                <a:cubicBezTo>
                  <a:pt x="277" y="220"/>
                  <a:pt x="286" y="243"/>
                  <a:pt x="285" y="269"/>
                </a:cubicBezTo>
                <a:lnTo>
                  <a:pt x="285" y="293"/>
                </a:lnTo>
                <a:lnTo>
                  <a:pt x="285" y="293"/>
                </a:lnTo>
                <a:cubicBezTo>
                  <a:pt x="285" y="314"/>
                  <a:pt x="295" y="334"/>
                  <a:pt x="313" y="346"/>
                </a:cubicBezTo>
                <a:lnTo>
                  <a:pt x="315" y="347"/>
                </a:lnTo>
                <a:lnTo>
                  <a:pt x="315" y="347"/>
                </a:lnTo>
                <a:cubicBezTo>
                  <a:pt x="318" y="349"/>
                  <a:pt x="319" y="352"/>
                  <a:pt x="318" y="355"/>
                </a:cubicBezTo>
                <a:lnTo>
                  <a:pt x="318" y="355"/>
                </a:lnTo>
                <a:cubicBezTo>
                  <a:pt x="318" y="356"/>
                  <a:pt x="317" y="358"/>
                  <a:pt x="315" y="360"/>
                </a:cubicBezTo>
                <a:lnTo>
                  <a:pt x="299" y="360"/>
                </a:lnTo>
                <a:lnTo>
                  <a:pt x="299" y="360"/>
                </a:lnTo>
                <a:lnTo>
                  <a:pt x="299" y="360"/>
                </a:lnTo>
                <a:lnTo>
                  <a:pt x="299" y="360"/>
                </a:lnTo>
                <a:cubicBezTo>
                  <a:pt x="298" y="360"/>
                  <a:pt x="298" y="360"/>
                  <a:pt x="297" y="360"/>
                </a:cubicBezTo>
                <a:lnTo>
                  <a:pt x="285" y="360"/>
                </a:lnTo>
                <a:lnTo>
                  <a:pt x="285" y="360"/>
                </a:lnTo>
                <a:cubicBezTo>
                  <a:pt x="278" y="360"/>
                  <a:pt x="273" y="365"/>
                  <a:pt x="273" y="372"/>
                </a:cubicBezTo>
                <a:lnTo>
                  <a:pt x="273" y="372"/>
                </a:lnTo>
                <a:cubicBezTo>
                  <a:pt x="273" y="379"/>
                  <a:pt x="278" y="384"/>
                  <a:pt x="285" y="384"/>
                </a:cubicBezTo>
                <a:lnTo>
                  <a:pt x="286" y="384"/>
                </a:lnTo>
                <a:lnTo>
                  <a:pt x="286" y="437"/>
                </a:lnTo>
                <a:lnTo>
                  <a:pt x="286" y="437"/>
                </a:lnTo>
                <a:cubicBezTo>
                  <a:pt x="286" y="443"/>
                  <a:pt x="281" y="449"/>
                  <a:pt x="275" y="449"/>
                </a:cubicBezTo>
                <a:lnTo>
                  <a:pt x="216" y="449"/>
                </a:lnTo>
                <a:lnTo>
                  <a:pt x="216" y="449"/>
                </a:lnTo>
                <a:cubicBezTo>
                  <a:pt x="204" y="449"/>
                  <a:pt x="192" y="445"/>
                  <a:pt x="182" y="439"/>
                </a:cubicBezTo>
                <a:lnTo>
                  <a:pt x="170" y="433"/>
                </a:lnTo>
                <a:lnTo>
                  <a:pt x="170" y="433"/>
                </a:lnTo>
                <a:cubicBezTo>
                  <a:pt x="165" y="429"/>
                  <a:pt x="158" y="431"/>
                  <a:pt x="154" y="437"/>
                </a:cubicBezTo>
                <a:lnTo>
                  <a:pt x="154" y="437"/>
                </a:lnTo>
                <a:cubicBezTo>
                  <a:pt x="151" y="442"/>
                  <a:pt x="153" y="450"/>
                  <a:pt x="158" y="453"/>
                </a:cubicBezTo>
                <a:lnTo>
                  <a:pt x="170" y="460"/>
                </a:lnTo>
                <a:lnTo>
                  <a:pt x="170" y="460"/>
                </a:lnTo>
                <a:cubicBezTo>
                  <a:pt x="184" y="468"/>
                  <a:pt x="200" y="473"/>
                  <a:pt x="216" y="473"/>
                </a:cubicBezTo>
                <a:lnTo>
                  <a:pt x="216" y="473"/>
                </a:lnTo>
                <a:lnTo>
                  <a:pt x="215" y="482"/>
                </a:lnTo>
                <a:lnTo>
                  <a:pt x="215" y="482"/>
                </a:lnTo>
                <a:cubicBezTo>
                  <a:pt x="212" y="496"/>
                  <a:pt x="213" y="510"/>
                  <a:pt x="216" y="524"/>
                </a:cubicBezTo>
                <a:lnTo>
                  <a:pt x="218" y="537"/>
                </a:lnTo>
                <a:lnTo>
                  <a:pt x="218" y="537"/>
                </a:lnTo>
                <a:cubicBezTo>
                  <a:pt x="219" y="543"/>
                  <a:pt x="224" y="547"/>
                  <a:pt x="229" y="547"/>
                </a:cubicBezTo>
                <a:lnTo>
                  <a:pt x="229" y="547"/>
                </a:lnTo>
                <a:cubicBezTo>
                  <a:pt x="231" y="547"/>
                  <a:pt x="232" y="547"/>
                  <a:pt x="232" y="547"/>
                </a:cubicBezTo>
                <a:lnTo>
                  <a:pt x="232" y="547"/>
                </a:lnTo>
                <a:cubicBezTo>
                  <a:pt x="239" y="546"/>
                  <a:pt x="243" y="539"/>
                  <a:pt x="242" y="533"/>
                </a:cubicBezTo>
                <a:lnTo>
                  <a:pt x="239" y="520"/>
                </a:lnTo>
                <a:lnTo>
                  <a:pt x="239" y="520"/>
                </a:lnTo>
                <a:cubicBezTo>
                  <a:pt x="237" y="508"/>
                  <a:pt x="237" y="497"/>
                  <a:pt x="239" y="486"/>
                </a:cubicBezTo>
                <a:lnTo>
                  <a:pt x="241" y="473"/>
                </a:lnTo>
                <a:lnTo>
                  <a:pt x="275" y="473"/>
                </a:lnTo>
                <a:lnTo>
                  <a:pt x="275" y="473"/>
                </a:lnTo>
                <a:cubicBezTo>
                  <a:pt x="294" y="473"/>
                  <a:pt x="310" y="456"/>
                  <a:pt x="310" y="437"/>
                </a:cubicBezTo>
                <a:lnTo>
                  <a:pt x="310" y="384"/>
                </a:lnTo>
                <a:lnTo>
                  <a:pt x="317" y="384"/>
                </a:lnTo>
                <a:lnTo>
                  <a:pt x="317" y="384"/>
                </a:lnTo>
                <a:cubicBezTo>
                  <a:pt x="318" y="384"/>
                  <a:pt x="320" y="384"/>
                  <a:pt x="321" y="384"/>
                </a:cubicBezTo>
                <a:lnTo>
                  <a:pt x="321" y="384"/>
                </a:lnTo>
                <a:cubicBezTo>
                  <a:pt x="331" y="380"/>
                  <a:pt x="338" y="372"/>
                  <a:pt x="342" y="362"/>
                </a:cubicBezTo>
                <a:lnTo>
                  <a:pt x="342" y="362"/>
                </a:lnTo>
                <a:cubicBezTo>
                  <a:pt x="345" y="349"/>
                  <a:pt x="340" y="335"/>
                  <a:pt x="328" y="327"/>
                </a:cubicBezTo>
                <a:lnTo>
                  <a:pt x="326" y="325"/>
                </a:lnTo>
                <a:lnTo>
                  <a:pt x="326" y="325"/>
                </a:lnTo>
                <a:cubicBezTo>
                  <a:pt x="315" y="318"/>
                  <a:pt x="309" y="306"/>
                  <a:pt x="310" y="294"/>
                </a:cubicBezTo>
                <a:lnTo>
                  <a:pt x="310" y="293"/>
                </a:lnTo>
                <a:lnTo>
                  <a:pt x="310" y="269"/>
                </a:lnTo>
                <a:lnTo>
                  <a:pt x="310" y="269"/>
                </a:lnTo>
                <a:cubicBezTo>
                  <a:pt x="310" y="237"/>
                  <a:pt x="299" y="208"/>
                  <a:pt x="277" y="185"/>
                </a:cubicBezTo>
                <a:lnTo>
                  <a:pt x="277" y="185"/>
                </a:lnTo>
                <a:cubicBezTo>
                  <a:pt x="264" y="173"/>
                  <a:pt x="250" y="163"/>
                  <a:pt x="234" y="157"/>
                </a:cubicBezTo>
                <a:lnTo>
                  <a:pt x="234" y="135"/>
                </a:lnTo>
                <a:lnTo>
                  <a:pt x="234" y="135"/>
                </a:lnTo>
                <a:cubicBezTo>
                  <a:pt x="234" y="114"/>
                  <a:pt x="252" y="96"/>
                  <a:pt x="273" y="96"/>
                </a:cubicBezTo>
                <a:lnTo>
                  <a:pt x="392" y="96"/>
                </a:lnTo>
                <a:lnTo>
                  <a:pt x="392" y="220"/>
                </a:lnTo>
                <a:lnTo>
                  <a:pt x="392" y="220"/>
                </a:lnTo>
                <a:cubicBezTo>
                  <a:pt x="392" y="255"/>
                  <a:pt x="420" y="283"/>
                  <a:pt x="455" y="283"/>
                </a:cubicBezTo>
                <a:lnTo>
                  <a:pt x="520" y="283"/>
                </a:lnTo>
                <a:lnTo>
                  <a:pt x="520" y="293"/>
                </a:lnTo>
                <a:lnTo>
                  <a:pt x="520" y="293"/>
                </a:lnTo>
                <a:cubicBezTo>
                  <a:pt x="520" y="314"/>
                  <a:pt x="502" y="331"/>
                  <a:pt x="481" y="331"/>
                </a:cubicBezTo>
                <a:lnTo>
                  <a:pt x="376" y="331"/>
                </a:lnTo>
                <a:lnTo>
                  <a:pt x="376" y="331"/>
                </a:lnTo>
                <a:cubicBezTo>
                  <a:pt x="372" y="331"/>
                  <a:pt x="368" y="334"/>
                  <a:pt x="366" y="338"/>
                </a:cubicBezTo>
                <a:lnTo>
                  <a:pt x="341" y="390"/>
                </a:lnTo>
                <a:lnTo>
                  <a:pt x="341" y="390"/>
                </a:lnTo>
                <a:cubicBezTo>
                  <a:pt x="338" y="396"/>
                  <a:pt x="340" y="403"/>
                  <a:pt x="347" y="406"/>
                </a:cubicBezTo>
                <a:lnTo>
                  <a:pt x="347" y="406"/>
                </a:lnTo>
                <a:cubicBezTo>
                  <a:pt x="348" y="407"/>
                  <a:pt x="350" y="408"/>
                  <a:pt x="352" y="408"/>
                </a:cubicBezTo>
                <a:lnTo>
                  <a:pt x="352" y="408"/>
                </a:lnTo>
                <a:cubicBezTo>
                  <a:pt x="356" y="408"/>
                  <a:pt x="360" y="405"/>
                  <a:pt x="362" y="401"/>
                </a:cubicBezTo>
                <a:lnTo>
                  <a:pt x="384" y="356"/>
                </a:lnTo>
                <a:lnTo>
                  <a:pt x="481" y="356"/>
                </a:lnTo>
                <a:lnTo>
                  <a:pt x="481" y="356"/>
                </a:lnTo>
                <a:cubicBezTo>
                  <a:pt x="515" y="356"/>
                  <a:pt x="543" y="327"/>
                  <a:pt x="543" y="293"/>
                </a:cubicBezTo>
                <a:lnTo>
                  <a:pt x="543" y="283"/>
                </a:lnTo>
                <a:lnTo>
                  <a:pt x="551" y="283"/>
                </a:lnTo>
                <a:lnTo>
                  <a:pt x="573" y="327"/>
                </a:lnTo>
                <a:lnTo>
                  <a:pt x="573" y="327"/>
                </a:lnTo>
                <a:cubicBezTo>
                  <a:pt x="575" y="332"/>
                  <a:pt x="579" y="335"/>
                  <a:pt x="584" y="335"/>
                </a:cubicBezTo>
                <a:lnTo>
                  <a:pt x="584" y="335"/>
                </a:lnTo>
                <a:cubicBezTo>
                  <a:pt x="585" y="335"/>
                  <a:pt x="587" y="334"/>
                  <a:pt x="589" y="334"/>
                </a:cubicBezTo>
                <a:lnTo>
                  <a:pt x="589" y="334"/>
                </a:lnTo>
                <a:cubicBezTo>
                  <a:pt x="595" y="330"/>
                  <a:pt x="598" y="323"/>
                  <a:pt x="595" y="317"/>
                </a:cubicBezTo>
                <a:lnTo>
                  <a:pt x="570" y="265"/>
                </a:lnTo>
                <a:lnTo>
                  <a:pt x="570" y="265"/>
                </a:lnTo>
                <a:cubicBezTo>
                  <a:pt x="568" y="261"/>
                  <a:pt x="563" y="258"/>
                  <a:pt x="559" y="258"/>
                </a:cubicBezTo>
                <a:lnTo>
                  <a:pt x="455" y="258"/>
                </a:lnTo>
                <a:lnTo>
                  <a:pt x="455" y="258"/>
                </a:lnTo>
                <a:cubicBezTo>
                  <a:pt x="433" y="258"/>
                  <a:pt x="416" y="241"/>
                  <a:pt x="416" y="220"/>
                </a:cubicBezTo>
                <a:lnTo>
                  <a:pt x="416" y="62"/>
                </a:lnTo>
                <a:lnTo>
                  <a:pt x="416" y="62"/>
                </a:lnTo>
                <a:cubicBezTo>
                  <a:pt x="416" y="41"/>
                  <a:pt x="433" y="23"/>
                  <a:pt x="455" y="23"/>
                </a:cubicBezTo>
                <a:lnTo>
                  <a:pt x="663" y="23"/>
                </a:lnTo>
                <a:lnTo>
                  <a:pt x="663" y="23"/>
                </a:lnTo>
                <a:cubicBezTo>
                  <a:pt x="684" y="23"/>
                  <a:pt x="701" y="41"/>
                  <a:pt x="701" y="62"/>
                </a:cubicBezTo>
                <a:lnTo>
                  <a:pt x="701" y="84"/>
                </a:lnTo>
                <a:lnTo>
                  <a:pt x="701" y="84"/>
                </a:lnTo>
                <a:cubicBezTo>
                  <a:pt x="685" y="91"/>
                  <a:pt x="670" y="100"/>
                  <a:pt x="659" y="112"/>
                </a:cubicBezTo>
                <a:lnTo>
                  <a:pt x="659" y="112"/>
                </a:lnTo>
                <a:cubicBezTo>
                  <a:pt x="637" y="135"/>
                  <a:pt x="625" y="164"/>
                  <a:pt x="626" y="196"/>
                </a:cubicBezTo>
                <a:lnTo>
                  <a:pt x="626" y="220"/>
                </a:lnTo>
                <a:lnTo>
                  <a:pt x="626" y="221"/>
                </a:lnTo>
                <a:lnTo>
                  <a:pt x="626" y="221"/>
                </a:lnTo>
                <a:cubicBezTo>
                  <a:pt x="626" y="234"/>
                  <a:pt x="620" y="245"/>
                  <a:pt x="609" y="253"/>
                </a:cubicBezTo>
                <a:lnTo>
                  <a:pt x="607" y="254"/>
                </a:lnTo>
                <a:lnTo>
                  <a:pt x="607" y="254"/>
                </a:lnTo>
                <a:cubicBezTo>
                  <a:pt x="595" y="262"/>
                  <a:pt x="590" y="276"/>
                  <a:pt x="594" y="289"/>
                </a:cubicBezTo>
                <a:lnTo>
                  <a:pt x="594" y="289"/>
                </a:lnTo>
                <a:cubicBezTo>
                  <a:pt x="596" y="299"/>
                  <a:pt x="605" y="307"/>
                  <a:pt x="615" y="310"/>
                </a:cubicBezTo>
                <a:lnTo>
                  <a:pt x="615" y="310"/>
                </a:lnTo>
                <a:cubicBezTo>
                  <a:pt x="616" y="311"/>
                  <a:pt x="617" y="311"/>
                  <a:pt x="619" y="311"/>
                </a:cubicBezTo>
                <a:lnTo>
                  <a:pt x="625" y="311"/>
                </a:lnTo>
                <a:lnTo>
                  <a:pt x="625" y="364"/>
                </a:lnTo>
                <a:lnTo>
                  <a:pt x="625" y="364"/>
                </a:lnTo>
                <a:cubicBezTo>
                  <a:pt x="625" y="384"/>
                  <a:pt x="641" y="399"/>
                  <a:pt x="661" y="399"/>
                </a:cubicBezTo>
                <a:lnTo>
                  <a:pt x="694" y="399"/>
                </a:lnTo>
                <a:lnTo>
                  <a:pt x="697" y="413"/>
                </a:lnTo>
                <a:lnTo>
                  <a:pt x="697" y="413"/>
                </a:lnTo>
                <a:cubicBezTo>
                  <a:pt x="699" y="424"/>
                  <a:pt x="698" y="436"/>
                  <a:pt x="696" y="447"/>
                </a:cubicBezTo>
                <a:lnTo>
                  <a:pt x="694" y="460"/>
                </a:lnTo>
                <a:lnTo>
                  <a:pt x="694" y="460"/>
                </a:lnTo>
                <a:cubicBezTo>
                  <a:pt x="693" y="466"/>
                  <a:pt x="697" y="473"/>
                  <a:pt x="704" y="474"/>
                </a:cubicBezTo>
                <a:lnTo>
                  <a:pt x="704" y="474"/>
                </a:lnTo>
                <a:lnTo>
                  <a:pt x="705" y="474"/>
                </a:lnTo>
                <a:lnTo>
                  <a:pt x="705" y="474"/>
                </a:lnTo>
                <a:cubicBezTo>
                  <a:pt x="711" y="474"/>
                  <a:pt x="716" y="470"/>
                  <a:pt x="718" y="464"/>
                </a:cubicBezTo>
                <a:lnTo>
                  <a:pt x="720" y="451"/>
                </a:lnTo>
                <a:lnTo>
                  <a:pt x="720" y="451"/>
                </a:lnTo>
                <a:cubicBezTo>
                  <a:pt x="722" y="437"/>
                  <a:pt x="722" y="423"/>
                  <a:pt x="721" y="409"/>
                </a:cubicBezTo>
                <a:lnTo>
                  <a:pt x="719" y="399"/>
                </a:lnTo>
                <a:lnTo>
                  <a:pt x="719" y="399"/>
                </a:lnTo>
                <a:lnTo>
                  <a:pt x="719" y="399"/>
                </a:lnTo>
                <a:cubicBezTo>
                  <a:pt x="735" y="399"/>
                  <a:pt x="752" y="395"/>
                  <a:pt x="766" y="387"/>
                </a:cubicBezTo>
                <a:lnTo>
                  <a:pt x="777" y="381"/>
                </a:lnTo>
                <a:lnTo>
                  <a:pt x="777" y="381"/>
                </a:lnTo>
                <a:cubicBezTo>
                  <a:pt x="783" y="377"/>
                  <a:pt x="785" y="369"/>
                  <a:pt x="782" y="364"/>
                </a:cubicBezTo>
                <a:lnTo>
                  <a:pt x="782" y="364"/>
                </a:lnTo>
                <a:cubicBezTo>
                  <a:pt x="778" y="358"/>
                  <a:pt x="771" y="356"/>
                  <a:pt x="765" y="360"/>
                </a:cubicBezTo>
                <a:lnTo>
                  <a:pt x="754" y="366"/>
                </a:lnTo>
                <a:lnTo>
                  <a:pt x="754" y="366"/>
                </a:lnTo>
                <a:cubicBezTo>
                  <a:pt x="743" y="372"/>
                  <a:pt x="731" y="376"/>
                  <a:pt x="719" y="376"/>
                </a:cubicBezTo>
                <a:lnTo>
                  <a:pt x="661" y="376"/>
                </a:lnTo>
                <a:lnTo>
                  <a:pt x="661" y="376"/>
                </a:lnTo>
                <a:cubicBezTo>
                  <a:pt x="654" y="376"/>
                  <a:pt x="649" y="370"/>
                  <a:pt x="649" y="364"/>
                </a:cubicBezTo>
                <a:lnTo>
                  <a:pt x="649" y="311"/>
                </a:lnTo>
                <a:lnTo>
                  <a:pt x="650" y="311"/>
                </a:lnTo>
                <a:lnTo>
                  <a:pt x="650" y="311"/>
                </a:lnTo>
                <a:cubicBezTo>
                  <a:pt x="658" y="311"/>
                  <a:pt x="663" y="306"/>
                  <a:pt x="663" y="299"/>
                </a:cubicBezTo>
                <a:lnTo>
                  <a:pt x="663" y="299"/>
                </a:lnTo>
                <a:cubicBezTo>
                  <a:pt x="663" y="293"/>
                  <a:pt x="658" y="287"/>
                  <a:pt x="651" y="287"/>
                </a:cubicBezTo>
                <a:lnTo>
                  <a:pt x="637" y="287"/>
                </a:lnTo>
                <a:lnTo>
                  <a:pt x="637" y="287"/>
                </a:lnTo>
                <a:lnTo>
                  <a:pt x="637" y="287"/>
                </a:lnTo>
                <a:lnTo>
                  <a:pt x="637" y="287"/>
                </a:lnTo>
                <a:lnTo>
                  <a:pt x="636" y="287"/>
                </a:lnTo>
                <a:lnTo>
                  <a:pt x="621" y="287"/>
                </a:lnTo>
                <a:lnTo>
                  <a:pt x="621" y="287"/>
                </a:lnTo>
                <a:cubicBezTo>
                  <a:pt x="619" y="285"/>
                  <a:pt x="617" y="283"/>
                  <a:pt x="617" y="282"/>
                </a:cubicBezTo>
                <a:lnTo>
                  <a:pt x="617" y="282"/>
                </a:lnTo>
                <a:cubicBezTo>
                  <a:pt x="617" y="280"/>
                  <a:pt x="618" y="276"/>
                  <a:pt x="620" y="274"/>
                </a:cubicBezTo>
                <a:lnTo>
                  <a:pt x="623" y="273"/>
                </a:lnTo>
                <a:lnTo>
                  <a:pt x="623" y="273"/>
                </a:lnTo>
                <a:cubicBezTo>
                  <a:pt x="641" y="261"/>
                  <a:pt x="650" y="241"/>
                  <a:pt x="650" y="220"/>
                </a:cubicBezTo>
                <a:lnTo>
                  <a:pt x="650" y="220"/>
                </a:lnTo>
                <a:lnTo>
                  <a:pt x="650" y="196"/>
                </a:lnTo>
                <a:lnTo>
                  <a:pt x="650" y="196"/>
                </a:lnTo>
                <a:cubicBezTo>
                  <a:pt x="650" y="170"/>
                  <a:pt x="659" y="147"/>
                  <a:pt x="676" y="129"/>
                </a:cubicBezTo>
                <a:lnTo>
                  <a:pt x="676" y="129"/>
                </a:lnTo>
                <a:cubicBezTo>
                  <a:pt x="696" y="109"/>
                  <a:pt x="724" y="98"/>
                  <a:pt x="756" y="98"/>
                </a:cubicBezTo>
                <a:lnTo>
                  <a:pt x="774" y="98"/>
                </a:lnTo>
                <a:lnTo>
                  <a:pt x="774" y="98"/>
                </a:lnTo>
                <a:cubicBezTo>
                  <a:pt x="842" y="102"/>
                  <a:pt x="905" y="160"/>
                  <a:pt x="909" y="223"/>
                </a:cubicBezTo>
                <a:lnTo>
                  <a:pt x="909" y="223"/>
                </a:lnTo>
                <a:cubicBezTo>
                  <a:pt x="911" y="250"/>
                  <a:pt x="904" y="277"/>
                  <a:pt x="889" y="300"/>
                </a:cubicBezTo>
                <a:lnTo>
                  <a:pt x="889" y="300"/>
                </a:lnTo>
                <a:cubicBezTo>
                  <a:pt x="870" y="330"/>
                  <a:pt x="860" y="364"/>
                  <a:pt x="860" y="399"/>
                </a:cubicBezTo>
                <a:lnTo>
                  <a:pt x="860" y="462"/>
                </a:lnTo>
                <a:lnTo>
                  <a:pt x="860" y="462"/>
                </a:lnTo>
                <a:cubicBezTo>
                  <a:pt x="860" y="468"/>
                  <a:pt x="866" y="474"/>
                  <a:pt x="872" y="474"/>
                </a:cubicBezTo>
                <a:lnTo>
                  <a:pt x="872" y="474"/>
                </a:lnTo>
                <a:cubicBezTo>
                  <a:pt x="879" y="474"/>
                  <a:pt x="885" y="468"/>
                  <a:pt x="885" y="462"/>
                </a:cubicBezTo>
                <a:lnTo>
                  <a:pt x="885" y="399"/>
                </a:lnTo>
                <a:lnTo>
                  <a:pt x="885" y="399"/>
                </a:lnTo>
                <a:cubicBezTo>
                  <a:pt x="885" y="369"/>
                  <a:pt x="893" y="339"/>
                  <a:pt x="910" y="314"/>
                </a:cubicBezTo>
                <a:lnTo>
                  <a:pt x="910" y="314"/>
                </a:lnTo>
                <a:cubicBezTo>
                  <a:pt x="927" y="286"/>
                  <a:pt x="936" y="254"/>
                  <a:pt x="934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6704D-CE53-6D40-886E-22746D5BB69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C87A8-0E06-AB4E-AF10-CFCF58B19F4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0A6C4-DA43-6B42-A631-1B2B155D5143}"/>
              </a:ext>
            </a:extLst>
          </p:cNvPr>
          <p:cNvSpPr txBox="1"/>
          <p:nvPr/>
        </p:nvSpPr>
        <p:spPr>
          <a:xfrm>
            <a:off x="1542948" y="3837269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8527-11D7-F64A-A1B5-8F7C90C2E643}"/>
              </a:ext>
            </a:extLst>
          </p:cNvPr>
          <p:cNvSpPr txBox="1"/>
          <p:nvPr/>
        </p:nvSpPr>
        <p:spPr>
          <a:xfrm>
            <a:off x="1542948" y="4490188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3725F-DCDE-CA4A-B194-F165271CA5B6}"/>
              </a:ext>
            </a:extLst>
          </p:cNvPr>
          <p:cNvSpPr txBox="1"/>
          <p:nvPr/>
        </p:nvSpPr>
        <p:spPr>
          <a:xfrm>
            <a:off x="1542948" y="7020894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C7A1A-7428-F644-9FD2-FD5B1D527CE6}"/>
              </a:ext>
            </a:extLst>
          </p:cNvPr>
          <p:cNvSpPr txBox="1"/>
          <p:nvPr/>
        </p:nvSpPr>
        <p:spPr>
          <a:xfrm>
            <a:off x="1542948" y="7673813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45A2D-ED7C-034A-8277-FD26BF65EEB8}"/>
              </a:ext>
            </a:extLst>
          </p:cNvPr>
          <p:cNvSpPr txBox="1"/>
          <p:nvPr/>
        </p:nvSpPr>
        <p:spPr>
          <a:xfrm>
            <a:off x="1542948" y="10192430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F0D0D-B720-494B-B123-9B122EF55372}"/>
              </a:ext>
            </a:extLst>
          </p:cNvPr>
          <p:cNvSpPr txBox="1"/>
          <p:nvPr/>
        </p:nvSpPr>
        <p:spPr>
          <a:xfrm>
            <a:off x="1542948" y="10845349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935FB-87B5-494C-A8EE-BEE2CE4975F2}"/>
              </a:ext>
            </a:extLst>
          </p:cNvPr>
          <p:cNvSpPr txBox="1"/>
          <p:nvPr/>
        </p:nvSpPr>
        <p:spPr>
          <a:xfrm>
            <a:off x="18447076" y="3837269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1E3A4-168D-2E4E-AC2F-70623E368C6C}"/>
              </a:ext>
            </a:extLst>
          </p:cNvPr>
          <p:cNvSpPr txBox="1"/>
          <p:nvPr/>
        </p:nvSpPr>
        <p:spPr>
          <a:xfrm>
            <a:off x="18447076" y="4490188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5CC31-B997-114D-9101-CBA9F2EF4BAF}"/>
              </a:ext>
            </a:extLst>
          </p:cNvPr>
          <p:cNvSpPr txBox="1"/>
          <p:nvPr/>
        </p:nvSpPr>
        <p:spPr>
          <a:xfrm>
            <a:off x="18447076" y="7020894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E1BCC-5C6B-924A-A6CA-C80246978157}"/>
              </a:ext>
            </a:extLst>
          </p:cNvPr>
          <p:cNvSpPr txBox="1"/>
          <p:nvPr/>
        </p:nvSpPr>
        <p:spPr>
          <a:xfrm>
            <a:off x="18447076" y="7673813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92058-2C80-E941-8EFD-F823823A1EDA}"/>
              </a:ext>
            </a:extLst>
          </p:cNvPr>
          <p:cNvSpPr txBox="1"/>
          <p:nvPr/>
        </p:nvSpPr>
        <p:spPr>
          <a:xfrm>
            <a:off x="18447076" y="10192430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1D84E-8B08-DA43-ABB6-E4F02004EC9B}"/>
              </a:ext>
            </a:extLst>
          </p:cNvPr>
          <p:cNvSpPr txBox="1"/>
          <p:nvPr/>
        </p:nvSpPr>
        <p:spPr>
          <a:xfrm>
            <a:off x="18447076" y="10845349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59213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8">
            <a:extLst>
              <a:ext uri="{FF2B5EF4-FFF2-40B4-BE49-F238E27FC236}">
                <a16:creationId xmlns:a16="http://schemas.microsoft.com/office/drawing/2014/main" id="{EAA7C7FE-4964-7541-860E-5BF7B568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406" y="3770911"/>
            <a:ext cx="8689999" cy="8689998"/>
          </a:xfrm>
          <a:custGeom>
            <a:avLst/>
            <a:gdLst>
              <a:gd name="T0" fmla="*/ 6975 w 6976"/>
              <a:gd name="T1" fmla="*/ 3487 h 6976"/>
              <a:gd name="T2" fmla="*/ 6975 w 6976"/>
              <a:gd name="T3" fmla="*/ 3487 h 6976"/>
              <a:gd name="T4" fmla="*/ 3488 w 6976"/>
              <a:gd name="T5" fmla="*/ 6975 h 6976"/>
              <a:gd name="T6" fmla="*/ 3488 w 6976"/>
              <a:gd name="T7" fmla="*/ 6975 h 6976"/>
              <a:gd name="T8" fmla="*/ 0 w 6976"/>
              <a:gd name="T9" fmla="*/ 3487 h 6976"/>
              <a:gd name="T10" fmla="*/ 0 w 6976"/>
              <a:gd name="T11" fmla="*/ 3487 h 6976"/>
              <a:gd name="T12" fmla="*/ 3488 w 6976"/>
              <a:gd name="T13" fmla="*/ 0 h 6976"/>
              <a:gd name="T14" fmla="*/ 3488 w 6976"/>
              <a:gd name="T15" fmla="*/ 0 h 6976"/>
              <a:gd name="T16" fmla="*/ 6975 w 6976"/>
              <a:gd name="T17" fmla="*/ 3487 h 6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6" h="6976">
                <a:moveTo>
                  <a:pt x="6975" y="3487"/>
                </a:moveTo>
                <a:lnTo>
                  <a:pt x="6975" y="3487"/>
                </a:lnTo>
                <a:cubicBezTo>
                  <a:pt x="6975" y="5413"/>
                  <a:pt x="5414" y="6975"/>
                  <a:pt x="3488" y="6975"/>
                </a:cubicBezTo>
                <a:lnTo>
                  <a:pt x="3488" y="6975"/>
                </a:lnTo>
                <a:cubicBezTo>
                  <a:pt x="1562" y="6975"/>
                  <a:pt x="0" y="5413"/>
                  <a:pt x="0" y="3487"/>
                </a:cubicBezTo>
                <a:lnTo>
                  <a:pt x="0" y="3487"/>
                </a:lnTo>
                <a:cubicBezTo>
                  <a:pt x="0" y="1562"/>
                  <a:pt x="1562" y="0"/>
                  <a:pt x="3488" y="0"/>
                </a:cubicBezTo>
                <a:lnTo>
                  <a:pt x="3488" y="0"/>
                </a:lnTo>
                <a:cubicBezTo>
                  <a:pt x="5414" y="0"/>
                  <a:pt x="6975" y="1562"/>
                  <a:pt x="6975" y="3487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F8A2FD8-2082-CE40-BD4F-FBFE0244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411" y="5924183"/>
            <a:ext cx="3990359" cy="3772480"/>
          </a:xfrm>
          <a:custGeom>
            <a:avLst/>
            <a:gdLst>
              <a:gd name="connsiteX0" fmla="*/ 1926712 w 3990359"/>
              <a:gd name="connsiteY0" fmla="*/ 2147781 h 3772480"/>
              <a:gd name="connsiteX1" fmla="*/ 2047584 w 3990359"/>
              <a:gd name="connsiteY1" fmla="*/ 2147781 h 3772480"/>
              <a:gd name="connsiteX2" fmla="*/ 2113628 w 3990359"/>
              <a:gd name="connsiteY2" fmla="*/ 2191322 h 3772480"/>
              <a:gd name="connsiteX3" fmla="*/ 2219547 w 3990359"/>
              <a:gd name="connsiteY3" fmla="*/ 2440128 h 3772480"/>
              <a:gd name="connsiteX4" fmla="*/ 2094936 w 3990359"/>
              <a:gd name="connsiteY4" fmla="*/ 2744914 h 3772480"/>
              <a:gd name="connsiteX5" fmla="*/ 2199609 w 3990359"/>
              <a:gd name="connsiteY5" fmla="*/ 2973815 h 3772480"/>
              <a:gd name="connsiteX6" fmla="*/ 2382787 w 3990359"/>
              <a:gd name="connsiteY6" fmla="*/ 2260988 h 3772480"/>
              <a:gd name="connsiteX7" fmla="*/ 2438862 w 3990359"/>
              <a:gd name="connsiteY7" fmla="*/ 2226155 h 3772480"/>
              <a:gd name="connsiteX8" fmla="*/ 3714875 w 3990359"/>
              <a:gd name="connsiteY8" fmla="*/ 2530941 h 3772480"/>
              <a:gd name="connsiteX9" fmla="*/ 3989019 w 3990359"/>
              <a:gd name="connsiteY9" fmla="*/ 3004915 h 3772480"/>
              <a:gd name="connsiteX10" fmla="*/ 3964097 w 3990359"/>
              <a:gd name="connsiteY10" fmla="*/ 3388076 h 3772480"/>
              <a:gd name="connsiteX11" fmla="*/ 1995248 w 3990359"/>
              <a:gd name="connsiteY11" fmla="*/ 3772480 h 3772480"/>
              <a:gd name="connsiteX12" fmla="*/ 26399 w 3990359"/>
              <a:gd name="connsiteY12" fmla="*/ 3388076 h 3772480"/>
              <a:gd name="connsiteX13" fmla="*/ 1476 w 3990359"/>
              <a:gd name="connsiteY13" fmla="*/ 3004915 h 3772480"/>
              <a:gd name="connsiteX14" fmla="*/ 275620 w 3990359"/>
              <a:gd name="connsiteY14" fmla="*/ 2530941 h 3772480"/>
              <a:gd name="connsiteX15" fmla="*/ 1536680 w 3990359"/>
              <a:gd name="connsiteY15" fmla="*/ 2229887 h 3772480"/>
              <a:gd name="connsiteX16" fmla="*/ 1611447 w 3990359"/>
              <a:gd name="connsiteY16" fmla="*/ 2274672 h 3772480"/>
              <a:gd name="connsiteX17" fmla="*/ 1790886 w 3990359"/>
              <a:gd name="connsiteY17" fmla="*/ 2975059 h 3772480"/>
              <a:gd name="connsiteX18" fmla="*/ 1891821 w 3990359"/>
              <a:gd name="connsiteY18" fmla="*/ 2756110 h 3772480"/>
              <a:gd name="connsiteX19" fmla="*/ 1755995 w 3990359"/>
              <a:gd name="connsiteY19" fmla="*/ 2440128 h 3772480"/>
              <a:gd name="connsiteX20" fmla="*/ 1878114 w 3990359"/>
              <a:gd name="connsiteY20" fmla="*/ 2177638 h 3772480"/>
              <a:gd name="connsiteX21" fmla="*/ 1926712 w 3990359"/>
              <a:gd name="connsiteY21" fmla="*/ 2147781 h 3772480"/>
              <a:gd name="connsiteX22" fmla="*/ 1997995 w 3990359"/>
              <a:gd name="connsiteY22" fmla="*/ 0 h 3772480"/>
              <a:gd name="connsiteX23" fmla="*/ 2776761 w 3990359"/>
              <a:gd name="connsiteY23" fmla="*/ 847672 h 3772480"/>
              <a:gd name="connsiteX24" fmla="*/ 2770531 w 3990359"/>
              <a:gd name="connsiteY24" fmla="*/ 959864 h 3772480"/>
              <a:gd name="connsiteX25" fmla="*/ 2776761 w 3990359"/>
              <a:gd name="connsiteY25" fmla="*/ 1072056 h 3772480"/>
              <a:gd name="connsiteX26" fmla="*/ 2478961 w 3990359"/>
              <a:gd name="connsiteY26" fmla="*/ 1738975 h 3772480"/>
              <a:gd name="connsiteX27" fmla="*/ 2142534 w 3990359"/>
              <a:gd name="connsiteY27" fmla="*/ 2002003 h 3772480"/>
              <a:gd name="connsiteX28" fmla="*/ 1996749 w 3990359"/>
              <a:gd name="connsiteY28" fmla="*/ 2025688 h 3772480"/>
              <a:gd name="connsiteX29" fmla="*/ 1848472 w 3990359"/>
              <a:gd name="connsiteY29" fmla="*/ 2002003 h 3772480"/>
              <a:gd name="connsiteX30" fmla="*/ 1485878 w 3990359"/>
              <a:gd name="connsiteY30" fmla="*/ 1711551 h 3772480"/>
              <a:gd name="connsiteX31" fmla="*/ 1416100 w 3990359"/>
              <a:gd name="connsiteY31" fmla="*/ 1636756 h 3772480"/>
              <a:gd name="connsiteX32" fmla="*/ 1411116 w 3990359"/>
              <a:gd name="connsiteY32" fmla="*/ 1630523 h 3772480"/>
              <a:gd name="connsiteX33" fmla="*/ 1411116 w 3990359"/>
              <a:gd name="connsiteY33" fmla="*/ 1631770 h 3772480"/>
              <a:gd name="connsiteX34" fmla="*/ 1217982 w 3990359"/>
              <a:gd name="connsiteY34" fmla="*/ 1072056 h 3772480"/>
              <a:gd name="connsiteX35" fmla="*/ 1225458 w 3990359"/>
              <a:gd name="connsiteY35" fmla="*/ 959864 h 3772480"/>
              <a:gd name="connsiteX36" fmla="*/ 1217982 w 3990359"/>
              <a:gd name="connsiteY36" fmla="*/ 847672 h 3772480"/>
              <a:gd name="connsiteX37" fmla="*/ 1997995 w 3990359"/>
              <a:gd name="connsiteY37" fmla="*/ 0 h 377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990359" h="3772480">
                <a:moveTo>
                  <a:pt x="1926712" y="2147781"/>
                </a:moveTo>
                <a:lnTo>
                  <a:pt x="2047584" y="2147781"/>
                </a:lnTo>
                <a:cubicBezTo>
                  <a:pt x="2076245" y="2147781"/>
                  <a:pt x="2102413" y="2163954"/>
                  <a:pt x="2113628" y="2191322"/>
                </a:cubicBezTo>
                <a:lnTo>
                  <a:pt x="2219547" y="2440128"/>
                </a:lnTo>
                <a:lnTo>
                  <a:pt x="2094936" y="2744914"/>
                </a:lnTo>
                <a:lnTo>
                  <a:pt x="2199609" y="2973815"/>
                </a:lnTo>
                <a:lnTo>
                  <a:pt x="2382787" y="2260988"/>
                </a:lnTo>
                <a:cubicBezTo>
                  <a:pt x="2387771" y="2234863"/>
                  <a:pt x="2413939" y="2219935"/>
                  <a:pt x="2438862" y="2226155"/>
                </a:cubicBezTo>
                <a:lnTo>
                  <a:pt x="3714875" y="2530941"/>
                </a:lnTo>
                <a:cubicBezTo>
                  <a:pt x="3714875" y="2530941"/>
                  <a:pt x="4012695" y="2621755"/>
                  <a:pt x="3989019" y="3004915"/>
                </a:cubicBezTo>
                <a:lnTo>
                  <a:pt x="3964097" y="3388076"/>
                </a:lnTo>
                <a:cubicBezTo>
                  <a:pt x="3964097" y="3388076"/>
                  <a:pt x="2866276" y="3704058"/>
                  <a:pt x="1995248" y="3772480"/>
                </a:cubicBezTo>
                <a:cubicBezTo>
                  <a:pt x="1122973" y="3704058"/>
                  <a:pt x="26399" y="3388076"/>
                  <a:pt x="26399" y="3388076"/>
                </a:cubicBezTo>
                <a:lnTo>
                  <a:pt x="1476" y="3004915"/>
                </a:lnTo>
                <a:cubicBezTo>
                  <a:pt x="-23446" y="2621755"/>
                  <a:pt x="275620" y="2530941"/>
                  <a:pt x="275620" y="2530941"/>
                </a:cubicBezTo>
                <a:lnTo>
                  <a:pt x="1536680" y="2229887"/>
                </a:lnTo>
                <a:cubicBezTo>
                  <a:pt x="1570325" y="2221179"/>
                  <a:pt x="1603970" y="2241083"/>
                  <a:pt x="1611447" y="2274672"/>
                </a:cubicBezTo>
                <a:lnTo>
                  <a:pt x="1790886" y="2975059"/>
                </a:lnTo>
                <a:lnTo>
                  <a:pt x="1891821" y="2756110"/>
                </a:lnTo>
                <a:lnTo>
                  <a:pt x="1755995" y="2440128"/>
                </a:lnTo>
                <a:lnTo>
                  <a:pt x="1878114" y="2177638"/>
                </a:lnTo>
                <a:cubicBezTo>
                  <a:pt x="1885590" y="2158977"/>
                  <a:pt x="1905528" y="2147781"/>
                  <a:pt x="1926712" y="2147781"/>
                </a:cubicBezTo>
                <a:close/>
                <a:moveTo>
                  <a:pt x="1997995" y="0"/>
                </a:moveTo>
                <a:cubicBezTo>
                  <a:pt x="2427874" y="0"/>
                  <a:pt x="2776761" y="380206"/>
                  <a:pt x="2776761" y="847672"/>
                </a:cubicBezTo>
                <a:cubicBezTo>
                  <a:pt x="2776761" y="886316"/>
                  <a:pt x="2775515" y="924960"/>
                  <a:pt x="2770531" y="959864"/>
                </a:cubicBezTo>
                <a:cubicBezTo>
                  <a:pt x="2775515" y="997262"/>
                  <a:pt x="2776761" y="1034659"/>
                  <a:pt x="2776761" y="1072056"/>
                </a:cubicBezTo>
                <a:cubicBezTo>
                  <a:pt x="2776761" y="1343810"/>
                  <a:pt x="2660881" y="1584400"/>
                  <a:pt x="2478961" y="1738975"/>
                </a:cubicBezTo>
                <a:cubicBezTo>
                  <a:pt x="2380525" y="1838702"/>
                  <a:pt x="2234739" y="1975825"/>
                  <a:pt x="2142534" y="2002003"/>
                </a:cubicBezTo>
                <a:cubicBezTo>
                  <a:pt x="2091447" y="2016962"/>
                  <a:pt x="2042852" y="2024442"/>
                  <a:pt x="1996749" y="2025688"/>
                </a:cubicBezTo>
                <a:cubicBezTo>
                  <a:pt x="1948154" y="2024442"/>
                  <a:pt x="1899559" y="2016962"/>
                  <a:pt x="1848472" y="2002003"/>
                </a:cubicBezTo>
                <a:cubicBezTo>
                  <a:pt x="1747543" y="1972085"/>
                  <a:pt x="1581822" y="1812523"/>
                  <a:pt x="1485878" y="1711551"/>
                </a:cubicBezTo>
                <a:cubicBezTo>
                  <a:pt x="1460957" y="1689112"/>
                  <a:pt x="1437283" y="1662934"/>
                  <a:pt x="1416100" y="1636756"/>
                </a:cubicBezTo>
                <a:cubicBezTo>
                  <a:pt x="1412362" y="1633016"/>
                  <a:pt x="1411116" y="1630523"/>
                  <a:pt x="1411116" y="1630523"/>
                </a:cubicBezTo>
                <a:lnTo>
                  <a:pt x="1411116" y="1631770"/>
                </a:lnTo>
                <a:cubicBezTo>
                  <a:pt x="1291498" y="1482180"/>
                  <a:pt x="1217982" y="1286468"/>
                  <a:pt x="1217982" y="1072056"/>
                </a:cubicBezTo>
                <a:cubicBezTo>
                  <a:pt x="1217982" y="1034659"/>
                  <a:pt x="1220474" y="997262"/>
                  <a:pt x="1225458" y="959864"/>
                </a:cubicBezTo>
                <a:cubicBezTo>
                  <a:pt x="1220474" y="924960"/>
                  <a:pt x="1217982" y="886316"/>
                  <a:pt x="1217982" y="847672"/>
                </a:cubicBezTo>
                <a:cubicBezTo>
                  <a:pt x="1217982" y="380206"/>
                  <a:pt x="1566870" y="0"/>
                  <a:pt x="199799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71">
            <a:extLst>
              <a:ext uri="{FF2B5EF4-FFF2-40B4-BE49-F238E27FC236}">
                <a16:creationId xmlns:a16="http://schemas.microsoft.com/office/drawing/2014/main" id="{2C218993-FAF3-DF40-9DDD-DE936B98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531" y="3677532"/>
            <a:ext cx="3850628" cy="3658368"/>
          </a:xfrm>
          <a:custGeom>
            <a:avLst/>
            <a:gdLst>
              <a:gd name="T0" fmla="*/ 1144 w 3092"/>
              <a:gd name="T1" fmla="*/ 179 h 2935"/>
              <a:gd name="T2" fmla="*/ 1144 w 3092"/>
              <a:gd name="T3" fmla="*/ 179 h 2935"/>
              <a:gd name="T4" fmla="*/ 2756 w 3092"/>
              <a:gd name="T5" fmla="*/ 1143 h 2935"/>
              <a:gd name="T6" fmla="*/ 2756 w 3092"/>
              <a:gd name="T7" fmla="*/ 1143 h 2935"/>
              <a:gd name="T8" fmla="*/ 2697 w 3092"/>
              <a:gd name="T9" fmla="*/ 1973 h 2935"/>
              <a:gd name="T10" fmla="*/ 3091 w 3092"/>
              <a:gd name="T11" fmla="*/ 2654 h 2935"/>
              <a:gd name="T12" fmla="*/ 2384 w 3092"/>
              <a:gd name="T13" fmla="*/ 2430 h 2935"/>
              <a:gd name="T14" fmla="*/ 2384 w 3092"/>
              <a:gd name="T15" fmla="*/ 2430 h 2935"/>
              <a:gd name="T16" fmla="*/ 1792 w 3092"/>
              <a:gd name="T17" fmla="*/ 2755 h 2935"/>
              <a:gd name="T18" fmla="*/ 1792 w 3092"/>
              <a:gd name="T19" fmla="*/ 2755 h 2935"/>
              <a:gd name="T20" fmla="*/ 179 w 3092"/>
              <a:gd name="T21" fmla="*/ 1792 h 2935"/>
              <a:gd name="T22" fmla="*/ 179 w 3092"/>
              <a:gd name="T23" fmla="*/ 1792 h 2935"/>
              <a:gd name="T24" fmla="*/ 1144 w 3092"/>
              <a:gd name="T25" fmla="*/ 179 h 2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2" h="2935">
                <a:moveTo>
                  <a:pt x="1144" y="179"/>
                </a:moveTo>
                <a:lnTo>
                  <a:pt x="1144" y="179"/>
                </a:lnTo>
                <a:cubicBezTo>
                  <a:pt x="1855" y="0"/>
                  <a:pt x="2577" y="432"/>
                  <a:pt x="2756" y="1143"/>
                </a:cubicBezTo>
                <a:lnTo>
                  <a:pt x="2756" y="1143"/>
                </a:lnTo>
                <a:cubicBezTo>
                  <a:pt x="2829" y="1431"/>
                  <a:pt x="2801" y="1719"/>
                  <a:pt x="2697" y="1973"/>
                </a:cubicBezTo>
                <a:lnTo>
                  <a:pt x="3091" y="2654"/>
                </a:lnTo>
                <a:lnTo>
                  <a:pt x="2384" y="2430"/>
                </a:lnTo>
                <a:lnTo>
                  <a:pt x="2384" y="2430"/>
                </a:lnTo>
                <a:cubicBezTo>
                  <a:pt x="2223" y="2582"/>
                  <a:pt x="2023" y="2697"/>
                  <a:pt x="1792" y="2755"/>
                </a:cubicBezTo>
                <a:lnTo>
                  <a:pt x="1792" y="2755"/>
                </a:lnTo>
                <a:cubicBezTo>
                  <a:pt x="1081" y="2934"/>
                  <a:pt x="359" y="2503"/>
                  <a:pt x="179" y="1792"/>
                </a:cubicBezTo>
                <a:lnTo>
                  <a:pt x="179" y="1792"/>
                </a:lnTo>
                <a:cubicBezTo>
                  <a:pt x="0" y="1080"/>
                  <a:pt x="432" y="358"/>
                  <a:pt x="1144" y="1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72">
            <a:extLst>
              <a:ext uri="{FF2B5EF4-FFF2-40B4-BE49-F238E27FC236}">
                <a16:creationId xmlns:a16="http://schemas.microsoft.com/office/drawing/2014/main" id="{F00CE5E5-3B14-3D40-BFA2-9AECEEC8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306" y="9697909"/>
            <a:ext cx="2971741" cy="2883848"/>
          </a:xfrm>
          <a:custGeom>
            <a:avLst/>
            <a:gdLst>
              <a:gd name="T0" fmla="*/ 39 w 2386"/>
              <a:gd name="T1" fmla="*/ 1230 h 2314"/>
              <a:gd name="T2" fmla="*/ 39 w 2386"/>
              <a:gd name="T3" fmla="*/ 1230 h 2314"/>
              <a:gd name="T4" fmla="*/ 1084 w 2386"/>
              <a:gd name="T5" fmla="*/ 44 h 2314"/>
              <a:gd name="T6" fmla="*/ 1084 w 2386"/>
              <a:gd name="T7" fmla="*/ 44 h 2314"/>
              <a:gd name="T8" fmla="*/ 1761 w 2386"/>
              <a:gd name="T9" fmla="*/ 221 h 2314"/>
              <a:gd name="T10" fmla="*/ 2385 w 2386"/>
              <a:gd name="T11" fmla="*/ 0 h 2314"/>
              <a:gd name="T12" fmla="*/ 2091 w 2386"/>
              <a:gd name="T13" fmla="*/ 550 h 2314"/>
              <a:gd name="T14" fmla="*/ 2091 w 2386"/>
              <a:gd name="T15" fmla="*/ 550 h 2314"/>
              <a:gd name="T16" fmla="*/ 2269 w 2386"/>
              <a:gd name="T17" fmla="*/ 1090 h 2314"/>
              <a:gd name="T18" fmla="*/ 2269 w 2386"/>
              <a:gd name="T19" fmla="*/ 1090 h 2314"/>
              <a:gd name="T20" fmla="*/ 1224 w 2386"/>
              <a:gd name="T21" fmla="*/ 2275 h 2314"/>
              <a:gd name="T22" fmla="*/ 1224 w 2386"/>
              <a:gd name="T23" fmla="*/ 2275 h 2314"/>
              <a:gd name="T24" fmla="*/ 39 w 2386"/>
              <a:gd name="T25" fmla="*/ 1230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6" h="2314">
                <a:moveTo>
                  <a:pt x="39" y="1230"/>
                </a:moveTo>
                <a:lnTo>
                  <a:pt x="39" y="1230"/>
                </a:lnTo>
                <a:cubicBezTo>
                  <a:pt x="0" y="614"/>
                  <a:pt x="468" y="83"/>
                  <a:pt x="1084" y="44"/>
                </a:cubicBezTo>
                <a:lnTo>
                  <a:pt x="1084" y="44"/>
                </a:lnTo>
                <a:cubicBezTo>
                  <a:pt x="1332" y="28"/>
                  <a:pt x="1567" y="96"/>
                  <a:pt x="1761" y="221"/>
                </a:cubicBezTo>
                <a:lnTo>
                  <a:pt x="2385" y="0"/>
                </a:lnTo>
                <a:lnTo>
                  <a:pt x="2091" y="550"/>
                </a:lnTo>
                <a:lnTo>
                  <a:pt x="2091" y="550"/>
                </a:lnTo>
                <a:cubicBezTo>
                  <a:pt x="2193" y="706"/>
                  <a:pt x="2257" y="890"/>
                  <a:pt x="2269" y="1090"/>
                </a:cubicBezTo>
                <a:lnTo>
                  <a:pt x="2269" y="1090"/>
                </a:lnTo>
                <a:cubicBezTo>
                  <a:pt x="2308" y="1705"/>
                  <a:pt x="1840" y="2236"/>
                  <a:pt x="1224" y="2275"/>
                </a:cubicBezTo>
                <a:lnTo>
                  <a:pt x="1224" y="2275"/>
                </a:lnTo>
                <a:cubicBezTo>
                  <a:pt x="608" y="2313"/>
                  <a:pt x="77" y="1845"/>
                  <a:pt x="39" y="1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73">
            <a:extLst>
              <a:ext uri="{FF2B5EF4-FFF2-40B4-BE49-F238E27FC236}">
                <a16:creationId xmlns:a16="http://schemas.microsoft.com/office/drawing/2014/main" id="{49E0CEBF-D23F-0149-A45E-122F1641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542" y="4825574"/>
            <a:ext cx="3449633" cy="3279349"/>
          </a:xfrm>
          <a:custGeom>
            <a:avLst/>
            <a:gdLst>
              <a:gd name="T0" fmla="*/ 1746 w 2771"/>
              <a:gd name="T1" fmla="*/ 160 h 2631"/>
              <a:gd name="T2" fmla="*/ 1746 w 2771"/>
              <a:gd name="T3" fmla="*/ 160 h 2631"/>
              <a:gd name="T4" fmla="*/ 301 w 2771"/>
              <a:gd name="T5" fmla="*/ 1025 h 2631"/>
              <a:gd name="T6" fmla="*/ 301 w 2771"/>
              <a:gd name="T7" fmla="*/ 1025 h 2631"/>
              <a:gd name="T8" fmla="*/ 354 w 2771"/>
              <a:gd name="T9" fmla="*/ 1768 h 2631"/>
              <a:gd name="T10" fmla="*/ 0 w 2771"/>
              <a:gd name="T11" fmla="*/ 2379 h 2631"/>
              <a:gd name="T12" fmla="*/ 635 w 2771"/>
              <a:gd name="T13" fmla="*/ 2178 h 2631"/>
              <a:gd name="T14" fmla="*/ 635 w 2771"/>
              <a:gd name="T15" fmla="*/ 2178 h 2631"/>
              <a:gd name="T16" fmla="*/ 1165 w 2771"/>
              <a:gd name="T17" fmla="*/ 2470 h 2631"/>
              <a:gd name="T18" fmla="*/ 1165 w 2771"/>
              <a:gd name="T19" fmla="*/ 2470 h 2631"/>
              <a:gd name="T20" fmla="*/ 2610 w 2771"/>
              <a:gd name="T21" fmla="*/ 1606 h 2631"/>
              <a:gd name="T22" fmla="*/ 2610 w 2771"/>
              <a:gd name="T23" fmla="*/ 1606 h 2631"/>
              <a:gd name="T24" fmla="*/ 1746 w 2771"/>
              <a:gd name="T25" fmla="*/ 160 h 2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71" h="2631">
                <a:moveTo>
                  <a:pt x="1746" y="160"/>
                </a:moveTo>
                <a:lnTo>
                  <a:pt x="1746" y="160"/>
                </a:lnTo>
                <a:cubicBezTo>
                  <a:pt x="1108" y="0"/>
                  <a:pt x="462" y="387"/>
                  <a:pt x="301" y="1025"/>
                </a:cubicBezTo>
                <a:lnTo>
                  <a:pt x="301" y="1025"/>
                </a:lnTo>
                <a:cubicBezTo>
                  <a:pt x="236" y="1282"/>
                  <a:pt x="260" y="1541"/>
                  <a:pt x="354" y="1768"/>
                </a:cubicBezTo>
                <a:lnTo>
                  <a:pt x="0" y="2379"/>
                </a:lnTo>
                <a:lnTo>
                  <a:pt x="635" y="2178"/>
                </a:lnTo>
                <a:lnTo>
                  <a:pt x="635" y="2178"/>
                </a:lnTo>
                <a:cubicBezTo>
                  <a:pt x="778" y="2314"/>
                  <a:pt x="959" y="2418"/>
                  <a:pt x="1165" y="2470"/>
                </a:cubicBezTo>
                <a:lnTo>
                  <a:pt x="1165" y="2470"/>
                </a:lnTo>
                <a:cubicBezTo>
                  <a:pt x="1803" y="2630"/>
                  <a:pt x="2449" y="2243"/>
                  <a:pt x="2610" y="1606"/>
                </a:cubicBezTo>
                <a:lnTo>
                  <a:pt x="2610" y="1606"/>
                </a:lnTo>
                <a:cubicBezTo>
                  <a:pt x="2770" y="968"/>
                  <a:pt x="2383" y="321"/>
                  <a:pt x="1746" y="1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C8ACC6-F24D-4E45-A090-7C13C111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502" y="10390033"/>
            <a:ext cx="1608216" cy="1547784"/>
          </a:xfrm>
          <a:custGeom>
            <a:avLst/>
            <a:gdLst>
              <a:gd name="connsiteX0" fmla="*/ 683955 w 1608216"/>
              <a:gd name="connsiteY0" fmla="*/ 1229149 h 1547784"/>
              <a:gd name="connsiteX1" fmla="*/ 575292 w 1608216"/>
              <a:gd name="connsiteY1" fmla="*/ 1338288 h 1547784"/>
              <a:gd name="connsiteX2" fmla="*/ 575292 w 1608216"/>
              <a:gd name="connsiteY2" fmla="*/ 1478788 h 1547784"/>
              <a:gd name="connsiteX3" fmla="*/ 602770 w 1608216"/>
              <a:gd name="connsiteY3" fmla="*/ 1506386 h 1547784"/>
              <a:gd name="connsiteX4" fmla="*/ 999952 w 1608216"/>
              <a:gd name="connsiteY4" fmla="*/ 1506386 h 1547784"/>
              <a:gd name="connsiteX5" fmla="*/ 1027430 w 1608216"/>
              <a:gd name="connsiteY5" fmla="*/ 1478788 h 1547784"/>
              <a:gd name="connsiteX6" fmla="*/ 1027430 w 1608216"/>
              <a:gd name="connsiteY6" fmla="*/ 1338288 h 1547784"/>
              <a:gd name="connsiteX7" fmla="*/ 918767 w 1608216"/>
              <a:gd name="connsiteY7" fmla="*/ 1229149 h 1547784"/>
              <a:gd name="connsiteX8" fmla="*/ 683955 w 1608216"/>
              <a:gd name="connsiteY8" fmla="*/ 1186497 h 1547784"/>
              <a:gd name="connsiteX9" fmla="*/ 918767 w 1608216"/>
              <a:gd name="connsiteY9" fmla="*/ 1186497 h 1547784"/>
              <a:gd name="connsiteX10" fmla="*/ 1069896 w 1608216"/>
              <a:gd name="connsiteY10" fmla="*/ 1338288 h 1547784"/>
              <a:gd name="connsiteX11" fmla="*/ 1069896 w 1608216"/>
              <a:gd name="connsiteY11" fmla="*/ 1478788 h 1547784"/>
              <a:gd name="connsiteX12" fmla="*/ 999952 w 1608216"/>
              <a:gd name="connsiteY12" fmla="*/ 1547784 h 1547784"/>
              <a:gd name="connsiteX13" fmla="*/ 602770 w 1608216"/>
              <a:gd name="connsiteY13" fmla="*/ 1547784 h 1547784"/>
              <a:gd name="connsiteX14" fmla="*/ 532826 w 1608216"/>
              <a:gd name="connsiteY14" fmla="*/ 1478788 h 1547784"/>
              <a:gd name="connsiteX15" fmla="*/ 532826 w 1608216"/>
              <a:gd name="connsiteY15" fmla="*/ 1338288 h 1547784"/>
              <a:gd name="connsiteX16" fmla="*/ 683955 w 1608216"/>
              <a:gd name="connsiteY16" fmla="*/ 1186497 h 1547784"/>
              <a:gd name="connsiteX17" fmla="*/ 1222275 w 1608216"/>
              <a:gd name="connsiteY17" fmla="*/ 1047879 h 1547784"/>
              <a:gd name="connsiteX18" fmla="*/ 1112363 w 1608216"/>
              <a:gd name="connsiteY18" fmla="*/ 1157018 h 1547784"/>
              <a:gd name="connsiteX19" fmla="*/ 1112363 w 1608216"/>
              <a:gd name="connsiteY19" fmla="*/ 1297518 h 1547784"/>
              <a:gd name="connsiteX20" fmla="*/ 1141090 w 1608216"/>
              <a:gd name="connsiteY20" fmla="*/ 1325116 h 1547784"/>
              <a:gd name="connsiteX21" fmla="*/ 1538272 w 1608216"/>
              <a:gd name="connsiteY21" fmla="*/ 1325116 h 1547784"/>
              <a:gd name="connsiteX22" fmla="*/ 1565750 w 1608216"/>
              <a:gd name="connsiteY22" fmla="*/ 1297518 h 1547784"/>
              <a:gd name="connsiteX23" fmla="*/ 1565750 w 1608216"/>
              <a:gd name="connsiteY23" fmla="*/ 1157018 h 1547784"/>
              <a:gd name="connsiteX24" fmla="*/ 1457087 w 1608216"/>
              <a:gd name="connsiteY24" fmla="*/ 1047879 h 1547784"/>
              <a:gd name="connsiteX25" fmla="*/ 151481 w 1608216"/>
              <a:gd name="connsiteY25" fmla="*/ 1047879 h 1547784"/>
              <a:gd name="connsiteX26" fmla="*/ 41313 w 1608216"/>
              <a:gd name="connsiteY26" fmla="*/ 1157018 h 1547784"/>
              <a:gd name="connsiteX27" fmla="*/ 41313 w 1608216"/>
              <a:gd name="connsiteY27" fmla="*/ 1297518 h 1547784"/>
              <a:gd name="connsiteX28" fmla="*/ 68855 w 1608216"/>
              <a:gd name="connsiteY28" fmla="*/ 1325116 h 1547784"/>
              <a:gd name="connsiteX29" fmla="*/ 468213 w 1608216"/>
              <a:gd name="connsiteY29" fmla="*/ 1325116 h 1547784"/>
              <a:gd name="connsiteX30" fmla="*/ 495754 w 1608216"/>
              <a:gd name="connsiteY30" fmla="*/ 1297518 h 1547784"/>
              <a:gd name="connsiteX31" fmla="*/ 495754 w 1608216"/>
              <a:gd name="connsiteY31" fmla="*/ 1157018 h 1547784"/>
              <a:gd name="connsiteX32" fmla="*/ 386839 w 1608216"/>
              <a:gd name="connsiteY32" fmla="*/ 1047879 h 1547784"/>
              <a:gd name="connsiteX33" fmla="*/ 1222275 w 1608216"/>
              <a:gd name="connsiteY33" fmla="*/ 1005227 h 1547784"/>
              <a:gd name="connsiteX34" fmla="*/ 1457087 w 1608216"/>
              <a:gd name="connsiteY34" fmla="*/ 1005227 h 1547784"/>
              <a:gd name="connsiteX35" fmla="*/ 1608216 w 1608216"/>
              <a:gd name="connsiteY35" fmla="*/ 1157018 h 1547784"/>
              <a:gd name="connsiteX36" fmla="*/ 1608216 w 1608216"/>
              <a:gd name="connsiteY36" fmla="*/ 1297518 h 1547784"/>
              <a:gd name="connsiteX37" fmla="*/ 1538272 w 1608216"/>
              <a:gd name="connsiteY37" fmla="*/ 1366514 h 1547784"/>
              <a:gd name="connsiteX38" fmla="*/ 1141090 w 1608216"/>
              <a:gd name="connsiteY38" fmla="*/ 1366514 h 1547784"/>
              <a:gd name="connsiteX39" fmla="*/ 1071146 w 1608216"/>
              <a:gd name="connsiteY39" fmla="*/ 1297518 h 1547784"/>
              <a:gd name="connsiteX40" fmla="*/ 1071146 w 1608216"/>
              <a:gd name="connsiteY40" fmla="*/ 1157018 h 1547784"/>
              <a:gd name="connsiteX41" fmla="*/ 1222275 w 1608216"/>
              <a:gd name="connsiteY41" fmla="*/ 1005227 h 1547784"/>
              <a:gd name="connsiteX42" fmla="*/ 151481 w 1608216"/>
              <a:gd name="connsiteY42" fmla="*/ 1005227 h 1547784"/>
              <a:gd name="connsiteX43" fmla="*/ 386839 w 1608216"/>
              <a:gd name="connsiteY43" fmla="*/ 1005227 h 1547784"/>
              <a:gd name="connsiteX44" fmla="*/ 537067 w 1608216"/>
              <a:gd name="connsiteY44" fmla="*/ 1157018 h 1547784"/>
              <a:gd name="connsiteX45" fmla="*/ 537067 w 1608216"/>
              <a:gd name="connsiteY45" fmla="*/ 1297518 h 1547784"/>
              <a:gd name="connsiteX46" fmla="*/ 468213 w 1608216"/>
              <a:gd name="connsiteY46" fmla="*/ 1366514 h 1547784"/>
              <a:gd name="connsiteX47" fmla="*/ 68855 w 1608216"/>
              <a:gd name="connsiteY47" fmla="*/ 1366514 h 1547784"/>
              <a:gd name="connsiteX48" fmla="*/ 0 w 1608216"/>
              <a:gd name="connsiteY48" fmla="*/ 1297518 h 1547784"/>
              <a:gd name="connsiteX49" fmla="*/ 0 w 1608216"/>
              <a:gd name="connsiteY49" fmla="*/ 1157018 h 1547784"/>
              <a:gd name="connsiteX50" fmla="*/ 151481 w 1608216"/>
              <a:gd name="connsiteY50" fmla="*/ 1005227 h 1547784"/>
              <a:gd name="connsiteX51" fmla="*/ 798618 w 1608216"/>
              <a:gd name="connsiteY51" fmla="*/ 875918 h 1547784"/>
              <a:gd name="connsiteX52" fmla="*/ 679412 w 1608216"/>
              <a:gd name="connsiteY52" fmla="*/ 995122 h 1547784"/>
              <a:gd name="connsiteX53" fmla="*/ 798618 w 1608216"/>
              <a:gd name="connsiteY53" fmla="*/ 1115569 h 1547784"/>
              <a:gd name="connsiteX54" fmla="*/ 919066 w 1608216"/>
              <a:gd name="connsiteY54" fmla="*/ 995122 h 1547784"/>
              <a:gd name="connsiteX55" fmla="*/ 798618 w 1608216"/>
              <a:gd name="connsiteY55" fmla="*/ 875918 h 1547784"/>
              <a:gd name="connsiteX56" fmla="*/ 798618 w 1608216"/>
              <a:gd name="connsiteY56" fmla="*/ 834941 h 1547784"/>
              <a:gd name="connsiteX57" fmla="*/ 960044 w 1608216"/>
              <a:gd name="connsiteY57" fmla="*/ 995122 h 1547784"/>
              <a:gd name="connsiteX58" fmla="*/ 798618 w 1608216"/>
              <a:gd name="connsiteY58" fmla="*/ 1157787 h 1547784"/>
              <a:gd name="connsiteX59" fmla="*/ 637193 w 1608216"/>
              <a:gd name="connsiteY59" fmla="*/ 995122 h 1547784"/>
              <a:gd name="connsiteX60" fmla="*/ 798618 w 1608216"/>
              <a:gd name="connsiteY60" fmla="*/ 834941 h 1547784"/>
              <a:gd name="connsiteX61" fmla="*/ 1336937 w 1608216"/>
              <a:gd name="connsiteY61" fmla="*/ 695729 h 1547784"/>
              <a:gd name="connsiteX62" fmla="*/ 1217731 w 1608216"/>
              <a:gd name="connsiteY62" fmla="*/ 814480 h 1547784"/>
              <a:gd name="connsiteX63" fmla="*/ 1336937 w 1608216"/>
              <a:gd name="connsiteY63" fmla="*/ 934468 h 1547784"/>
              <a:gd name="connsiteX64" fmla="*/ 1456144 w 1608216"/>
              <a:gd name="connsiteY64" fmla="*/ 814480 h 1547784"/>
              <a:gd name="connsiteX65" fmla="*/ 1336937 w 1608216"/>
              <a:gd name="connsiteY65" fmla="*/ 695729 h 1547784"/>
              <a:gd name="connsiteX66" fmla="*/ 265791 w 1608216"/>
              <a:gd name="connsiteY66" fmla="*/ 695729 h 1547784"/>
              <a:gd name="connsiteX67" fmla="*/ 146587 w 1608216"/>
              <a:gd name="connsiteY67" fmla="*/ 814480 h 1547784"/>
              <a:gd name="connsiteX68" fmla="*/ 265791 w 1608216"/>
              <a:gd name="connsiteY68" fmla="*/ 934468 h 1547784"/>
              <a:gd name="connsiteX69" fmla="*/ 384996 w 1608216"/>
              <a:gd name="connsiteY69" fmla="*/ 814480 h 1547784"/>
              <a:gd name="connsiteX70" fmla="*/ 265791 w 1608216"/>
              <a:gd name="connsiteY70" fmla="*/ 695729 h 1547784"/>
              <a:gd name="connsiteX71" fmla="*/ 1336937 w 1608216"/>
              <a:gd name="connsiteY71" fmla="*/ 653671 h 1547784"/>
              <a:gd name="connsiteX72" fmla="*/ 1498363 w 1608216"/>
              <a:gd name="connsiteY72" fmla="*/ 814480 h 1547784"/>
              <a:gd name="connsiteX73" fmla="*/ 1336937 w 1608216"/>
              <a:gd name="connsiteY73" fmla="*/ 976526 h 1547784"/>
              <a:gd name="connsiteX74" fmla="*/ 1175512 w 1608216"/>
              <a:gd name="connsiteY74" fmla="*/ 814480 h 1547784"/>
              <a:gd name="connsiteX75" fmla="*/ 1336937 w 1608216"/>
              <a:gd name="connsiteY75" fmla="*/ 653671 h 1547784"/>
              <a:gd name="connsiteX76" fmla="*/ 265791 w 1608216"/>
              <a:gd name="connsiteY76" fmla="*/ 653671 h 1547784"/>
              <a:gd name="connsiteX77" fmla="*/ 427215 w 1608216"/>
              <a:gd name="connsiteY77" fmla="*/ 814480 h 1547784"/>
              <a:gd name="connsiteX78" fmla="*/ 265791 w 1608216"/>
              <a:gd name="connsiteY78" fmla="*/ 976526 h 1547784"/>
              <a:gd name="connsiteX79" fmla="*/ 104368 w 1608216"/>
              <a:gd name="connsiteY79" fmla="*/ 814480 h 1547784"/>
              <a:gd name="connsiteX80" fmla="*/ 265791 w 1608216"/>
              <a:gd name="connsiteY80" fmla="*/ 653671 h 1547784"/>
              <a:gd name="connsiteX81" fmla="*/ 464453 w 1608216"/>
              <a:gd name="connsiteY81" fmla="*/ 42201 h 1547784"/>
              <a:gd name="connsiteX82" fmla="*/ 85121 w 1608216"/>
              <a:gd name="connsiteY82" fmla="*/ 276791 h 1547784"/>
              <a:gd name="connsiteX83" fmla="*/ 85121 w 1608216"/>
              <a:gd name="connsiteY83" fmla="*/ 407119 h 1547784"/>
              <a:gd name="connsiteX84" fmla="*/ 202414 w 1608216"/>
              <a:gd name="connsiteY84" fmla="*/ 472903 h 1547784"/>
              <a:gd name="connsiteX85" fmla="*/ 384593 w 1608216"/>
              <a:gd name="connsiteY85" fmla="*/ 472903 h 1547784"/>
              <a:gd name="connsiteX86" fmla="*/ 501887 w 1608216"/>
              <a:gd name="connsiteY86" fmla="*/ 407119 h 1547784"/>
              <a:gd name="connsiteX87" fmla="*/ 501887 w 1608216"/>
              <a:gd name="connsiteY87" fmla="*/ 326440 h 1547784"/>
              <a:gd name="connsiteX88" fmla="*/ 601711 w 1608216"/>
              <a:gd name="connsiteY88" fmla="*/ 254449 h 1547784"/>
              <a:gd name="connsiteX89" fmla="*/ 1005999 w 1608216"/>
              <a:gd name="connsiteY89" fmla="*/ 254449 h 1547784"/>
              <a:gd name="connsiteX90" fmla="*/ 1102080 w 1608216"/>
              <a:gd name="connsiteY90" fmla="*/ 350023 h 1547784"/>
              <a:gd name="connsiteX91" fmla="*/ 1102080 w 1608216"/>
              <a:gd name="connsiteY91" fmla="*/ 407119 h 1547784"/>
              <a:gd name="connsiteX92" fmla="*/ 1218125 w 1608216"/>
              <a:gd name="connsiteY92" fmla="*/ 472903 h 1547784"/>
              <a:gd name="connsiteX93" fmla="*/ 1401552 w 1608216"/>
              <a:gd name="connsiteY93" fmla="*/ 472903 h 1547784"/>
              <a:gd name="connsiteX94" fmla="*/ 1517598 w 1608216"/>
              <a:gd name="connsiteY94" fmla="*/ 407119 h 1547784"/>
              <a:gd name="connsiteX95" fmla="*/ 1517598 w 1608216"/>
              <a:gd name="connsiteY95" fmla="*/ 276791 h 1547784"/>
              <a:gd name="connsiteX96" fmla="*/ 1138266 w 1608216"/>
              <a:gd name="connsiteY96" fmla="*/ 42201 h 1547784"/>
              <a:gd name="connsiteX97" fmla="*/ 464453 w 1608216"/>
              <a:gd name="connsiteY97" fmla="*/ 0 h 1547784"/>
              <a:gd name="connsiteX98" fmla="*/ 1138266 w 1608216"/>
              <a:gd name="connsiteY98" fmla="*/ 0 h 1547784"/>
              <a:gd name="connsiteX99" fmla="*/ 1558775 w 1608216"/>
              <a:gd name="connsiteY99" fmla="*/ 276791 h 1547784"/>
              <a:gd name="connsiteX100" fmla="*/ 1558775 w 1608216"/>
              <a:gd name="connsiteY100" fmla="*/ 407119 h 1547784"/>
              <a:gd name="connsiteX101" fmla="*/ 1401552 w 1608216"/>
              <a:gd name="connsiteY101" fmla="*/ 515105 h 1547784"/>
              <a:gd name="connsiteX102" fmla="*/ 1218125 w 1608216"/>
              <a:gd name="connsiteY102" fmla="*/ 515105 h 1547784"/>
              <a:gd name="connsiteX103" fmla="*/ 1059654 w 1608216"/>
              <a:gd name="connsiteY103" fmla="*/ 407119 h 1547784"/>
              <a:gd name="connsiteX104" fmla="*/ 1059654 w 1608216"/>
              <a:gd name="connsiteY104" fmla="*/ 350023 h 1547784"/>
              <a:gd name="connsiteX105" fmla="*/ 1005999 w 1608216"/>
              <a:gd name="connsiteY105" fmla="*/ 296651 h 1547784"/>
              <a:gd name="connsiteX106" fmla="*/ 601711 w 1608216"/>
              <a:gd name="connsiteY106" fmla="*/ 296651 h 1547784"/>
              <a:gd name="connsiteX107" fmla="*/ 543064 w 1608216"/>
              <a:gd name="connsiteY107" fmla="*/ 326440 h 1547784"/>
              <a:gd name="connsiteX108" fmla="*/ 543064 w 1608216"/>
              <a:gd name="connsiteY108" fmla="*/ 407119 h 1547784"/>
              <a:gd name="connsiteX109" fmla="*/ 384593 w 1608216"/>
              <a:gd name="connsiteY109" fmla="*/ 515105 h 1547784"/>
              <a:gd name="connsiteX110" fmla="*/ 202414 w 1608216"/>
              <a:gd name="connsiteY110" fmla="*/ 515105 h 1547784"/>
              <a:gd name="connsiteX111" fmla="*/ 43943 w 1608216"/>
              <a:gd name="connsiteY111" fmla="*/ 407119 h 1547784"/>
              <a:gd name="connsiteX112" fmla="*/ 43943 w 1608216"/>
              <a:gd name="connsiteY112" fmla="*/ 276791 h 1547784"/>
              <a:gd name="connsiteX113" fmla="*/ 464453 w 1608216"/>
              <a:gd name="connsiteY113" fmla="*/ 0 h 154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608216" h="1547784">
                <a:moveTo>
                  <a:pt x="683955" y="1229149"/>
                </a:moveTo>
                <a:cubicBezTo>
                  <a:pt x="624003" y="1229149"/>
                  <a:pt x="575292" y="1278073"/>
                  <a:pt x="575292" y="1338288"/>
                </a:cubicBezTo>
                <a:lnTo>
                  <a:pt x="575292" y="1478788"/>
                </a:lnTo>
                <a:cubicBezTo>
                  <a:pt x="575292" y="1493841"/>
                  <a:pt x="587782" y="1506386"/>
                  <a:pt x="602770" y="1506386"/>
                </a:cubicBezTo>
                <a:lnTo>
                  <a:pt x="999952" y="1506386"/>
                </a:lnTo>
                <a:cubicBezTo>
                  <a:pt x="1016189" y="1506386"/>
                  <a:pt x="1027430" y="1493841"/>
                  <a:pt x="1027430" y="1478788"/>
                </a:cubicBezTo>
                <a:lnTo>
                  <a:pt x="1027430" y="1338288"/>
                </a:lnTo>
                <a:cubicBezTo>
                  <a:pt x="1027430" y="1278073"/>
                  <a:pt x="978719" y="1229149"/>
                  <a:pt x="918767" y="1229149"/>
                </a:cubicBezTo>
                <a:close/>
                <a:moveTo>
                  <a:pt x="683955" y="1186497"/>
                </a:moveTo>
                <a:lnTo>
                  <a:pt x="918767" y="1186497"/>
                </a:lnTo>
                <a:cubicBezTo>
                  <a:pt x="1002450" y="1186497"/>
                  <a:pt x="1069896" y="1255493"/>
                  <a:pt x="1069896" y="1338288"/>
                </a:cubicBezTo>
                <a:lnTo>
                  <a:pt x="1069896" y="1478788"/>
                </a:lnTo>
                <a:cubicBezTo>
                  <a:pt x="1069896" y="1517676"/>
                  <a:pt x="1038671" y="1547784"/>
                  <a:pt x="999952" y="1547784"/>
                </a:cubicBezTo>
                <a:lnTo>
                  <a:pt x="602770" y="1547784"/>
                </a:lnTo>
                <a:cubicBezTo>
                  <a:pt x="564051" y="1547784"/>
                  <a:pt x="532826" y="1517676"/>
                  <a:pt x="532826" y="1478788"/>
                </a:cubicBezTo>
                <a:lnTo>
                  <a:pt x="532826" y="1338288"/>
                </a:lnTo>
                <a:cubicBezTo>
                  <a:pt x="532826" y="1255493"/>
                  <a:pt x="601521" y="1186497"/>
                  <a:pt x="683955" y="1186497"/>
                </a:cubicBezTo>
                <a:close/>
                <a:moveTo>
                  <a:pt x="1222275" y="1047879"/>
                </a:moveTo>
                <a:cubicBezTo>
                  <a:pt x="1162323" y="1047879"/>
                  <a:pt x="1112363" y="1096803"/>
                  <a:pt x="1112363" y="1157018"/>
                </a:cubicBezTo>
                <a:lnTo>
                  <a:pt x="1112363" y="1297518"/>
                </a:lnTo>
                <a:cubicBezTo>
                  <a:pt x="1112363" y="1312571"/>
                  <a:pt x="1124853" y="1325116"/>
                  <a:pt x="1141090" y="1325116"/>
                </a:cubicBezTo>
                <a:lnTo>
                  <a:pt x="1538272" y="1325116"/>
                </a:lnTo>
                <a:cubicBezTo>
                  <a:pt x="1553260" y="1325116"/>
                  <a:pt x="1565750" y="1312571"/>
                  <a:pt x="1565750" y="1297518"/>
                </a:cubicBezTo>
                <a:lnTo>
                  <a:pt x="1565750" y="1157018"/>
                </a:lnTo>
                <a:cubicBezTo>
                  <a:pt x="1565750" y="1096803"/>
                  <a:pt x="1517039" y="1047879"/>
                  <a:pt x="1457087" y="1047879"/>
                </a:cubicBezTo>
                <a:close/>
                <a:moveTo>
                  <a:pt x="151481" y="1047879"/>
                </a:moveTo>
                <a:cubicBezTo>
                  <a:pt x="91389" y="1047879"/>
                  <a:pt x="41313" y="1096803"/>
                  <a:pt x="41313" y="1157018"/>
                </a:cubicBezTo>
                <a:lnTo>
                  <a:pt x="41313" y="1297518"/>
                </a:lnTo>
                <a:cubicBezTo>
                  <a:pt x="41313" y="1312571"/>
                  <a:pt x="53832" y="1325116"/>
                  <a:pt x="68855" y="1325116"/>
                </a:cubicBezTo>
                <a:lnTo>
                  <a:pt x="468213" y="1325116"/>
                </a:lnTo>
                <a:cubicBezTo>
                  <a:pt x="484487" y="1325116"/>
                  <a:pt x="495754" y="1312571"/>
                  <a:pt x="495754" y="1297518"/>
                </a:cubicBezTo>
                <a:lnTo>
                  <a:pt x="495754" y="1157018"/>
                </a:lnTo>
                <a:cubicBezTo>
                  <a:pt x="495754" y="1096803"/>
                  <a:pt x="446930" y="1047879"/>
                  <a:pt x="386839" y="1047879"/>
                </a:cubicBezTo>
                <a:close/>
                <a:moveTo>
                  <a:pt x="1222275" y="1005227"/>
                </a:moveTo>
                <a:lnTo>
                  <a:pt x="1457087" y="1005227"/>
                </a:lnTo>
                <a:cubicBezTo>
                  <a:pt x="1539521" y="1005227"/>
                  <a:pt x="1608216" y="1074223"/>
                  <a:pt x="1608216" y="1157018"/>
                </a:cubicBezTo>
                <a:lnTo>
                  <a:pt x="1608216" y="1297518"/>
                </a:lnTo>
                <a:cubicBezTo>
                  <a:pt x="1608216" y="1336406"/>
                  <a:pt x="1576991" y="1366514"/>
                  <a:pt x="1538272" y="1366514"/>
                </a:cubicBezTo>
                <a:lnTo>
                  <a:pt x="1141090" y="1366514"/>
                </a:lnTo>
                <a:cubicBezTo>
                  <a:pt x="1102371" y="1366514"/>
                  <a:pt x="1071146" y="1336406"/>
                  <a:pt x="1071146" y="1297518"/>
                </a:cubicBezTo>
                <a:lnTo>
                  <a:pt x="1071146" y="1157018"/>
                </a:lnTo>
                <a:cubicBezTo>
                  <a:pt x="1071146" y="1074223"/>
                  <a:pt x="1138592" y="1005227"/>
                  <a:pt x="1222275" y="1005227"/>
                </a:cubicBezTo>
                <a:close/>
                <a:moveTo>
                  <a:pt x="151481" y="1005227"/>
                </a:moveTo>
                <a:lnTo>
                  <a:pt x="386839" y="1005227"/>
                </a:lnTo>
                <a:cubicBezTo>
                  <a:pt x="470716" y="1005227"/>
                  <a:pt x="537067" y="1074223"/>
                  <a:pt x="537067" y="1157018"/>
                </a:cubicBezTo>
                <a:lnTo>
                  <a:pt x="537067" y="1297518"/>
                </a:lnTo>
                <a:cubicBezTo>
                  <a:pt x="537067" y="1336406"/>
                  <a:pt x="507022" y="1366514"/>
                  <a:pt x="468213" y="1366514"/>
                </a:cubicBezTo>
                <a:lnTo>
                  <a:pt x="68855" y="1366514"/>
                </a:lnTo>
                <a:cubicBezTo>
                  <a:pt x="31297" y="1366514"/>
                  <a:pt x="0" y="1336406"/>
                  <a:pt x="0" y="1297518"/>
                </a:cubicBezTo>
                <a:lnTo>
                  <a:pt x="0" y="1157018"/>
                </a:lnTo>
                <a:cubicBezTo>
                  <a:pt x="0" y="1074223"/>
                  <a:pt x="67603" y="1005227"/>
                  <a:pt x="151481" y="1005227"/>
                </a:cubicBezTo>
                <a:close/>
                <a:moveTo>
                  <a:pt x="798618" y="875918"/>
                </a:moveTo>
                <a:cubicBezTo>
                  <a:pt x="732807" y="875918"/>
                  <a:pt x="679412" y="929311"/>
                  <a:pt x="679412" y="995122"/>
                </a:cubicBezTo>
                <a:cubicBezTo>
                  <a:pt x="679412" y="1062175"/>
                  <a:pt x="732807" y="1115569"/>
                  <a:pt x="798618" y="1115569"/>
                </a:cubicBezTo>
                <a:cubicBezTo>
                  <a:pt x="864430" y="1115569"/>
                  <a:pt x="919066" y="1062175"/>
                  <a:pt x="919066" y="995122"/>
                </a:cubicBezTo>
                <a:cubicBezTo>
                  <a:pt x="919066" y="929311"/>
                  <a:pt x="864430" y="875918"/>
                  <a:pt x="798618" y="875918"/>
                </a:cubicBezTo>
                <a:close/>
                <a:moveTo>
                  <a:pt x="798618" y="834941"/>
                </a:moveTo>
                <a:cubicBezTo>
                  <a:pt x="888023" y="834941"/>
                  <a:pt x="960044" y="906961"/>
                  <a:pt x="960044" y="995122"/>
                </a:cubicBezTo>
                <a:cubicBezTo>
                  <a:pt x="960044" y="1084526"/>
                  <a:pt x="888023" y="1157787"/>
                  <a:pt x="798618" y="1157787"/>
                </a:cubicBezTo>
                <a:cubicBezTo>
                  <a:pt x="709214" y="1157787"/>
                  <a:pt x="637193" y="1084526"/>
                  <a:pt x="637193" y="995122"/>
                </a:cubicBezTo>
                <a:cubicBezTo>
                  <a:pt x="637193" y="906961"/>
                  <a:pt x="709214" y="834941"/>
                  <a:pt x="798618" y="834941"/>
                </a:cubicBezTo>
                <a:close/>
                <a:moveTo>
                  <a:pt x="1336937" y="695729"/>
                </a:moveTo>
                <a:cubicBezTo>
                  <a:pt x="1271126" y="695729"/>
                  <a:pt x="1217731" y="748919"/>
                  <a:pt x="1217731" y="814480"/>
                </a:cubicBezTo>
                <a:cubicBezTo>
                  <a:pt x="1217731" y="880041"/>
                  <a:pt x="1271126" y="934468"/>
                  <a:pt x="1336937" y="934468"/>
                </a:cubicBezTo>
                <a:cubicBezTo>
                  <a:pt x="1402749" y="934468"/>
                  <a:pt x="1456144" y="880041"/>
                  <a:pt x="1456144" y="814480"/>
                </a:cubicBezTo>
                <a:cubicBezTo>
                  <a:pt x="1456144" y="748919"/>
                  <a:pt x="1402749" y="695729"/>
                  <a:pt x="1336937" y="695729"/>
                </a:cubicBezTo>
                <a:close/>
                <a:moveTo>
                  <a:pt x="265791" y="695729"/>
                </a:moveTo>
                <a:cubicBezTo>
                  <a:pt x="198739" y="695729"/>
                  <a:pt x="146587" y="748919"/>
                  <a:pt x="146587" y="814480"/>
                </a:cubicBezTo>
                <a:cubicBezTo>
                  <a:pt x="146587" y="880041"/>
                  <a:pt x="198739" y="934468"/>
                  <a:pt x="265791" y="934468"/>
                </a:cubicBezTo>
                <a:cubicBezTo>
                  <a:pt x="331602" y="934468"/>
                  <a:pt x="384996" y="880041"/>
                  <a:pt x="384996" y="814480"/>
                </a:cubicBezTo>
                <a:cubicBezTo>
                  <a:pt x="384996" y="748919"/>
                  <a:pt x="331602" y="695729"/>
                  <a:pt x="265791" y="695729"/>
                </a:cubicBezTo>
                <a:close/>
                <a:moveTo>
                  <a:pt x="1336937" y="653671"/>
                </a:moveTo>
                <a:cubicBezTo>
                  <a:pt x="1426342" y="653671"/>
                  <a:pt x="1498363" y="726654"/>
                  <a:pt x="1498363" y="814480"/>
                </a:cubicBezTo>
                <a:cubicBezTo>
                  <a:pt x="1498363" y="903543"/>
                  <a:pt x="1426342" y="976526"/>
                  <a:pt x="1336937" y="976526"/>
                </a:cubicBezTo>
                <a:cubicBezTo>
                  <a:pt x="1247533" y="976526"/>
                  <a:pt x="1175512" y="903543"/>
                  <a:pt x="1175512" y="814480"/>
                </a:cubicBezTo>
                <a:cubicBezTo>
                  <a:pt x="1175512" y="726654"/>
                  <a:pt x="1247533" y="653671"/>
                  <a:pt x="1336937" y="653671"/>
                </a:cubicBezTo>
                <a:close/>
                <a:moveTo>
                  <a:pt x="265791" y="653671"/>
                </a:moveTo>
                <a:cubicBezTo>
                  <a:pt x="353953" y="653671"/>
                  <a:pt x="427215" y="726654"/>
                  <a:pt x="427215" y="814480"/>
                </a:cubicBezTo>
                <a:cubicBezTo>
                  <a:pt x="427215" y="903543"/>
                  <a:pt x="353953" y="976526"/>
                  <a:pt x="265791" y="976526"/>
                </a:cubicBezTo>
                <a:cubicBezTo>
                  <a:pt x="176388" y="976526"/>
                  <a:pt x="104368" y="903543"/>
                  <a:pt x="104368" y="814480"/>
                </a:cubicBezTo>
                <a:cubicBezTo>
                  <a:pt x="104368" y="726654"/>
                  <a:pt x="176388" y="653671"/>
                  <a:pt x="265791" y="653671"/>
                </a:cubicBezTo>
                <a:close/>
                <a:moveTo>
                  <a:pt x="464453" y="42201"/>
                </a:moveTo>
                <a:cubicBezTo>
                  <a:pt x="256070" y="42201"/>
                  <a:pt x="85121" y="147705"/>
                  <a:pt x="85121" y="276791"/>
                </a:cubicBezTo>
                <a:lnTo>
                  <a:pt x="85121" y="407119"/>
                </a:lnTo>
                <a:cubicBezTo>
                  <a:pt x="85121" y="443114"/>
                  <a:pt x="138776" y="472903"/>
                  <a:pt x="202414" y="472903"/>
                </a:cubicBezTo>
                <a:lnTo>
                  <a:pt x="384593" y="472903"/>
                </a:lnTo>
                <a:cubicBezTo>
                  <a:pt x="448231" y="472903"/>
                  <a:pt x="501887" y="443114"/>
                  <a:pt x="501887" y="407119"/>
                </a:cubicBezTo>
                <a:lnTo>
                  <a:pt x="501887" y="326440"/>
                </a:lnTo>
                <a:cubicBezTo>
                  <a:pt x="501887" y="286721"/>
                  <a:pt x="545560" y="254449"/>
                  <a:pt x="601711" y="254449"/>
                </a:cubicBezTo>
                <a:lnTo>
                  <a:pt x="1005999" y="254449"/>
                </a:lnTo>
                <a:cubicBezTo>
                  <a:pt x="1059654" y="254449"/>
                  <a:pt x="1102080" y="297892"/>
                  <a:pt x="1102080" y="350023"/>
                </a:cubicBezTo>
                <a:lnTo>
                  <a:pt x="1102080" y="407119"/>
                </a:lnTo>
                <a:cubicBezTo>
                  <a:pt x="1102080" y="443114"/>
                  <a:pt x="1155735" y="472903"/>
                  <a:pt x="1218125" y="472903"/>
                </a:cubicBezTo>
                <a:lnTo>
                  <a:pt x="1401552" y="472903"/>
                </a:lnTo>
                <a:cubicBezTo>
                  <a:pt x="1463942" y="472903"/>
                  <a:pt x="1517598" y="443114"/>
                  <a:pt x="1517598" y="407119"/>
                </a:cubicBezTo>
                <a:lnTo>
                  <a:pt x="1517598" y="276791"/>
                </a:lnTo>
                <a:cubicBezTo>
                  <a:pt x="1517598" y="147705"/>
                  <a:pt x="1346649" y="42201"/>
                  <a:pt x="1138266" y="42201"/>
                </a:cubicBezTo>
                <a:close/>
                <a:moveTo>
                  <a:pt x="464453" y="0"/>
                </a:moveTo>
                <a:lnTo>
                  <a:pt x="1138266" y="0"/>
                </a:lnTo>
                <a:cubicBezTo>
                  <a:pt x="1370357" y="0"/>
                  <a:pt x="1558775" y="122880"/>
                  <a:pt x="1558775" y="276791"/>
                </a:cubicBezTo>
                <a:lnTo>
                  <a:pt x="1558775" y="407119"/>
                </a:lnTo>
                <a:cubicBezTo>
                  <a:pt x="1558775" y="467939"/>
                  <a:pt x="1490146" y="515105"/>
                  <a:pt x="1401552" y="515105"/>
                </a:cubicBezTo>
                <a:lnTo>
                  <a:pt x="1218125" y="515105"/>
                </a:lnTo>
                <a:cubicBezTo>
                  <a:pt x="1129531" y="515105"/>
                  <a:pt x="1059654" y="467939"/>
                  <a:pt x="1059654" y="407119"/>
                </a:cubicBezTo>
                <a:lnTo>
                  <a:pt x="1059654" y="350023"/>
                </a:lnTo>
                <a:cubicBezTo>
                  <a:pt x="1059654" y="321475"/>
                  <a:pt x="1035946" y="296651"/>
                  <a:pt x="1005999" y="296651"/>
                </a:cubicBezTo>
                <a:lnTo>
                  <a:pt x="601711" y="296651"/>
                </a:lnTo>
                <a:cubicBezTo>
                  <a:pt x="568020" y="296651"/>
                  <a:pt x="543064" y="312787"/>
                  <a:pt x="543064" y="326440"/>
                </a:cubicBezTo>
                <a:lnTo>
                  <a:pt x="543064" y="407119"/>
                </a:lnTo>
                <a:cubicBezTo>
                  <a:pt x="543064" y="467939"/>
                  <a:pt x="474435" y="515105"/>
                  <a:pt x="384593" y="515105"/>
                </a:cubicBezTo>
                <a:lnTo>
                  <a:pt x="202414" y="515105"/>
                </a:lnTo>
                <a:cubicBezTo>
                  <a:pt x="113820" y="515105"/>
                  <a:pt x="43943" y="467939"/>
                  <a:pt x="43943" y="407119"/>
                </a:cubicBezTo>
                <a:lnTo>
                  <a:pt x="43943" y="276791"/>
                </a:lnTo>
                <a:cubicBezTo>
                  <a:pt x="43943" y="122880"/>
                  <a:pt x="232361" y="0"/>
                  <a:pt x="464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2A148F9-AAED-E94D-995F-84537C07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701" y="5797846"/>
            <a:ext cx="1602725" cy="1333572"/>
          </a:xfrm>
          <a:custGeom>
            <a:avLst/>
            <a:gdLst>
              <a:gd name="connsiteX0" fmla="*/ 383021 w 1602725"/>
              <a:gd name="connsiteY0" fmla="*/ 1149283 h 1333572"/>
              <a:gd name="connsiteX1" fmla="*/ 446710 w 1602725"/>
              <a:gd name="connsiteY1" fmla="*/ 1156704 h 1333572"/>
              <a:gd name="connsiteX2" fmla="*/ 454202 w 1602725"/>
              <a:gd name="connsiteY2" fmla="*/ 1174020 h 1333572"/>
              <a:gd name="connsiteX3" fmla="*/ 447958 w 1602725"/>
              <a:gd name="connsiteY3" fmla="*/ 1183915 h 1333572"/>
              <a:gd name="connsiteX4" fmla="*/ 803863 w 1602725"/>
              <a:gd name="connsiteY4" fmla="*/ 1292757 h 1333572"/>
              <a:gd name="connsiteX5" fmla="*/ 1171006 w 1602725"/>
              <a:gd name="connsiteY5" fmla="*/ 1174020 h 1333572"/>
              <a:gd name="connsiteX6" fmla="*/ 1200977 w 1602725"/>
              <a:gd name="connsiteY6" fmla="*/ 1178967 h 1333572"/>
              <a:gd name="connsiteX7" fmla="*/ 1195982 w 1602725"/>
              <a:gd name="connsiteY7" fmla="*/ 1208651 h 1333572"/>
              <a:gd name="connsiteX8" fmla="*/ 803863 w 1602725"/>
              <a:gd name="connsiteY8" fmla="*/ 1333572 h 1333572"/>
              <a:gd name="connsiteX9" fmla="*/ 424231 w 1602725"/>
              <a:gd name="connsiteY9" fmla="*/ 1216073 h 1333572"/>
              <a:gd name="connsiteX10" fmla="*/ 416739 w 1602725"/>
              <a:gd name="connsiteY10" fmla="*/ 1225967 h 1333572"/>
              <a:gd name="connsiteX11" fmla="*/ 396758 w 1602725"/>
              <a:gd name="connsiteY11" fmla="*/ 1223494 h 1333572"/>
              <a:gd name="connsiteX12" fmla="*/ 370534 w 1602725"/>
              <a:gd name="connsiteY12" fmla="*/ 1165362 h 1333572"/>
              <a:gd name="connsiteX13" fmla="*/ 383021 w 1602725"/>
              <a:gd name="connsiteY13" fmla="*/ 1149283 h 1333572"/>
              <a:gd name="connsiteX14" fmla="*/ 1123524 w 1602725"/>
              <a:gd name="connsiteY14" fmla="*/ 701659 h 1333572"/>
              <a:gd name="connsiteX15" fmla="*/ 980386 w 1602725"/>
              <a:gd name="connsiteY15" fmla="*/ 845388 h 1333572"/>
              <a:gd name="connsiteX16" fmla="*/ 980386 w 1602725"/>
              <a:gd name="connsiteY16" fmla="*/ 1021613 h 1333572"/>
              <a:gd name="connsiteX17" fmla="*/ 1021461 w 1602725"/>
              <a:gd name="connsiteY17" fmla="*/ 1062857 h 1333572"/>
              <a:gd name="connsiteX18" fmla="*/ 1072493 w 1602725"/>
              <a:gd name="connsiteY18" fmla="*/ 1062857 h 1333572"/>
              <a:gd name="connsiteX19" fmla="*/ 1072493 w 1602725"/>
              <a:gd name="connsiteY19" fmla="*/ 904130 h 1333572"/>
              <a:gd name="connsiteX20" fmla="*/ 1093652 w 1602725"/>
              <a:gd name="connsiteY20" fmla="*/ 884133 h 1333572"/>
              <a:gd name="connsiteX21" fmla="*/ 1114812 w 1602725"/>
              <a:gd name="connsiteY21" fmla="*/ 904130 h 1333572"/>
              <a:gd name="connsiteX22" fmla="*/ 1114812 w 1602725"/>
              <a:gd name="connsiteY22" fmla="*/ 1062857 h 1333572"/>
              <a:gd name="connsiteX23" fmla="*/ 1428470 w 1602725"/>
              <a:gd name="connsiteY23" fmla="*/ 1062857 h 1333572"/>
              <a:gd name="connsiteX24" fmla="*/ 1428470 w 1602725"/>
              <a:gd name="connsiteY24" fmla="*/ 904130 h 1333572"/>
              <a:gd name="connsiteX25" fmla="*/ 1450875 w 1602725"/>
              <a:gd name="connsiteY25" fmla="*/ 884133 h 1333572"/>
              <a:gd name="connsiteX26" fmla="*/ 1470789 w 1602725"/>
              <a:gd name="connsiteY26" fmla="*/ 904130 h 1333572"/>
              <a:gd name="connsiteX27" fmla="*/ 1470789 w 1602725"/>
              <a:gd name="connsiteY27" fmla="*/ 1062857 h 1333572"/>
              <a:gd name="connsiteX28" fmla="*/ 1521821 w 1602725"/>
              <a:gd name="connsiteY28" fmla="*/ 1062857 h 1333572"/>
              <a:gd name="connsiteX29" fmla="*/ 1561651 w 1602725"/>
              <a:gd name="connsiteY29" fmla="*/ 1021613 h 1333572"/>
              <a:gd name="connsiteX30" fmla="*/ 1561651 w 1602725"/>
              <a:gd name="connsiteY30" fmla="*/ 845388 h 1333572"/>
              <a:gd name="connsiteX31" fmla="*/ 1419758 w 1602725"/>
              <a:gd name="connsiteY31" fmla="*/ 701659 h 1333572"/>
              <a:gd name="connsiteX32" fmla="*/ 185042 w 1602725"/>
              <a:gd name="connsiteY32" fmla="*/ 701659 h 1333572"/>
              <a:gd name="connsiteX33" fmla="*/ 42510 w 1602725"/>
              <a:gd name="connsiteY33" fmla="*/ 845388 h 1333572"/>
              <a:gd name="connsiteX34" fmla="*/ 42510 w 1602725"/>
              <a:gd name="connsiteY34" fmla="*/ 1021613 h 1333572"/>
              <a:gd name="connsiteX35" fmla="*/ 81268 w 1602725"/>
              <a:gd name="connsiteY35" fmla="*/ 1062857 h 1333572"/>
              <a:gd name="connsiteX36" fmla="*/ 133780 w 1602725"/>
              <a:gd name="connsiteY36" fmla="*/ 1062857 h 1333572"/>
              <a:gd name="connsiteX37" fmla="*/ 133780 w 1602725"/>
              <a:gd name="connsiteY37" fmla="*/ 904130 h 1333572"/>
              <a:gd name="connsiteX38" fmla="*/ 155035 w 1602725"/>
              <a:gd name="connsiteY38" fmla="*/ 884133 h 1333572"/>
              <a:gd name="connsiteX39" fmla="*/ 176290 w 1602725"/>
              <a:gd name="connsiteY39" fmla="*/ 904130 h 1333572"/>
              <a:gd name="connsiteX40" fmla="*/ 176290 w 1602725"/>
              <a:gd name="connsiteY40" fmla="*/ 1062857 h 1333572"/>
              <a:gd name="connsiteX41" fmla="*/ 491361 w 1602725"/>
              <a:gd name="connsiteY41" fmla="*/ 1062857 h 1333572"/>
              <a:gd name="connsiteX42" fmla="*/ 491361 w 1602725"/>
              <a:gd name="connsiteY42" fmla="*/ 904130 h 1333572"/>
              <a:gd name="connsiteX43" fmla="*/ 512616 w 1602725"/>
              <a:gd name="connsiteY43" fmla="*/ 884133 h 1333572"/>
              <a:gd name="connsiteX44" fmla="*/ 533871 w 1602725"/>
              <a:gd name="connsiteY44" fmla="*/ 904130 h 1333572"/>
              <a:gd name="connsiteX45" fmla="*/ 533871 w 1602725"/>
              <a:gd name="connsiteY45" fmla="*/ 1062857 h 1333572"/>
              <a:gd name="connsiteX46" fmla="*/ 586383 w 1602725"/>
              <a:gd name="connsiteY46" fmla="*/ 1062857 h 1333572"/>
              <a:gd name="connsiteX47" fmla="*/ 626392 w 1602725"/>
              <a:gd name="connsiteY47" fmla="*/ 1021613 h 1333572"/>
              <a:gd name="connsiteX48" fmla="*/ 626392 w 1602725"/>
              <a:gd name="connsiteY48" fmla="*/ 845388 h 1333572"/>
              <a:gd name="connsiteX49" fmla="*/ 482609 w 1602725"/>
              <a:gd name="connsiteY49" fmla="*/ 701659 h 1333572"/>
              <a:gd name="connsiteX50" fmla="*/ 1123524 w 1602725"/>
              <a:gd name="connsiteY50" fmla="*/ 659165 h 1333572"/>
              <a:gd name="connsiteX51" fmla="*/ 1419758 w 1602725"/>
              <a:gd name="connsiteY51" fmla="*/ 659165 h 1333572"/>
              <a:gd name="connsiteX52" fmla="*/ 1602725 w 1602725"/>
              <a:gd name="connsiteY52" fmla="*/ 845388 h 1333572"/>
              <a:gd name="connsiteX53" fmla="*/ 1602725 w 1602725"/>
              <a:gd name="connsiteY53" fmla="*/ 1021613 h 1333572"/>
              <a:gd name="connsiteX54" fmla="*/ 1521821 w 1602725"/>
              <a:gd name="connsiteY54" fmla="*/ 1102851 h 1333572"/>
              <a:gd name="connsiteX55" fmla="*/ 1021461 w 1602725"/>
              <a:gd name="connsiteY55" fmla="*/ 1102851 h 1333572"/>
              <a:gd name="connsiteX56" fmla="*/ 939312 w 1602725"/>
              <a:gd name="connsiteY56" fmla="*/ 1021613 h 1333572"/>
              <a:gd name="connsiteX57" fmla="*/ 939312 w 1602725"/>
              <a:gd name="connsiteY57" fmla="*/ 845388 h 1333572"/>
              <a:gd name="connsiteX58" fmla="*/ 1123524 w 1602725"/>
              <a:gd name="connsiteY58" fmla="*/ 659165 h 1333572"/>
              <a:gd name="connsiteX59" fmla="*/ 185042 w 1602725"/>
              <a:gd name="connsiteY59" fmla="*/ 659165 h 1333572"/>
              <a:gd name="connsiteX60" fmla="*/ 482609 w 1602725"/>
              <a:gd name="connsiteY60" fmla="*/ 659165 h 1333572"/>
              <a:gd name="connsiteX61" fmla="*/ 668902 w 1602725"/>
              <a:gd name="connsiteY61" fmla="*/ 845388 h 1333572"/>
              <a:gd name="connsiteX62" fmla="*/ 668902 w 1602725"/>
              <a:gd name="connsiteY62" fmla="*/ 1021613 h 1333572"/>
              <a:gd name="connsiteX63" fmla="*/ 586383 w 1602725"/>
              <a:gd name="connsiteY63" fmla="*/ 1102851 h 1333572"/>
              <a:gd name="connsiteX64" fmla="*/ 81268 w 1602725"/>
              <a:gd name="connsiteY64" fmla="*/ 1102851 h 1333572"/>
              <a:gd name="connsiteX65" fmla="*/ 0 w 1602725"/>
              <a:gd name="connsiteY65" fmla="*/ 1021613 h 1333572"/>
              <a:gd name="connsiteX66" fmla="*/ 0 w 1602725"/>
              <a:gd name="connsiteY66" fmla="*/ 845388 h 1333572"/>
              <a:gd name="connsiteX67" fmla="*/ 185042 w 1602725"/>
              <a:gd name="connsiteY67" fmla="*/ 659165 h 1333572"/>
              <a:gd name="connsiteX68" fmla="*/ 1271016 w 1602725"/>
              <a:gd name="connsiteY68" fmla="*/ 256699 h 1333572"/>
              <a:gd name="connsiteX69" fmla="*/ 1113618 w 1602725"/>
              <a:gd name="connsiteY69" fmla="*/ 412849 h 1333572"/>
              <a:gd name="connsiteX70" fmla="*/ 1271016 w 1602725"/>
              <a:gd name="connsiteY70" fmla="*/ 571498 h 1333572"/>
              <a:gd name="connsiteX71" fmla="*/ 1428414 w 1602725"/>
              <a:gd name="connsiteY71" fmla="*/ 412849 h 1333572"/>
              <a:gd name="connsiteX72" fmla="*/ 1271016 w 1602725"/>
              <a:gd name="connsiteY72" fmla="*/ 256699 h 1333572"/>
              <a:gd name="connsiteX73" fmla="*/ 331703 w 1602725"/>
              <a:gd name="connsiteY73" fmla="*/ 256699 h 1333572"/>
              <a:gd name="connsiteX74" fmla="*/ 174304 w 1602725"/>
              <a:gd name="connsiteY74" fmla="*/ 412849 h 1333572"/>
              <a:gd name="connsiteX75" fmla="*/ 331703 w 1602725"/>
              <a:gd name="connsiteY75" fmla="*/ 571498 h 1333572"/>
              <a:gd name="connsiteX76" fmla="*/ 489103 w 1602725"/>
              <a:gd name="connsiteY76" fmla="*/ 412849 h 1333572"/>
              <a:gd name="connsiteX77" fmla="*/ 331703 w 1602725"/>
              <a:gd name="connsiteY77" fmla="*/ 256699 h 1333572"/>
              <a:gd name="connsiteX78" fmla="*/ 1271016 w 1602725"/>
              <a:gd name="connsiteY78" fmla="*/ 214226 h 1333572"/>
              <a:gd name="connsiteX79" fmla="*/ 1470887 w 1602725"/>
              <a:gd name="connsiteY79" fmla="*/ 412849 h 1333572"/>
              <a:gd name="connsiteX80" fmla="*/ 1271016 w 1602725"/>
              <a:gd name="connsiteY80" fmla="*/ 613971 h 1333572"/>
              <a:gd name="connsiteX81" fmla="*/ 1071146 w 1602725"/>
              <a:gd name="connsiteY81" fmla="*/ 412849 h 1333572"/>
              <a:gd name="connsiteX82" fmla="*/ 1271016 w 1602725"/>
              <a:gd name="connsiteY82" fmla="*/ 214226 h 1333572"/>
              <a:gd name="connsiteX83" fmla="*/ 331703 w 1602725"/>
              <a:gd name="connsiteY83" fmla="*/ 214226 h 1333572"/>
              <a:gd name="connsiteX84" fmla="*/ 531576 w 1602725"/>
              <a:gd name="connsiteY84" fmla="*/ 412849 h 1333572"/>
              <a:gd name="connsiteX85" fmla="*/ 331703 w 1602725"/>
              <a:gd name="connsiteY85" fmla="*/ 613971 h 1333572"/>
              <a:gd name="connsiteX86" fmla="*/ 131831 w 1602725"/>
              <a:gd name="connsiteY86" fmla="*/ 412849 h 1333572"/>
              <a:gd name="connsiteX87" fmla="*/ 331703 w 1602725"/>
              <a:gd name="connsiteY87" fmla="*/ 214226 h 1333572"/>
              <a:gd name="connsiteX88" fmla="*/ 804352 w 1602725"/>
              <a:gd name="connsiteY88" fmla="*/ 0 h 1333572"/>
              <a:gd name="connsiteX89" fmla="*/ 1183984 w 1602725"/>
              <a:gd name="connsiteY89" fmla="*/ 118283 h 1333572"/>
              <a:gd name="connsiteX90" fmla="*/ 1190228 w 1602725"/>
              <a:gd name="connsiteY90" fmla="*/ 108322 h 1333572"/>
              <a:gd name="connsiteX91" fmla="*/ 1210208 w 1602725"/>
              <a:gd name="connsiteY91" fmla="*/ 110812 h 1333572"/>
              <a:gd name="connsiteX92" fmla="*/ 1236433 w 1602725"/>
              <a:gd name="connsiteY92" fmla="*/ 169332 h 1333572"/>
              <a:gd name="connsiteX93" fmla="*/ 1225194 w 1602725"/>
              <a:gd name="connsiteY93" fmla="*/ 184273 h 1333572"/>
              <a:gd name="connsiteX94" fmla="*/ 1161506 w 1602725"/>
              <a:gd name="connsiteY94" fmla="*/ 178047 h 1333572"/>
              <a:gd name="connsiteX95" fmla="*/ 1152764 w 1602725"/>
              <a:gd name="connsiteY95" fmla="*/ 160616 h 1333572"/>
              <a:gd name="connsiteX96" fmla="*/ 1159008 w 1602725"/>
              <a:gd name="connsiteY96" fmla="*/ 150655 h 1333572"/>
              <a:gd name="connsiteX97" fmla="*/ 804352 w 1602725"/>
              <a:gd name="connsiteY97" fmla="*/ 41088 h 1333572"/>
              <a:gd name="connsiteX98" fmla="*/ 435960 w 1602725"/>
              <a:gd name="connsiteY98" fmla="*/ 160616 h 1333572"/>
              <a:gd name="connsiteX99" fmla="*/ 407238 w 1602725"/>
              <a:gd name="connsiteY99" fmla="*/ 155636 h 1333572"/>
              <a:gd name="connsiteX100" fmla="*/ 412233 w 1602725"/>
              <a:gd name="connsiteY100" fmla="*/ 125754 h 1333572"/>
              <a:gd name="connsiteX101" fmla="*/ 804352 w 1602725"/>
              <a:gd name="connsiteY101" fmla="*/ 0 h 133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602725" h="1333572">
                <a:moveTo>
                  <a:pt x="383021" y="1149283"/>
                </a:moveTo>
                <a:lnTo>
                  <a:pt x="446710" y="1156704"/>
                </a:lnTo>
                <a:cubicBezTo>
                  <a:pt x="455451" y="1156704"/>
                  <a:pt x="460446" y="1167836"/>
                  <a:pt x="454202" y="1174020"/>
                </a:cubicBezTo>
                <a:lnTo>
                  <a:pt x="447958" y="1183915"/>
                </a:lnTo>
                <a:cubicBezTo>
                  <a:pt x="552857" y="1254415"/>
                  <a:pt x="676487" y="1292757"/>
                  <a:pt x="803863" y="1292757"/>
                </a:cubicBezTo>
                <a:cubicBezTo>
                  <a:pt x="936234" y="1292757"/>
                  <a:pt x="1063611" y="1250704"/>
                  <a:pt x="1171006" y="1174020"/>
                </a:cubicBezTo>
                <a:cubicBezTo>
                  <a:pt x="1180997" y="1167836"/>
                  <a:pt x="1193485" y="1170309"/>
                  <a:pt x="1200977" y="1178967"/>
                </a:cubicBezTo>
                <a:cubicBezTo>
                  <a:pt x="1207221" y="1187625"/>
                  <a:pt x="1205972" y="1201230"/>
                  <a:pt x="1195982" y="1208651"/>
                </a:cubicBezTo>
                <a:cubicBezTo>
                  <a:pt x="1081094" y="1290283"/>
                  <a:pt x="944976" y="1333572"/>
                  <a:pt x="803863" y="1333572"/>
                </a:cubicBezTo>
                <a:cubicBezTo>
                  <a:pt x="666496" y="1333572"/>
                  <a:pt x="536622" y="1292757"/>
                  <a:pt x="424231" y="1216073"/>
                </a:cubicBezTo>
                <a:lnTo>
                  <a:pt x="416739" y="1225967"/>
                </a:lnTo>
                <a:cubicBezTo>
                  <a:pt x="411744" y="1232151"/>
                  <a:pt x="400504" y="1232151"/>
                  <a:pt x="396758" y="1223494"/>
                </a:cubicBezTo>
                <a:lnTo>
                  <a:pt x="370534" y="1165362"/>
                </a:lnTo>
                <a:cubicBezTo>
                  <a:pt x="368036" y="1157941"/>
                  <a:pt x="374280" y="1148046"/>
                  <a:pt x="383021" y="1149283"/>
                </a:cubicBezTo>
                <a:close/>
                <a:moveTo>
                  <a:pt x="1123524" y="701659"/>
                </a:moveTo>
                <a:cubicBezTo>
                  <a:pt x="1045110" y="701659"/>
                  <a:pt x="980386" y="766650"/>
                  <a:pt x="980386" y="845388"/>
                </a:cubicBezTo>
                <a:lnTo>
                  <a:pt x="980386" y="1021613"/>
                </a:lnTo>
                <a:cubicBezTo>
                  <a:pt x="980386" y="1044110"/>
                  <a:pt x="999057" y="1062857"/>
                  <a:pt x="1021461" y="1062857"/>
                </a:cubicBezTo>
                <a:lnTo>
                  <a:pt x="1072493" y="1062857"/>
                </a:lnTo>
                <a:lnTo>
                  <a:pt x="1072493" y="904130"/>
                </a:lnTo>
                <a:cubicBezTo>
                  <a:pt x="1072493" y="892882"/>
                  <a:pt x="1082450" y="884133"/>
                  <a:pt x="1093652" y="884133"/>
                </a:cubicBezTo>
                <a:cubicBezTo>
                  <a:pt x="1106099" y="884133"/>
                  <a:pt x="1114812" y="892882"/>
                  <a:pt x="1114812" y="904130"/>
                </a:cubicBezTo>
                <a:lnTo>
                  <a:pt x="1114812" y="1062857"/>
                </a:lnTo>
                <a:lnTo>
                  <a:pt x="1428470" y="1062857"/>
                </a:lnTo>
                <a:lnTo>
                  <a:pt x="1428470" y="904130"/>
                </a:lnTo>
                <a:cubicBezTo>
                  <a:pt x="1428470" y="892882"/>
                  <a:pt x="1438428" y="884133"/>
                  <a:pt x="1450875" y="884133"/>
                </a:cubicBezTo>
                <a:cubicBezTo>
                  <a:pt x="1462077" y="884133"/>
                  <a:pt x="1470789" y="892882"/>
                  <a:pt x="1470789" y="904130"/>
                </a:cubicBezTo>
                <a:lnTo>
                  <a:pt x="1470789" y="1062857"/>
                </a:lnTo>
                <a:lnTo>
                  <a:pt x="1521821" y="1062857"/>
                </a:lnTo>
                <a:cubicBezTo>
                  <a:pt x="1542981" y="1062857"/>
                  <a:pt x="1561651" y="1044110"/>
                  <a:pt x="1561651" y="1021613"/>
                </a:cubicBezTo>
                <a:lnTo>
                  <a:pt x="1561651" y="845388"/>
                </a:lnTo>
                <a:cubicBezTo>
                  <a:pt x="1561651" y="766650"/>
                  <a:pt x="1496928" y="701659"/>
                  <a:pt x="1419758" y="701659"/>
                </a:cubicBezTo>
                <a:close/>
                <a:moveTo>
                  <a:pt x="185042" y="701659"/>
                </a:moveTo>
                <a:cubicBezTo>
                  <a:pt x="106274" y="701659"/>
                  <a:pt x="42510" y="766650"/>
                  <a:pt x="42510" y="845388"/>
                </a:cubicBezTo>
                <a:lnTo>
                  <a:pt x="42510" y="1021613"/>
                </a:lnTo>
                <a:cubicBezTo>
                  <a:pt x="42510" y="1044110"/>
                  <a:pt x="60014" y="1062857"/>
                  <a:pt x="81268" y="1062857"/>
                </a:cubicBezTo>
                <a:lnTo>
                  <a:pt x="133780" y="1062857"/>
                </a:lnTo>
                <a:lnTo>
                  <a:pt x="133780" y="904130"/>
                </a:lnTo>
                <a:cubicBezTo>
                  <a:pt x="133780" y="892882"/>
                  <a:pt x="143783" y="884133"/>
                  <a:pt x="155035" y="884133"/>
                </a:cubicBezTo>
                <a:cubicBezTo>
                  <a:pt x="166288" y="884133"/>
                  <a:pt x="176290" y="892882"/>
                  <a:pt x="176290" y="904130"/>
                </a:cubicBezTo>
                <a:lnTo>
                  <a:pt x="176290" y="1062857"/>
                </a:lnTo>
                <a:lnTo>
                  <a:pt x="491361" y="1062857"/>
                </a:lnTo>
                <a:lnTo>
                  <a:pt x="491361" y="904130"/>
                </a:lnTo>
                <a:cubicBezTo>
                  <a:pt x="491361" y="892882"/>
                  <a:pt x="501364" y="884133"/>
                  <a:pt x="512616" y="884133"/>
                </a:cubicBezTo>
                <a:cubicBezTo>
                  <a:pt x="525119" y="884133"/>
                  <a:pt x="533871" y="892882"/>
                  <a:pt x="533871" y="904130"/>
                </a:cubicBezTo>
                <a:lnTo>
                  <a:pt x="533871" y="1062857"/>
                </a:lnTo>
                <a:lnTo>
                  <a:pt x="586383" y="1062857"/>
                </a:lnTo>
                <a:cubicBezTo>
                  <a:pt x="607638" y="1062857"/>
                  <a:pt x="626392" y="1044110"/>
                  <a:pt x="626392" y="1021613"/>
                </a:cubicBezTo>
                <a:lnTo>
                  <a:pt x="626392" y="845388"/>
                </a:lnTo>
                <a:cubicBezTo>
                  <a:pt x="626392" y="766650"/>
                  <a:pt x="562628" y="701659"/>
                  <a:pt x="482609" y="701659"/>
                </a:cubicBezTo>
                <a:close/>
                <a:moveTo>
                  <a:pt x="1123524" y="659165"/>
                </a:moveTo>
                <a:lnTo>
                  <a:pt x="1419758" y="659165"/>
                </a:lnTo>
                <a:cubicBezTo>
                  <a:pt x="1520577" y="659165"/>
                  <a:pt x="1602725" y="742903"/>
                  <a:pt x="1602725" y="845388"/>
                </a:cubicBezTo>
                <a:lnTo>
                  <a:pt x="1602725" y="1021613"/>
                </a:lnTo>
                <a:cubicBezTo>
                  <a:pt x="1602725" y="1066607"/>
                  <a:pt x="1566630" y="1102851"/>
                  <a:pt x="1521821" y="1102851"/>
                </a:cubicBezTo>
                <a:lnTo>
                  <a:pt x="1021461" y="1102851"/>
                </a:lnTo>
                <a:cubicBezTo>
                  <a:pt x="975408" y="1102851"/>
                  <a:pt x="939312" y="1066607"/>
                  <a:pt x="939312" y="1021613"/>
                </a:cubicBezTo>
                <a:lnTo>
                  <a:pt x="939312" y="845388"/>
                </a:lnTo>
                <a:cubicBezTo>
                  <a:pt x="939312" y="742903"/>
                  <a:pt x="1021461" y="659165"/>
                  <a:pt x="1123524" y="659165"/>
                </a:cubicBezTo>
                <a:close/>
                <a:moveTo>
                  <a:pt x="185042" y="659165"/>
                </a:moveTo>
                <a:lnTo>
                  <a:pt x="482609" y="659165"/>
                </a:lnTo>
                <a:cubicBezTo>
                  <a:pt x="585133" y="659165"/>
                  <a:pt x="668902" y="742903"/>
                  <a:pt x="668902" y="845388"/>
                </a:cubicBezTo>
                <a:lnTo>
                  <a:pt x="668902" y="1021613"/>
                </a:lnTo>
                <a:cubicBezTo>
                  <a:pt x="668902" y="1066607"/>
                  <a:pt x="631393" y="1102851"/>
                  <a:pt x="586383" y="1102851"/>
                </a:cubicBezTo>
                <a:lnTo>
                  <a:pt x="81268" y="1102851"/>
                </a:lnTo>
                <a:cubicBezTo>
                  <a:pt x="36258" y="1102851"/>
                  <a:pt x="0" y="1066607"/>
                  <a:pt x="0" y="1021613"/>
                </a:cubicBezTo>
                <a:lnTo>
                  <a:pt x="0" y="845388"/>
                </a:lnTo>
                <a:cubicBezTo>
                  <a:pt x="0" y="742903"/>
                  <a:pt x="83769" y="659165"/>
                  <a:pt x="185042" y="659165"/>
                </a:cubicBezTo>
                <a:close/>
                <a:moveTo>
                  <a:pt x="1271016" y="256699"/>
                </a:moveTo>
                <a:cubicBezTo>
                  <a:pt x="1184822" y="256699"/>
                  <a:pt x="1113618" y="326654"/>
                  <a:pt x="1113618" y="412849"/>
                </a:cubicBezTo>
                <a:cubicBezTo>
                  <a:pt x="1113618" y="500293"/>
                  <a:pt x="1184822" y="571498"/>
                  <a:pt x="1271016" y="571498"/>
                </a:cubicBezTo>
                <a:cubicBezTo>
                  <a:pt x="1357211" y="571498"/>
                  <a:pt x="1428414" y="500293"/>
                  <a:pt x="1428414" y="412849"/>
                </a:cubicBezTo>
                <a:cubicBezTo>
                  <a:pt x="1428414" y="326654"/>
                  <a:pt x="1357211" y="256699"/>
                  <a:pt x="1271016" y="256699"/>
                </a:cubicBezTo>
                <a:close/>
                <a:moveTo>
                  <a:pt x="331703" y="256699"/>
                </a:moveTo>
                <a:cubicBezTo>
                  <a:pt x="244259" y="256699"/>
                  <a:pt x="174304" y="326654"/>
                  <a:pt x="174304" y="412849"/>
                </a:cubicBezTo>
                <a:cubicBezTo>
                  <a:pt x="174304" y="500293"/>
                  <a:pt x="244259" y="571498"/>
                  <a:pt x="331703" y="571498"/>
                </a:cubicBezTo>
                <a:cubicBezTo>
                  <a:pt x="419148" y="571498"/>
                  <a:pt x="489103" y="500293"/>
                  <a:pt x="489103" y="412849"/>
                </a:cubicBezTo>
                <a:cubicBezTo>
                  <a:pt x="489103" y="326654"/>
                  <a:pt x="419148" y="256699"/>
                  <a:pt x="331703" y="256699"/>
                </a:cubicBezTo>
                <a:close/>
                <a:moveTo>
                  <a:pt x="1271016" y="214226"/>
                </a:moveTo>
                <a:cubicBezTo>
                  <a:pt x="1382194" y="214226"/>
                  <a:pt x="1470887" y="302919"/>
                  <a:pt x="1470887" y="412849"/>
                </a:cubicBezTo>
                <a:cubicBezTo>
                  <a:pt x="1470887" y="524028"/>
                  <a:pt x="1382194" y="613971"/>
                  <a:pt x="1271016" y="613971"/>
                </a:cubicBezTo>
                <a:cubicBezTo>
                  <a:pt x="1161088" y="613971"/>
                  <a:pt x="1071146" y="524028"/>
                  <a:pt x="1071146" y="412849"/>
                </a:cubicBezTo>
                <a:cubicBezTo>
                  <a:pt x="1071146" y="302919"/>
                  <a:pt x="1161088" y="214226"/>
                  <a:pt x="1271016" y="214226"/>
                </a:cubicBezTo>
                <a:close/>
                <a:moveTo>
                  <a:pt x="331703" y="214226"/>
                </a:moveTo>
                <a:cubicBezTo>
                  <a:pt x="441633" y="214226"/>
                  <a:pt x="531576" y="302919"/>
                  <a:pt x="531576" y="412849"/>
                </a:cubicBezTo>
                <a:cubicBezTo>
                  <a:pt x="531576" y="524028"/>
                  <a:pt x="441633" y="613971"/>
                  <a:pt x="331703" y="613971"/>
                </a:cubicBezTo>
                <a:cubicBezTo>
                  <a:pt x="221774" y="613971"/>
                  <a:pt x="131831" y="524028"/>
                  <a:pt x="131831" y="412849"/>
                </a:cubicBezTo>
                <a:cubicBezTo>
                  <a:pt x="131831" y="302919"/>
                  <a:pt x="221774" y="214226"/>
                  <a:pt x="331703" y="214226"/>
                </a:cubicBezTo>
                <a:close/>
                <a:moveTo>
                  <a:pt x="804352" y="0"/>
                </a:moveTo>
                <a:cubicBezTo>
                  <a:pt x="940470" y="0"/>
                  <a:pt x="1071593" y="41088"/>
                  <a:pt x="1183984" y="118283"/>
                </a:cubicBezTo>
                <a:lnTo>
                  <a:pt x="1190228" y="108322"/>
                </a:lnTo>
                <a:cubicBezTo>
                  <a:pt x="1195223" y="100852"/>
                  <a:pt x="1206462" y="102097"/>
                  <a:pt x="1210208" y="110812"/>
                </a:cubicBezTo>
                <a:lnTo>
                  <a:pt x="1236433" y="169332"/>
                </a:lnTo>
                <a:cubicBezTo>
                  <a:pt x="1240179" y="176802"/>
                  <a:pt x="1233935" y="185518"/>
                  <a:pt x="1225194" y="184273"/>
                </a:cubicBezTo>
                <a:lnTo>
                  <a:pt x="1161506" y="178047"/>
                </a:lnTo>
                <a:cubicBezTo>
                  <a:pt x="1152764" y="178047"/>
                  <a:pt x="1147769" y="166841"/>
                  <a:pt x="1152764" y="160616"/>
                </a:cubicBezTo>
                <a:lnTo>
                  <a:pt x="1159008" y="150655"/>
                </a:lnTo>
                <a:cubicBezTo>
                  <a:pt x="1054110" y="79685"/>
                  <a:pt x="932977" y="41088"/>
                  <a:pt x="804352" y="41088"/>
                </a:cubicBezTo>
                <a:cubicBezTo>
                  <a:pt x="670732" y="41088"/>
                  <a:pt x="543356" y="82175"/>
                  <a:pt x="435960" y="160616"/>
                </a:cubicBezTo>
                <a:cubicBezTo>
                  <a:pt x="427219" y="166841"/>
                  <a:pt x="413482" y="164351"/>
                  <a:pt x="407238" y="155636"/>
                </a:cubicBezTo>
                <a:cubicBezTo>
                  <a:pt x="400994" y="145675"/>
                  <a:pt x="402243" y="133224"/>
                  <a:pt x="412233" y="125754"/>
                </a:cubicBezTo>
                <a:cubicBezTo>
                  <a:pt x="527122" y="43578"/>
                  <a:pt x="661991" y="0"/>
                  <a:pt x="8043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B08C741-B6B2-DB4B-A0CF-1147AE511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210" y="4710223"/>
            <a:ext cx="1602717" cy="1591736"/>
          </a:xfrm>
          <a:custGeom>
            <a:avLst/>
            <a:gdLst>
              <a:gd name="connsiteX0" fmla="*/ 1242215 w 1602717"/>
              <a:gd name="connsiteY0" fmla="*/ 1215857 h 1591736"/>
              <a:gd name="connsiteX1" fmla="*/ 1257386 w 1602717"/>
              <a:gd name="connsiteY1" fmla="*/ 1221546 h 1591736"/>
              <a:gd name="connsiteX2" fmla="*/ 1335772 w 1602717"/>
              <a:gd name="connsiteY2" fmla="*/ 1299932 h 1591736"/>
              <a:gd name="connsiteX3" fmla="*/ 1357265 w 1602717"/>
              <a:gd name="connsiteY3" fmla="*/ 1283496 h 1591736"/>
              <a:gd name="connsiteX4" fmla="*/ 1377494 w 1602717"/>
              <a:gd name="connsiteY4" fmla="*/ 1304989 h 1591736"/>
              <a:gd name="connsiteX5" fmla="*/ 1377494 w 1602717"/>
              <a:gd name="connsiteY5" fmla="*/ 1351768 h 1591736"/>
              <a:gd name="connsiteX6" fmla="*/ 1376230 w 1602717"/>
              <a:gd name="connsiteY6" fmla="*/ 1356825 h 1591736"/>
              <a:gd name="connsiteX7" fmla="*/ 1373701 w 1602717"/>
              <a:gd name="connsiteY7" fmla="*/ 1363147 h 1591736"/>
              <a:gd name="connsiteX8" fmla="*/ 1369908 w 1602717"/>
              <a:gd name="connsiteY8" fmla="*/ 1366940 h 1591736"/>
              <a:gd name="connsiteX9" fmla="*/ 1368644 w 1602717"/>
              <a:gd name="connsiteY9" fmla="*/ 1368204 h 1591736"/>
              <a:gd name="connsiteX10" fmla="*/ 1364851 w 1602717"/>
              <a:gd name="connsiteY10" fmla="*/ 1370733 h 1591736"/>
              <a:gd name="connsiteX11" fmla="*/ 1362322 w 1602717"/>
              <a:gd name="connsiteY11" fmla="*/ 1370733 h 1591736"/>
              <a:gd name="connsiteX12" fmla="*/ 1359794 w 1602717"/>
              <a:gd name="connsiteY12" fmla="*/ 1370733 h 1591736"/>
              <a:gd name="connsiteX13" fmla="*/ 1357265 w 1602717"/>
              <a:gd name="connsiteY13" fmla="*/ 1371997 h 1591736"/>
              <a:gd name="connsiteX14" fmla="*/ 1310486 w 1602717"/>
              <a:gd name="connsiteY14" fmla="*/ 1371997 h 1591736"/>
              <a:gd name="connsiteX15" fmla="*/ 1288993 w 1602717"/>
              <a:gd name="connsiteY15" fmla="*/ 1351768 h 1591736"/>
              <a:gd name="connsiteX16" fmla="*/ 1305429 w 1602717"/>
              <a:gd name="connsiteY16" fmla="*/ 1330275 h 1591736"/>
              <a:gd name="connsiteX17" fmla="*/ 1227043 w 1602717"/>
              <a:gd name="connsiteY17" fmla="*/ 1251889 h 1591736"/>
              <a:gd name="connsiteX18" fmla="*/ 1227043 w 1602717"/>
              <a:gd name="connsiteY18" fmla="*/ 1221546 h 1591736"/>
              <a:gd name="connsiteX19" fmla="*/ 1242215 w 1602717"/>
              <a:gd name="connsiteY19" fmla="*/ 1215857 h 1591736"/>
              <a:gd name="connsiteX20" fmla="*/ 365987 w 1602717"/>
              <a:gd name="connsiteY20" fmla="*/ 1215857 h 1591736"/>
              <a:gd name="connsiteX21" fmla="*/ 381158 w 1602717"/>
              <a:gd name="connsiteY21" fmla="*/ 1221546 h 1591736"/>
              <a:gd name="connsiteX22" fmla="*/ 381158 w 1602717"/>
              <a:gd name="connsiteY22" fmla="*/ 1251889 h 1591736"/>
              <a:gd name="connsiteX23" fmla="*/ 301508 w 1602717"/>
              <a:gd name="connsiteY23" fmla="*/ 1330275 h 1591736"/>
              <a:gd name="connsiteX24" fmla="*/ 317944 w 1602717"/>
              <a:gd name="connsiteY24" fmla="*/ 1351768 h 1591736"/>
              <a:gd name="connsiteX25" fmla="*/ 297715 w 1602717"/>
              <a:gd name="connsiteY25" fmla="*/ 1371997 h 1591736"/>
              <a:gd name="connsiteX26" fmla="*/ 250936 w 1602717"/>
              <a:gd name="connsiteY26" fmla="*/ 1371997 h 1591736"/>
              <a:gd name="connsiteX27" fmla="*/ 245879 w 1602717"/>
              <a:gd name="connsiteY27" fmla="*/ 1370733 h 1591736"/>
              <a:gd name="connsiteX28" fmla="*/ 244614 w 1602717"/>
              <a:gd name="connsiteY28" fmla="*/ 1370733 h 1591736"/>
              <a:gd name="connsiteX29" fmla="*/ 239557 w 1602717"/>
              <a:gd name="connsiteY29" fmla="*/ 1368204 h 1591736"/>
              <a:gd name="connsiteX30" fmla="*/ 235764 w 1602717"/>
              <a:gd name="connsiteY30" fmla="*/ 1365675 h 1591736"/>
              <a:gd name="connsiteX31" fmla="*/ 234500 w 1602717"/>
              <a:gd name="connsiteY31" fmla="*/ 1363147 h 1591736"/>
              <a:gd name="connsiteX32" fmla="*/ 231972 w 1602717"/>
              <a:gd name="connsiteY32" fmla="*/ 1359354 h 1591736"/>
              <a:gd name="connsiteX33" fmla="*/ 230707 w 1602717"/>
              <a:gd name="connsiteY33" fmla="*/ 1354297 h 1591736"/>
              <a:gd name="connsiteX34" fmla="*/ 230707 w 1602717"/>
              <a:gd name="connsiteY34" fmla="*/ 1351768 h 1591736"/>
              <a:gd name="connsiteX35" fmla="*/ 230707 w 1602717"/>
              <a:gd name="connsiteY35" fmla="*/ 1304989 h 1591736"/>
              <a:gd name="connsiteX36" fmla="*/ 250936 w 1602717"/>
              <a:gd name="connsiteY36" fmla="*/ 1283496 h 1591736"/>
              <a:gd name="connsiteX37" fmla="*/ 272429 w 1602717"/>
              <a:gd name="connsiteY37" fmla="*/ 1299932 h 1591736"/>
              <a:gd name="connsiteX38" fmla="*/ 350815 w 1602717"/>
              <a:gd name="connsiteY38" fmla="*/ 1221546 h 1591736"/>
              <a:gd name="connsiteX39" fmla="*/ 365987 w 1602717"/>
              <a:gd name="connsiteY39" fmla="*/ 1215857 h 1591736"/>
              <a:gd name="connsiteX40" fmla="*/ 53616 w 1602717"/>
              <a:gd name="connsiteY40" fmla="*/ 743453 h 1591736"/>
              <a:gd name="connsiteX41" fmla="*/ 68579 w 1602717"/>
              <a:gd name="connsiteY41" fmla="*/ 749136 h 1591736"/>
              <a:gd name="connsiteX42" fmla="*/ 69826 w 1602717"/>
              <a:gd name="connsiteY42" fmla="*/ 775654 h 1591736"/>
              <a:gd name="connsiteX43" fmla="*/ 180800 w 1602717"/>
              <a:gd name="connsiteY43" fmla="*/ 775654 h 1591736"/>
              <a:gd name="connsiteX44" fmla="*/ 201997 w 1602717"/>
              <a:gd name="connsiteY44" fmla="*/ 795858 h 1591736"/>
              <a:gd name="connsiteX45" fmla="*/ 180800 w 1602717"/>
              <a:gd name="connsiteY45" fmla="*/ 817325 h 1591736"/>
              <a:gd name="connsiteX46" fmla="*/ 71073 w 1602717"/>
              <a:gd name="connsiteY46" fmla="*/ 817325 h 1591736"/>
              <a:gd name="connsiteX47" fmla="*/ 68579 w 1602717"/>
              <a:gd name="connsiteY47" fmla="*/ 843844 h 1591736"/>
              <a:gd name="connsiteX48" fmla="*/ 53616 w 1602717"/>
              <a:gd name="connsiteY48" fmla="*/ 850157 h 1591736"/>
              <a:gd name="connsiteX49" fmla="*/ 38654 w 1602717"/>
              <a:gd name="connsiteY49" fmla="*/ 843844 h 1591736"/>
              <a:gd name="connsiteX50" fmla="*/ 6234 w 1602717"/>
              <a:gd name="connsiteY50" fmla="*/ 811012 h 1591736"/>
              <a:gd name="connsiteX51" fmla="*/ 2494 w 1602717"/>
              <a:gd name="connsiteY51" fmla="*/ 805961 h 1591736"/>
              <a:gd name="connsiteX52" fmla="*/ 2494 w 1602717"/>
              <a:gd name="connsiteY52" fmla="*/ 803435 h 1591736"/>
              <a:gd name="connsiteX53" fmla="*/ 0 w 1602717"/>
              <a:gd name="connsiteY53" fmla="*/ 798384 h 1591736"/>
              <a:gd name="connsiteX54" fmla="*/ 0 w 1602717"/>
              <a:gd name="connsiteY54" fmla="*/ 795858 h 1591736"/>
              <a:gd name="connsiteX55" fmla="*/ 2494 w 1602717"/>
              <a:gd name="connsiteY55" fmla="*/ 789545 h 1591736"/>
              <a:gd name="connsiteX56" fmla="*/ 2494 w 1602717"/>
              <a:gd name="connsiteY56" fmla="*/ 788282 h 1591736"/>
              <a:gd name="connsiteX57" fmla="*/ 6234 w 1602717"/>
              <a:gd name="connsiteY57" fmla="*/ 781968 h 1591736"/>
              <a:gd name="connsiteX58" fmla="*/ 38654 w 1602717"/>
              <a:gd name="connsiteY58" fmla="*/ 749136 h 1591736"/>
              <a:gd name="connsiteX59" fmla="*/ 53616 w 1602717"/>
              <a:gd name="connsiteY59" fmla="*/ 743453 h 1591736"/>
              <a:gd name="connsiteX60" fmla="*/ 1550025 w 1602717"/>
              <a:gd name="connsiteY60" fmla="*/ 743453 h 1591736"/>
              <a:gd name="connsiteX61" fmla="*/ 1565080 w 1602717"/>
              <a:gd name="connsiteY61" fmla="*/ 749136 h 1591736"/>
              <a:gd name="connsiteX62" fmla="*/ 1597698 w 1602717"/>
              <a:gd name="connsiteY62" fmla="*/ 781968 h 1591736"/>
              <a:gd name="connsiteX63" fmla="*/ 1601462 w 1602717"/>
              <a:gd name="connsiteY63" fmla="*/ 788282 h 1591736"/>
              <a:gd name="connsiteX64" fmla="*/ 1601462 w 1602717"/>
              <a:gd name="connsiteY64" fmla="*/ 789545 h 1591736"/>
              <a:gd name="connsiteX65" fmla="*/ 1602717 w 1602717"/>
              <a:gd name="connsiteY65" fmla="*/ 795858 h 1591736"/>
              <a:gd name="connsiteX66" fmla="*/ 1602717 w 1602717"/>
              <a:gd name="connsiteY66" fmla="*/ 798384 h 1591736"/>
              <a:gd name="connsiteX67" fmla="*/ 1601462 w 1602717"/>
              <a:gd name="connsiteY67" fmla="*/ 803435 h 1591736"/>
              <a:gd name="connsiteX68" fmla="*/ 1601462 w 1602717"/>
              <a:gd name="connsiteY68" fmla="*/ 804698 h 1591736"/>
              <a:gd name="connsiteX69" fmla="*/ 1597698 w 1602717"/>
              <a:gd name="connsiteY69" fmla="*/ 811012 h 1591736"/>
              <a:gd name="connsiteX70" fmla="*/ 1565080 w 1602717"/>
              <a:gd name="connsiteY70" fmla="*/ 843844 h 1591736"/>
              <a:gd name="connsiteX71" fmla="*/ 1550025 w 1602717"/>
              <a:gd name="connsiteY71" fmla="*/ 850157 h 1591736"/>
              <a:gd name="connsiteX72" fmla="*/ 1534970 w 1602717"/>
              <a:gd name="connsiteY72" fmla="*/ 843844 h 1591736"/>
              <a:gd name="connsiteX73" fmla="*/ 1532461 w 1602717"/>
              <a:gd name="connsiteY73" fmla="*/ 817325 h 1591736"/>
              <a:gd name="connsiteX74" fmla="*/ 1422059 w 1602717"/>
              <a:gd name="connsiteY74" fmla="*/ 817325 h 1591736"/>
              <a:gd name="connsiteX75" fmla="*/ 1400731 w 1602717"/>
              <a:gd name="connsiteY75" fmla="*/ 795858 h 1591736"/>
              <a:gd name="connsiteX76" fmla="*/ 1422059 w 1602717"/>
              <a:gd name="connsiteY76" fmla="*/ 775654 h 1591736"/>
              <a:gd name="connsiteX77" fmla="*/ 1532461 w 1602717"/>
              <a:gd name="connsiteY77" fmla="*/ 775654 h 1591736"/>
              <a:gd name="connsiteX78" fmla="*/ 1534970 w 1602717"/>
              <a:gd name="connsiteY78" fmla="*/ 749136 h 1591736"/>
              <a:gd name="connsiteX79" fmla="*/ 1550025 w 1602717"/>
              <a:gd name="connsiteY79" fmla="*/ 743453 h 1591736"/>
              <a:gd name="connsiteX80" fmla="*/ 669419 w 1602717"/>
              <a:gd name="connsiteY80" fmla="*/ 426870 h 1591736"/>
              <a:gd name="connsiteX81" fmla="*/ 563114 w 1602717"/>
              <a:gd name="connsiteY81" fmla="*/ 520308 h 1591736"/>
              <a:gd name="connsiteX82" fmla="*/ 563114 w 1602717"/>
              <a:gd name="connsiteY82" fmla="*/ 562667 h 1591736"/>
              <a:gd name="connsiteX83" fmla="*/ 563114 w 1602717"/>
              <a:gd name="connsiteY83" fmla="*/ 666073 h 1591736"/>
              <a:gd name="connsiteX84" fmla="*/ 563114 w 1602717"/>
              <a:gd name="connsiteY84" fmla="*/ 946388 h 1591736"/>
              <a:gd name="connsiteX85" fmla="*/ 594380 w 1602717"/>
              <a:gd name="connsiteY85" fmla="*/ 985009 h 1591736"/>
              <a:gd name="connsiteX86" fmla="*/ 624396 w 1602717"/>
              <a:gd name="connsiteY86" fmla="*/ 946388 h 1591736"/>
              <a:gd name="connsiteX87" fmla="*/ 624396 w 1602717"/>
              <a:gd name="connsiteY87" fmla="*/ 900292 h 1591736"/>
              <a:gd name="connsiteX88" fmla="*/ 624396 w 1602717"/>
              <a:gd name="connsiteY88" fmla="*/ 545225 h 1591736"/>
              <a:gd name="connsiteX89" fmla="*/ 646907 w 1602717"/>
              <a:gd name="connsiteY89" fmla="*/ 525292 h 1591736"/>
              <a:gd name="connsiteX90" fmla="*/ 666918 w 1602717"/>
              <a:gd name="connsiteY90" fmla="*/ 545225 h 1591736"/>
              <a:gd name="connsiteX91" fmla="*/ 666918 w 1602717"/>
              <a:gd name="connsiteY91" fmla="*/ 900292 h 1591736"/>
              <a:gd name="connsiteX92" fmla="*/ 666918 w 1602717"/>
              <a:gd name="connsiteY92" fmla="*/ 946388 h 1591736"/>
              <a:gd name="connsiteX93" fmla="*/ 666918 w 1602717"/>
              <a:gd name="connsiteY93" fmla="*/ 1510756 h 1591736"/>
              <a:gd name="connsiteX94" fmla="*/ 723197 w 1602717"/>
              <a:gd name="connsiteY94" fmla="*/ 1549378 h 1591736"/>
              <a:gd name="connsiteX95" fmla="*/ 780727 w 1602717"/>
              <a:gd name="connsiteY95" fmla="*/ 1510756 h 1591736"/>
              <a:gd name="connsiteX96" fmla="*/ 780727 w 1602717"/>
              <a:gd name="connsiteY96" fmla="*/ 1013664 h 1591736"/>
              <a:gd name="connsiteX97" fmla="*/ 800737 w 1602717"/>
              <a:gd name="connsiteY97" fmla="*/ 992484 h 1591736"/>
              <a:gd name="connsiteX98" fmla="*/ 821998 w 1602717"/>
              <a:gd name="connsiteY98" fmla="*/ 1013664 h 1591736"/>
              <a:gd name="connsiteX99" fmla="*/ 821998 w 1602717"/>
              <a:gd name="connsiteY99" fmla="*/ 1510756 h 1591736"/>
              <a:gd name="connsiteX100" fmla="*/ 878277 w 1602717"/>
              <a:gd name="connsiteY100" fmla="*/ 1549378 h 1591736"/>
              <a:gd name="connsiteX101" fmla="*/ 935807 w 1602717"/>
              <a:gd name="connsiteY101" fmla="*/ 1510756 h 1591736"/>
              <a:gd name="connsiteX102" fmla="*/ 935807 w 1602717"/>
              <a:gd name="connsiteY102" fmla="*/ 900292 h 1591736"/>
              <a:gd name="connsiteX103" fmla="*/ 935807 w 1602717"/>
              <a:gd name="connsiteY103" fmla="*/ 545225 h 1591736"/>
              <a:gd name="connsiteX104" fmla="*/ 955818 w 1602717"/>
              <a:gd name="connsiteY104" fmla="*/ 525292 h 1591736"/>
              <a:gd name="connsiteX105" fmla="*/ 977079 w 1602717"/>
              <a:gd name="connsiteY105" fmla="*/ 545225 h 1591736"/>
              <a:gd name="connsiteX106" fmla="*/ 977079 w 1602717"/>
              <a:gd name="connsiteY106" fmla="*/ 946388 h 1591736"/>
              <a:gd name="connsiteX107" fmla="*/ 1008345 w 1602717"/>
              <a:gd name="connsiteY107" fmla="*/ 985009 h 1591736"/>
              <a:gd name="connsiteX108" fmla="*/ 1038361 w 1602717"/>
              <a:gd name="connsiteY108" fmla="*/ 946388 h 1591736"/>
              <a:gd name="connsiteX109" fmla="*/ 1038361 w 1602717"/>
              <a:gd name="connsiteY109" fmla="*/ 666073 h 1591736"/>
              <a:gd name="connsiteX110" fmla="*/ 1038361 w 1602717"/>
              <a:gd name="connsiteY110" fmla="*/ 562667 h 1591736"/>
              <a:gd name="connsiteX111" fmla="*/ 1038361 w 1602717"/>
              <a:gd name="connsiteY111" fmla="*/ 520308 h 1591736"/>
              <a:gd name="connsiteX112" fmla="*/ 933306 w 1602717"/>
              <a:gd name="connsiteY112" fmla="*/ 426870 h 1591736"/>
              <a:gd name="connsiteX113" fmla="*/ 669419 w 1602717"/>
              <a:gd name="connsiteY113" fmla="*/ 384511 h 1591736"/>
              <a:gd name="connsiteX114" fmla="*/ 933306 w 1602717"/>
              <a:gd name="connsiteY114" fmla="*/ 384511 h 1591736"/>
              <a:gd name="connsiteX115" fmla="*/ 1080883 w 1602717"/>
              <a:gd name="connsiteY115" fmla="*/ 520308 h 1591736"/>
              <a:gd name="connsiteX116" fmla="*/ 1080883 w 1602717"/>
              <a:gd name="connsiteY116" fmla="*/ 562667 h 1591736"/>
              <a:gd name="connsiteX117" fmla="*/ 1080883 w 1602717"/>
              <a:gd name="connsiteY117" fmla="*/ 666073 h 1591736"/>
              <a:gd name="connsiteX118" fmla="*/ 1080883 w 1602717"/>
              <a:gd name="connsiteY118" fmla="*/ 946388 h 1591736"/>
              <a:gd name="connsiteX119" fmla="*/ 1008345 w 1602717"/>
              <a:gd name="connsiteY119" fmla="*/ 1027368 h 1591736"/>
              <a:gd name="connsiteX120" fmla="*/ 977079 w 1602717"/>
              <a:gd name="connsiteY120" fmla="*/ 1018647 h 1591736"/>
              <a:gd name="connsiteX121" fmla="*/ 977079 w 1602717"/>
              <a:gd name="connsiteY121" fmla="*/ 1510756 h 1591736"/>
              <a:gd name="connsiteX122" fmla="*/ 878277 w 1602717"/>
              <a:gd name="connsiteY122" fmla="*/ 1591736 h 1591736"/>
              <a:gd name="connsiteX123" fmla="*/ 800737 w 1602717"/>
              <a:gd name="connsiteY123" fmla="*/ 1560590 h 1591736"/>
              <a:gd name="connsiteX124" fmla="*/ 723197 w 1602717"/>
              <a:gd name="connsiteY124" fmla="*/ 1591736 h 1591736"/>
              <a:gd name="connsiteX125" fmla="*/ 624396 w 1602717"/>
              <a:gd name="connsiteY125" fmla="*/ 1510756 h 1591736"/>
              <a:gd name="connsiteX126" fmla="*/ 624396 w 1602717"/>
              <a:gd name="connsiteY126" fmla="*/ 1018647 h 1591736"/>
              <a:gd name="connsiteX127" fmla="*/ 594380 w 1602717"/>
              <a:gd name="connsiteY127" fmla="*/ 1027368 h 1591736"/>
              <a:gd name="connsiteX128" fmla="*/ 521842 w 1602717"/>
              <a:gd name="connsiteY128" fmla="*/ 946388 h 1591736"/>
              <a:gd name="connsiteX129" fmla="*/ 521842 w 1602717"/>
              <a:gd name="connsiteY129" fmla="*/ 666073 h 1591736"/>
              <a:gd name="connsiteX130" fmla="*/ 521842 w 1602717"/>
              <a:gd name="connsiteY130" fmla="*/ 562667 h 1591736"/>
              <a:gd name="connsiteX131" fmla="*/ 521842 w 1602717"/>
              <a:gd name="connsiteY131" fmla="*/ 520308 h 1591736"/>
              <a:gd name="connsiteX132" fmla="*/ 669419 w 1602717"/>
              <a:gd name="connsiteY132" fmla="*/ 384511 h 1591736"/>
              <a:gd name="connsiteX133" fmla="*/ 1310486 w 1602717"/>
              <a:gd name="connsiteY133" fmla="*/ 225212 h 1591736"/>
              <a:gd name="connsiteX134" fmla="*/ 1357265 w 1602717"/>
              <a:gd name="connsiteY134" fmla="*/ 225212 h 1591736"/>
              <a:gd name="connsiteX135" fmla="*/ 1362322 w 1602717"/>
              <a:gd name="connsiteY135" fmla="*/ 226443 h 1591736"/>
              <a:gd name="connsiteX136" fmla="*/ 1367380 w 1602717"/>
              <a:gd name="connsiteY136" fmla="*/ 228904 h 1591736"/>
              <a:gd name="connsiteX137" fmla="*/ 1372437 w 1602717"/>
              <a:gd name="connsiteY137" fmla="*/ 231364 h 1591736"/>
              <a:gd name="connsiteX138" fmla="*/ 1372437 w 1602717"/>
              <a:gd name="connsiteY138" fmla="*/ 233825 h 1591736"/>
              <a:gd name="connsiteX139" fmla="*/ 1376230 w 1602717"/>
              <a:gd name="connsiteY139" fmla="*/ 237517 h 1591736"/>
              <a:gd name="connsiteX140" fmla="*/ 1377494 w 1602717"/>
              <a:gd name="connsiteY140" fmla="*/ 243669 h 1591736"/>
              <a:gd name="connsiteX141" fmla="*/ 1377494 w 1602717"/>
              <a:gd name="connsiteY141" fmla="*/ 244899 h 1591736"/>
              <a:gd name="connsiteX142" fmla="*/ 1377494 w 1602717"/>
              <a:gd name="connsiteY142" fmla="*/ 290425 h 1591736"/>
              <a:gd name="connsiteX143" fmla="*/ 1357265 w 1602717"/>
              <a:gd name="connsiteY143" fmla="*/ 311342 h 1591736"/>
              <a:gd name="connsiteX144" fmla="*/ 1335772 w 1602717"/>
              <a:gd name="connsiteY144" fmla="*/ 295347 h 1591736"/>
              <a:gd name="connsiteX145" fmla="*/ 1257386 w 1602717"/>
              <a:gd name="connsiteY145" fmla="*/ 371634 h 1591736"/>
              <a:gd name="connsiteX146" fmla="*/ 1242215 w 1602717"/>
              <a:gd name="connsiteY146" fmla="*/ 377786 h 1591736"/>
              <a:gd name="connsiteX147" fmla="*/ 1227043 w 1602717"/>
              <a:gd name="connsiteY147" fmla="*/ 371634 h 1591736"/>
              <a:gd name="connsiteX148" fmla="*/ 1227043 w 1602717"/>
              <a:gd name="connsiteY148" fmla="*/ 342103 h 1591736"/>
              <a:gd name="connsiteX149" fmla="*/ 1305429 w 1602717"/>
              <a:gd name="connsiteY149" fmla="*/ 265817 h 1591736"/>
              <a:gd name="connsiteX150" fmla="*/ 1288993 w 1602717"/>
              <a:gd name="connsiteY150" fmla="*/ 244899 h 1591736"/>
              <a:gd name="connsiteX151" fmla="*/ 1310486 w 1602717"/>
              <a:gd name="connsiteY151" fmla="*/ 225212 h 1591736"/>
              <a:gd name="connsiteX152" fmla="*/ 248407 w 1602717"/>
              <a:gd name="connsiteY152" fmla="*/ 225212 h 1591736"/>
              <a:gd name="connsiteX153" fmla="*/ 250936 w 1602717"/>
              <a:gd name="connsiteY153" fmla="*/ 225212 h 1591736"/>
              <a:gd name="connsiteX154" fmla="*/ 297715 w 1602717"/>
              <a:gd name="connsiteY154" fmla="*/ 225212 h 1591736"/>
              <a:gd name="connsiteX155" fmla="*/ 317944 w 1602717"/>
              <a:gd name="connsiteY155" fmla="*/ 244899 h 1591736"/>
              <a:gd name="connsiteX156" fmla="*/ 301508 w 1602717"/>
              <a:gd name="connsiteY156" fmla="*/ 265817 h 1591736"/>
              <a:gd name="connsiteX157" fmla="*/ 381158 w 1602717"/>
              <a:gd name="connsiteY157" fmla="*/ 342103 h 1591736"/>
              <a:gd name="connsiteX158" fmla="*/ 381158 w 1602717"/>
              <a:gd name="connsiteY158" fmla="*/ 371634 h 1591736"/>
              <a:gd name="connsiteX159" fmla="*/ 365987 w 1602717"/>
              <a:gd name="connsiteY159" fmla="*/ 377786 h 1591736"/>
              <a:gd name="connsiteX160" fmla="*/ 350815 w 1602717"/>
              <a:gd name="connsiteY160" fmla="*/ 371634 h 1591736"/>
              <a:gd name="connsiteX161" fmla="*/ 272429 w 1602717"/>
              <a:gd name="connsiteY161" fmla="*/ 295347 h 1591736"/>
              <a:gd name="connsiteX162" fmla="*/ 250936 w 1602717"/>
              <a:gd name="connsiteY162" fmla="*/ 311342 h 1591736"/>
              <a:gd name="connsiteX163" fmla="*/ 230707 w 1602717"/>
              <a:gd name="connsiteY163" fmla="*/ 290425 h 1591736"/>
              <a:gd name="connsiteX164" fmla="*/ 230707 w 1602717"/>
              <a:gd name="connsiteY164" fmla="*/ 244899 h 1591736"/>
              <a:gd name="connsiteX165" fmla="*/ 230707 w 1602717"/>
              <a:gd name="connsiteY165" fmla="*/ 239977 h 1591736"/>
              <a:gd name="connsiteX166" fmla="*/ 231972 w 1602717"/>
              <a:gd name="connsiteY166" fmla="*/ 239977 h 1591736"/>
              <a:gd name="connsiteX167" fmla="*/ 234500 w 1602717"/>
              <a:gd name="connsiteY167" fmla="*/ 233825 h 1591736"/>
              <a:gd name="connsiteX168" fmla="*/ 237029 w 1602717"/>
              <a:gd name="connsiteY168" fmla="*/ 230134 h 1591736"/>
              <a:gd name="connsiteX169" fmla="*/ 239557 w 1602717"/>
              <a:gd name="connsiteY169" fmla="*/ 230134 h 1591736"/>
              <a:gd name="connsiteX170" fmla="*/ 243350 w 1602717"/>
              <a:gd name="connsiteY170" fmla="*/ 226443 h 1591736"/>
              <a:gd name="connsiteX171" fmla="*/ 248407 w 1602717"/>
              <a:gd name="connsiteY171" fmla="*/ 225212 h 1591736"/>
              <a:gd name="connsiteX172" fmla="*/ 790999 w 1602717"/>
              <a:gd name="connsiteY172" fmla="*/ 41198 h 1591736"/>
              <a:gd name="connsiteX173" fmla="*/ 667405 w 1602717"/>
              <a:gd name="connsiteY173" fmla="*/ 163542 h 1591736"/>
              <a:gd name="connsiteX174" fmla="*/ 790999 w 1602717"/>
              <a:gd name="connsiteY174" fmla="*/ 287136 h 1591736"/>
              <a:gd name="connsiteX175" fmla="*/ 912096 w 1602717"/>
              <a:gd name="connsiteY175" fmla="*/ 163542 h 1591736"/>
              <a:gd name="connsiteX176" fmla="*/ 790999 w 1602717"/>
              <a:gd name="connsiteY176" fmla="*/ 41198 h 1591736"/>
              <a:gd name="connsiteX177" fmla="*/ 790999 w 1602717"/>
              <a:gd name="connsiteY177" fmla="*/ 0 h 1591736"/>
              <a:gd name="connsiteX178" fmla="*/ 954542 w 1602717"/>
              <a:gd name="connsiteY178" fmla="*/ 163542 h 1591736"/>
              <a:gd name="connsiteX179" fmla="*/ 790999 w 1602717"/>
              <a:gd name="connsiteY179" fmla="*/ 328334 h 1591736"/>
              <a:gd name="connsiteX180" fmla="*/ 626207 w 1602717"/>
              <a:gd name="connsiteY180" fmla="*/ 163542 h 1591736"/>
              <a:gd name="connsiteX181" fmla="*/ 790999 w 1602717"/>
              <a:gd name="connsiteY181" fmla="*/ 0 h 15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602717" h="1591736">
                <a:moveTo>
                  <a:pt x="1242215" y="1215857"/>
                </a:moveTo>
                <a:cubicBezTo>
                  <a:pt x="1247904" y="1215857"/>
                  <a:pt x="1253593" y="1217753"/>
                  <a:pt x="1257386" y="1221546"/>
                </a:cubicBezTo>
                <a:lnTo>
                  <a:pt x="1335772" y="1299932"/>
                </a:lnTo>
                <a:cubicBezTo>
                  <a:pt x="1338301" y="1291082"/>
                  <a:pt x="1345887" y="1283496"/>
                  <a:pt x="1357265" y="1283496"/>
                </a:cubicBezTo>
                <a:cubicBezTo>
                  <a:pt x="1367380" y="1283496"/>
                  <a:pt x="1377494" y="1293611"/>
                  <a:pt x="1377494" y="1304989"/>
                </a:cubicBezTo>
                <a:lnTo>
                  <a:pt x="1377494" y="1351768"/>
                </a:lnTo>
                <a:cubicBezTo>
                  <a:pt x="1377494" y="1353033"/>
                  <a:pt x="1377494" y="1354297"/>
                  <a:pt x="1376230" y="1356825"/>
                </a:cubicBezTo>
                <a:cubicBezTo>
                  <a:pt x="1376230" y="1360618"/>
                  <a:pt x="1374965" y="1361883"/>
                  <a:pt x="1373701" y="1363147"/>
                </a:cubicBezTo>
                <a:cubicBezTo>
                  <a:pt x="1372437" y="1364411"/>
                  <a:pt x="1371172" y="1365675"/>
                  <a:pt x="1369908" y="1366940"/>
                </a:cubicBezTo>
                <a:cubicBezTo>
                  <a:pt x="1369908" y="1366940"/>
                  <a:pt x="1369908" y="1368204"/>
                  <a:pt x="1368644" y="1368204"/>
                </a:cubicBezTo>
                <a:cubicBezTo>
                  <a:pt x="1367380" y="1369468"/>
                  <a:pt x="1366115" y="1369468"/>
                  <a:pt x="1364851" y="1370733"/>
                </a:cubicBezTo>
                <a:cubicBezTo>
                  <a:pt x="1364851" y="1370733"/>
                  <a:pt x="1363587" y="1370733"/>
                  <a:pt x="1362322" y="1370733"/>
                </a:cubicBezTo>
                <a:cubicBezTo>
                  <a:pt x="1362322" y="1370733"/>
                  <a:pt x="1361058" y="1370733"/>
                  <a:pt x="1359794" y="1370733"/>
                </a:cubicBezTo>
                <a:cubicBezTo>
                  <a:pt x="1358530" y="1371997"/>
                  <a:pt x="1357265" y="1371997"/>
                  <a:pt x="1357265" y="1371997"/>
                </a:cubicBezTo>
                <a:lnTo>
                  <a:pt x="1310486" y="1371997"/>
                </a:lnTo>
                <a:cubicBezTo>
                  <a:pt x="1299108" y="1371997"/>
                  <a:pt x="1288993" y="1363147"/>
                  <a:pt x="1288993" y="1351768"/>
                </a:cubicBezTo>
                <a:cubicBezTo>
                  <a:pt x="1288993" y="1341654"/>
                  <a:pt x="1296579" y="1332804"/>
                  <a:pt x="1305429" y="1330275"/>
                </a:cubicBezTo>
                <a:lnTo>
                  <a:pt x="1227043" y="1251889"/>
                </a:lnTo>
                <a:cubicBezTo>
                  <a:pt x="1219457" y="1243039"/>
                  <a:pt x="1219457" y="1230396"/>
                  <a:pt x="1227043" y="1221546"/>
                </a:cubicBezTo>
                <a:cubicBezTo>
                  <a:pt x="1230836" y="1217753"/>
                  <a:pt x="1236525" y="1215857"/>
                  <a:pt x="1242215" y="1215857"/>
                </a:cubicBezTo>
                <a:close/>
                <a:moveTo>
                  <a:pt x="365987" y="1215857"/>
                </a:moveTo>
                <a:cubicBezTo>
                  <a:pt x="371360" y="1215857"/>
                  <a:pt x="376733" y="1217753"/>
                  <a:pt x="381158" y="1221546"/>
                </a:cubicBezTo>
                <a:cubicBezTo>
                  <a:pt x="388744" y="1230396"/>
                  <a:pt x="388744" y="1243039"/>
                  <a:pt x="381158" y="1251889"/>
                </a:cubicBezTo>
                <a:lnTo>
                  <a:pt x="301508" y="1330275"/>
                </a:lnTo>
                <a:cubicBezTo>
                  <a:pt x="311622" y="1332804"/>
                  <a:pt x="317944" y="1341654"/>
                  <a:pt x="317944" y="1351768"/>
                </a:cubicBezTo>
                <a:cubicBezTo>
                  <a:pt x="317944" y="1363147"/>
                  <a:pt x="309093" y="1371997"/>
                  <a:pt x="297715" y="1371997"/>
                </a:cubicBezTo>
                <a:lnTo>
                  <a:pt x="250936" y="1371997"/>
                </a:lnTo>
                <a:cubicBezTo>
                  <a:pt x="249672" y="1371997"/>
                  <a:pt x="248407" y="1371997"/>
                  <a:pt x="245879" y="1370733"/>
                </a:cubicBezTo>
                <a:lnTo>
                  <a:pt x="244614" y="1370733"/>
                </a:lnTo>
                <a:cubicBezTo>
                  <a:pt x="242086" y="1370733"/>
                  <a:pt x="240822" y="1369468"/>
                  <a:pt x="239557" y="1368204"/>
                </a:cubicBezTo>
                <a:cubicBezTo>
                  <a:pt x="238293" y="1368204"/>
                  <a:pt x="237029" y="1365675"/>
                  <a:pt x="235764" y="1365675"/>
                </a:cubicBezTo>
                <a:cubicBezTo>
                  <a:pt x="235764" y="1364411"/>
                  <a:pt x="234500" y="1364411"/>
                  <a:pt x="234500" y="1363147"/>
                </a:cubicBezTo>
                <a:cubicBezTo>
                  <a:pt x="233236" y="1361883"/>
                  <a:pt x="233236" y="1360618"/>
                  <a:pt x="231972" y="1359354"/>
                </a:cubicBezTo>
                <a:cubicBezTo>
                  <a:pt x="230707" y="1356825"/>
                  <a:pt x="230707" y="1355561"/>
                  <a:pt x="230707" y="1354297"/>
                </a:cubicBezTo>
                <a:cubicBezTo>
                  <a:pt x="230707" y="1353033"/>
                  <a:pt x="230707" y="1353033"/>
                  <a:pt x="230707" y="1351768"/>
                </a:cubicBezTo>
                <a:lnTo>
                  <a:pt x="230707" y="1304989"/>
                </a:lnTo>
                <a:cubicBezTo>
                  <a:pt x="230707" y="1293611"/>
                  <a:pt x="239557" y="1283496"/>
                  <a:pt x="250936" y="1283496"/>
                </a:cubicBezTo>
                <a:cubicBezTo>
                  <a:pt x="261050" y="1283496"/>
                  <a:pt x="269900" y="1291082"/>
                  <a:pt x="272429" y="1299932"/>
                </a:cubicBezTo>
                <a:lnTo>
                  <a:pt x="350815" y="1221546"/>
                </a:lnTo>
                <a:cubicBezTo>
                  <a:pt x="355240" y="1217753"/>
                  <a:pt x="360614" y="1215857"/>
                  <a:pt x="365987" y="1215857"/>
                </a:cubicBezTo>
                <a:close/>
                <a:moveTo>
                  <a:pt x="53616" y="743453"/>
                </a:moveTo>
                <a:cubicBezTo>
                  <a:pt x="58916" y="743453"/>
                  <a:pt x="64215" y="745348"/>
                  <a:pt x="68579" y="749136"/>
                </a:cubicBezTo>
                <a:cubicBezTo>
                  <a:pt x="74814" y="756712"/>
                  <a:pt x="76061" y="766815"/>
                  <a:pt x="69826" y="775654"/>
                </a:cubicBezTo>
                <a:lnTo>
                  <a:pt x="180800" y="775654"/>
                </a:lnTo>
                <a:cubicBezTo>
                  <a:pt x="192022" y="775654"/>
                  <a:pt x="201997" y="784493"/>
                  <a:pt x="201997" y="795858"/>
                </a:cubicBezTo>
                <a:cubicBezTo>
                  <a:pt x="201997" y="808486"/>
                  <a:pt x="192022" y="817325"/>
                  <a:pt x="180800" y="817325"/>
                </a:cubicBezTo>
                <a:lnTo>
                  <a:pt x="71073" y="817325"/>
                </a:lnTo>
                <a:cubicBezTo>
                  <a:pt x="76061" y="824902"/>
                  <a:pt x="74814" y="836267"/>
                  <a:pt x="68579" y="843844"/>
                </a:cubicBezTo>
                <a:cubicBezTo>
                  <a:pt x="63592" y="847632"/>
                  <a:pt x="58604" y="850157"/>
                  <a:pt x="53616" y="850157"/>
                </a:cubicBezTo>
                <a:cubicBezTo>
                  <a:pt x="47382" y="850157"/>
                  <a:pt x="42394" y="847632"/>
                  <a:pt x="38654" y="843844"/>
                </a:cubicBezTo>
                <a:lnTo>
                  <a:pt x="6234" y="811012"/>
                </a:lnTo>
                <a:cubicBezTo>
                  <a:pt x="4987" y="809749"/>
                  <a:pt x="3741" y="808486"/>
                  <a:pt x="2494" y="805961"/>
                </a:cubicBezTo>
                <a:cubicBezTo>
                  <a:pt x="2494" y="804698"/>
                  <a:pt x="2494" y="803435"/>
                  <a:pt x="2494" y="803435"/>
                </a:cubicBezTo>
                <a:cubicBezTo>
                  <a:pt x="1247" y="802172"/>
                  <a:pt x="1247" y="799647"/>
                  <a:pt x="0" y="798384"/>
                </a:cubicBezTo>
                <a:cubicBezTo>
                  <a:pt x="0" y="797121"/>
                  <a:pt x="0" y="795858"/>
                  <a:pt x="0" y="795858"/>
                </a:cubicBezTo>
                <a:cubicBezTo>
                  <a:pt x="0" y="793333"/>
                  <a:pt x="1247" y="792070"/>
                  <a:pt x="2494" y="789545"/>
                </a:cubicBezTo>
                <a:lnTo>
                  <a:pt x="2494" y="788282"/>
                </a:lnTo>
                <a:cubicBezTo>
                  <a:pt x="2494" y="785756"/>
                  <a:pt x="3741" y="784493"/>
                  <a:pt x="6234" y="781968"/>
                </a:cubicBezTo>
                <a:lnTo>
                  <a:pt x="38654" y="749136"/>
                </a:lnTo>
                <a:cubicBezTo>
                  <a:pt x="43018" y="745348"/>
                  <a:pt x="48317" y="743453"/>
                  <a:pt x="53616" y="743453"/>
                </a:cubicBezTo>
                <a:close/>
                <a:moveTo>
                  <a:pt x="1550025" y="743453"/>
                </a:moveTo>
                <a:cubicBezTo>
                  <a:pt x="1555357" y="743453"/>
                  <a:pt x="1560689" y="745348"/>
                  <a:pt x="1565080" y="749136"/>
                </a:cubicBezTo>
                <a:lnTo>
                  <a:pt x="1597698" y="781968"/>
                </a:lnTo>
                <a:cubicBezTo>
                  <a:pt x="1598953" y="783231"/>
                  <a:pt x="1600208" y="785756"/>
                  <a:pt x="1601462" y="788282"/>
                </a:cubicBezTo>
                <a:lnTo>
                  <a:pt x="1601462" y="789545"/>
                </a:lnTo>
                <a:cubicBezTo>
                  <a:pt x="1602717" y="792070"/>
                  <a:pt x="1602717" y="793333"/>
                  <a:pt x="1602717" y="795858"/>
                </a:cubicBezTo>
                <a:cubicBezTo>
                  <a:pt x="1602717" y="795858"/>
                  <a:pt x="1602717" y="797121"/>
                  <a:pt x="1602717" y="798384"/>
                </a:cubicBezTo>
                <a:cubicBezTo>
                  <a:pt x="1602717" y="799647"/>
                  <a:pt x="1602717" y="802172"/>
                  <a:pt x="1601462" y="803435"/>
                </a:cubicBezTo>
                <a:lnTo>
                  <a:pt x="1601462" y="804698"/>
                </a:lnTo>
                <a:cubicBezTo>
                  <a:pt x="1601462" y="807223"/>
                  <a:pt x="1598953" y="809749"/>
                  <a:pt x="1597698" y="811012"/>
                </a:cubicBezTo>
                <a:lnTo>
                  <a:pt x="1565080" y="843844"/>
                </a:lnTo>
                <a:cubicBezTo>
                  <a:pt x="1561316" y="847632"/>
                  <a:pt x="1556298" y="850157"/>
                  <a:pt x="1550025" y="850157"/>
                </a:cubicBezTo>
                <a:cubicBezTo>
                  <a:pt x="1545007" y="850157"/>
                  <a:pt x="1539988" y="847632"/>
                  <a:pt x="1534970" y="843844"/>
                </a:cubicBezTo>
                <a:cubicBezTo>
                  <a:pt x="1527443" y="836267"/>
                  <a:pt x="1527443" y="824902"/>
                  <a:pt x="1532461" y="817325"/>
                </a:cubicBezTo>
                <a:lnTo>
                  <a:pt x="1422059" y="817325"/>
                </a:lnTo>
                <a:cubicBezTo>
                  <a:pt x="1409513" y="817325"/>
                  <a:pt x="1400731" y="808486"/>
                  <a:pt x="1400731" y="795858"/>
                </a:cubicBezTo>
                <a:cubicBezTo>
                  <a:pt x="1400731" y="784493"/>
                  <a:pt x="1409513" y="775654"/>
                  <a:pt x="1422059" y="775654"/>
                </a:cubicBezTo>
                <a:lnTo>
                  <a:pt x="1532461" y="775654"/>
                </a:lnTo>
                <a:cubicBezTo>
                  <a:pt x="1527443" y="766815"/>
                  <a:pt x="1527443" y="756712"/>
                  <a:pt x="1534970" y="749136"/>
                </a:cubicBezTo>
                <a:cubicBezTo>
                  <a:pt x="1539361" y="745348"/>
                  <a:pt x="1544693" y="743453"/>
                  <a:pt x="1550025" y="743453"/>
                </a:cubicBezTo>
                <a:close/>
                <a:moveTo>
                  <a:pt x="669419" y="426870"/>
                </a:moveTo>
                <a:cubicBezTo>
                  <a:pt x="610638" y="426870"/>
                  <a:pt x="563114" y="467983"/>
                  <a:pt x="563114" y="520308"/>
                </a:cubicBezTo>
                <a:lnTo>
                  <a:pt x="563114" y="562667"/>
                </a:lnTo>
                <a:lnTo>
                  <a:pt x="563114" y="666073"/>
                </a:lnTo>
                <a:lnTo>
                  <a:pt x="563114" y="946388"/>
                </a:lnTo>
                <a:cubicBezTo>
                  <a:pt x="563114" y="967567"/>
                  <a:pt x="576871" y="985009"/>
                  <a:pt x="594380" y="985009"/>
                </a:cubicBezTo>
                <a:cubicBezTo>
                  <a:pt x="610638" y="985009"/>
                  <a:pt x="624396" y="967567"/>
                  <a:pt x="624396" y="946388"/>
                </a:cubicBezTo>
                <a:lnTo>
                  <a:pt x="624396" y="900292"/>
                </a:lnTo>
                <a:lnTo>
                  <a:pt x="624396" y="545225"/>
                </a:lnTo>
                <a:cubicBezTo>
                  <a:pt x="624396" y="534013"/>
                  <a:pt x="634401" y="525292"/>
                  <a:pt x="646907" y="525292"/>
                </a:cubicBezTo>
                <a:cubicBezTo>
                  <a:pt x="658163" y="525292"/>
                  <a:pt x="666918" y="534013"/>
                  <a:pt x="666918" y="545225"/>
                </a:cubicBezTo>
                <a:lnTo>
                  <a:pt x="666918" y="900292"/>
                </a:lnTo>
                <a:lnTo>
                  <a:pt x="666918" y="946388"/>
                </a:lnTo>
                <a:lnTo>
                  <a:pt x="666918" y="1510756"/>
                </a:lnTo>
                <a:cubicBezTo>
                  <a:pt x="666918" y="1531936"/>
                  <a:pt x="693181" y="1549378"/>
                  <a:pt x="723197" y="1549378"/>
                </a:cubicBezTo>
                <a:cubicBezTo>
                  <a:pt x="754463" y="1549378"/>
                  <a:pt x="780727" y="1531936"/>
                  <a:pt x="780727" y="1510756"/>
                </a:cubicBezTo>
                <a:lnTo>
                  <a:pt x="780727" y="1013664"/>
                </a:lnTo>
                <a:cubicBezTo>
                  <a:pt x="780727" y="1002451"/>
                  <a:pt x="789481" y="992484"/>
                  <a:pt x="800737" y="992484"/>
                </a:cubicBezTo>
                <a:cubicBezTo>
                  <a:pt x="813244" y="992484"/>
                  <a:pt x="821998" y="1002451"/>
                  <a:pt x="821998" y="1013664"/>
                </a:cubicBezTo>
                <a:lnTo>
                  <a:pt x="821998" y="1510756"/>
                </a:lnTo>
                <a:cubicBezTo>
                  <a:pt x="821998" y="1531936"/>
                  <a:pt x="848262" y="1549378"/>
                  <a:pt x="878277" y="1549378"/>
                </a:cubicBezTo>
                <a:cubicBezTo>
                  <a:pt x="909544" y="1549378"/>
                  <a:pt x="935807" y="1531936"/>
                  <a:pt x="935807" y="1510756"/>
                </a:cubicBezTo>
                <a:lnTo>
                  <a:pt x="935807" y="900292"/>
                </a:lnTo>
                <a:lnTo>
                  <a:pt x="935807" y="545225"/>
                </a:lnTo>
                <a:cubicBezTo>
                  <a:pt x="935807" y="534013"/>
                  <a:pt x="944562" y="525292"/>
                  <a:pt x="955818" y="525292"/>
                </a:cubicBezTo>
                <a:cubicBezTo>
                  <a:pt x="967073" y="525292"/>
                  <a:pt x="977079" y="534013"/>
                  <a:pt x="977079" y="545225"/>
                </a:cubicBezTo>
                <a:lnTo>
                  <a:pt x="977079" y="946388"/>
                </a:lnTo>
                <a:cubicBezTo>
                  <a:pt x="977079" y="967567"/>
                  <a:pt x="990836" y="985009"/>
                  <a:pt x="1008345" y="985009"/>
                </a:cubicBezTo>
                <a:cubicBezTo>
                  <a:pt x="1024603" y="985009"/>
                  <a:pt x="1038361" y="967567"/>
                  <a:pt x="1038361" y="946388"/>
                </a:cubicBezTo>
                <a:lnTo>
                  <a:pt x="1038361" y="666073"/>
                </a:lnTo>
                <a:lnTo>
                  <a:pt x="1038361" y="562667"/>
                </a:lnTo>
                <a:lnTo>
                  <a:pt x="1038361" y="520308"/>
                </a:lnTo>
                <a:cubicBezTo>
                  <a:pt x="1038361" y="467983"/>
                  <a:pt x="990836" y="426870"/>
                  <a:pt x="933306" y="426870"/>
                </a:cubicBezTo>
                <a:close/>
                <a:moveTo>
                  <a:pt x="669419" y="384511"/>
                </a:moveTo>
                <a:lnTo>
                  <a:pt x="933306" y="384511"/>
                </a:lnTo>
                <a:cubicBezTo>
                  <a:pt x="1014598" y="384511"/>
                  <a:pt x="1080883" y="445558"/>
                  <a:pt x="1080883" y="520308"/>
                </a:cubicBezTo>
                <a:lnTo>
                  <a:pt x="1080883" y="562667"/>
                </a:lnTo>
                <a:lnTo>
                  <a:pt x="1080883" y="666073"/>
                </a:lnTo>
                <a:lnTo>
                  <a:pt x="1080883" y="946388"/>
                </a:lnTo>
                <a:cubicBezTo>
                  <a:pt x="1080883" y="991238"/>
                  <a:pt x="1048366" y="1027368"/>
                  <a:pt x="1008345" y="1027368"/>
                </a:cubicBezTo>
                <a:cubicBezTo>
                  <a:pt x="997089" y="1027368"/>
                  <a:pt x="987084" y="1023630"/>
                  <a:pt x="977079" y="1018647"/>
                </a:cubicBezTo>
                <a:lnTo>
                  <a:pt x="977079" y="1510756"/>
                </a:lnTo>
                <a:cubicBezTo>
                  <a:pt x="977079" y="1555607"/>
                  <a:pt x="933306" y="1591736"/>
                  <a:pt x="878277" y="1591736"/>
                </a:cubicBezTo>
                <a:cubicBezTo>
                  <a:pt x="847011" y="1591736"/>
                  <a:pt x="819497" y="1579278"/>
                  <a:pt x="800737" y="1560590"/>
                </a:cubicBezTo>
                <a:cubicBezTo>
                  <a:pt x="783228" y="1579278"/>
                  <a:pt x="754463" y="1591736"/>
                  <a:pt x="723197" y="1591736"/>
                </a:cubicBezTo>
                <a:cubicBezTo>
                  <a:pt x="669419" y="1591736"/>
                  <a:pt x="624396" y="1555607"/>
                  <a:pt x="624396" y="1510756"/>
                </a:cubicBezTo>
                <a:lnTo>
                  <a:pt x="624396" y="1018647"/>
                </a:lnTo>
                <a:cubicBezTo>
                  <a:pt x="615641" y="1023630"/>
                  <a:pt x="605636" y="1027368"/>
                  <a:pt x="594380" y="1027368"/>
                </a:cubicBezTo>
                <a:cubicBezTo>
                  <a:pt x="554359" y="1027368"/>
                  <a:pt x="521842" y="991238"/>
                  <a:pt x="521842" y="946388"/>
                </a:cubicBezTo>
                <a:lnTo>
                  <a:pt x="521842" y="666073"/>
                </a:lnTo>
                <a:lnTo>
                  <a:pt x="521842" y="562667"/>
                </a:lnTo>
                <a:lnTo>
                  <a:pt x="521842" y="520308"/>
                </a:lnTo>
                <a:cubicBezTo>
                  <a:pt x="521842" y="445558"/>
                  <a:pt x="588127" y="384511"/>
                  <a:pt x="669419" y="384511"/>
                </a:cubicBezTo>
                <a:close/>
                <a:moveTo>
                  <a:pt x="1310486" y="225212"/>
                </a:moveTo>
                <a:lnTo>
                  <a:pt x="1357265" y="225212"/>
                </a:lnTo>
                <a:cubicBezTo>
                  <a:pt x="1358530" y="225212"/>
                  <a:pt x="1359794" y="225212"/>
                  <a:pt x="1362322" y="226443"/>
                </a:cubicBezTo>
                <a:cubicBezTo>
                  <a:pt x="1364851" y="226443"/>
                  <a:pt x="1366115" y="227673"/>
                  <a:pt x="1367380" y="228904"/>
                </a:cubicBezTo>
                <a:cubicBezTo>
                  <a:pt x="1369908" y="230134"/>
                  <a:pt x="1371172" y="231364"/>
                  <a:pt x="1372437" y="231364"/>
                </a:cubicBezTo>
                <a:cubicBezTo>
                  <a:pt x="1372437" y="232595"/>
                  <a:pt x="1372437" y="232595"/>
                  <a:pt x="1372437" y="233825"/>
                </a:cubicBezTo>
                <a:cubicBezTo>
                  <a:pt x="1373701" y="235056"/>
                  <a:pt x="1374965" y="236286"/>
                  <a:pt x="1376230" y="237517"/>
                </a:cubicBezTo>
                <a:cubicBezTo>
                  <a:pt x="1376230" y="239977"/>
                  <a:pt x="1376230" y="241208"/>
                  <a:pt x="1377494" y="243669"/>
                </a:cubicBezTo>
                <a:cubicBezTo>
                  <a:pt x="1377494" y="243669"/>
                  <a:pt x="1377494" y="243669"/>
                  <a:pt x="1377494" y="244899"/>
                </a:cubicBezTo>
                <a:lnTo>
                  <a:pt x="1377494" y="290425"/>
                </a:lnTo>
                <a:cubicBezTo>
                  <a:pt x="1377494" y="301499"/>
                  <a:pt x="1367380" y="311342"/>
                  <a:pt x="1357265" y="311342"/>
                </a:cubicBezTo>
                <a:cubicBezTo>
                  <a:pt x="1345887" y="311342"/>
                  <a:pt x="1338301" y="303960"/>
                  <a:pt x="1335772" y="295347"/>
                </a:cubicBezTo>
                <a:lnTo>
                  <a:pt x="1257386" y="371634"/>
                </a:lnTo>
                <a:cubicBezTo>
                  <a:pt x="1252329" y="375325"/>
                  <a:pt x="1247272" y="377786"/>
                  <a:pt x="1242215" y="377786"/>
                </a:cubicBezTo>
                <a:cubicBezTo>
                  <a:pt x="1237157" y="377786"/>
                  <a:pt x="1230836" y="375325"/>
                  <a:pt x="1227043" y="371634"/>
                </a:cubicBezTo>
                <a:cubicBezTo>
                  <a:pt x="1219457" y="364251"/>
                  <a:pt x="1219457" y="350716"/>
                  <a:pt x="1227043" y="342103"/>
                </a:cubicBezTo>
                <a:lnTo>
                  <a:pt x="1305429" y="265817"/>
                </a:lnTo>
                <a:cubicBezTo>
                  <a:pt x="1296579" y="263356"/>
                  <a:pt x="1288993" y="255973"/>
                  <a:pt x="1288993" y="244899"/>
                </a:cubicBezTo>
                <a:cubicBezTo>
                  <a:pt x="1288993" y="233825"/>
                  <a:pt x="1299108" y="225212"/>
                  <a:pt x="1310486" y="225212"/>
                </a:cubicBezTo>
                <a:close/>
                <a:moveTo>
                  <a:pt x="248407" y="225212"/>
                </a:moveTo>
                <a:cubicBezTo>
                  <a:pt x="249672" y="225212"/>
                  <a:pt x="249672" y="225212"/>
                  <a:pt x="250936" y="225212"/>
                </a:cubicBezTo>
                <a:lnTo>
                  <a:pt x="297715" y="225212"/>
                </a:lnTo>
                <a:cubicBezTo>
                  <a:pt x="309093" y="225212"/>
                  <a:pt x="317944" y="233825"/>
                  <a:pt x="317944" y="244899"/>
                </a:cubicBezTo>
                <a:cubicBezTo>
                  <a:pt x="317944" y="255973"/>
                  <a:pt x="311622" y="263356"/>
                  <a:pt x="301508" y="265817"/>
                </a:cubicBezTo>
                <a:lnTo>
                  <a:pt x="381158" y="342103"/>
                </a:lnTo>
                <a:cubicBezTo>
                  <a:pt x="388744" y="350716"/>
                  <a:pt x="388744" y="364251"/>
                  <a:pt x="381158" y="371634"/>
                </a:cubicBezTo>
                <a:cubicBezTo>
                  <a:pt x="376101" y="375325"/>
                  <a:pt x="371044" y="377786"/>
                  <a:pt x="365987" y="377786"/>
                </a:cubicBezTo>
                <a:cubicBezTo>
                  <a:pt x="359665" y="377786"/>
                  <a:pt x="354608" y="375325"/>
                  <a:pt x="350815" y="371634"/>
                </a:cubicBezTo>
                <a:lnTo>
                  <a:pt x="272429" y="295347"/>
                </a:lnTo>
                <a:cubicBezTo>
                  <a:pt x="269900" y="303960"/>
                  <a:pt x="261050" y="311342"/>
                  <a:pt x="250936" y="311342"/>
                </a:cubicBezTo>
                <a:cubicBezTo>
                  <a:pt x="239557" y="311342"/>
                  <a:pt x="230707" y="301499"/>
                  <a:pt x="230707" y="290425"/>
                </a:cubicBezTo>
                <a:lnTo>
                  <a:pt x="230707" y="244899"/>
                </a:lnTo>
                <a:cubicBezTo>
                  <a:pt x="230707" y="243669"/>
                  <a:pt x="230707" y="242438"/>
                  <a:pt x="230707" y="239977"/>
                </a:cubicBezTo>
                <a:cubicBezTo>
                  <a:pt x="230707" y="239977"/>
                  <a:pt x="230707" y="239977"/>
                  <a:pt x="231972" y="239977"/>
                </a:cubicBezTo>
                <a:cubicBezTo>
                  <a:pt x="231972" y="237517"/>
                  <a:pt x="233236" y="236286"/>
                  <a:pt x="234500" y="233825"/>
                </a:cubicBezTo>
                <a:cubicBezTo>
                  <a:pt x="234500" y="232595"/>
                  <a:pt x="237029" y="231364"/>
                  <a:pt x="237029" y="230134"/>
                </a:cubicBezTo>
                <a:cubicBezTo>
                  <a:pt x="238293" y="230134"/>
                  <a:pt x="238293" y="230134"/>
                  <a:pt x="239557" y="230134"/>
                </a:cubicBezTo>
                <a:cubicBezTo>
                  <a:pt x="240822" y="228904"/>
                  <a:pt x="242086" y="227673"/>
                  <a:pt x="243350" y="226443"/>
                </a:cubicBezTo>
                <a:cubicBezTo>
                  <a:pt x="244614" y="226443"/>
                  <a:pt x="247143" y="226443"/>
                  <a:pt x="248407" y="225212"/>
                </a:cubicBezTo>
                <a:close/>
                <a:moveTo>
                  <a:pt x="790999" y="41198"/>
                </a:moveTo>
                <a:cubicBezTo>
                  <a:pt x="722336" y="41198"/>
                  <a:pt x="667405" y="96128"/>
                  <a:pt x="667405" y="163542"/>
                </a:cubicBezTo>
                <a:cubicBezTo>
                  <a:pt x="667405" y="230957"/>
                  <a:pt x="722336" y="287136"/>
                  <a:pt x="790999" y="287136"/>
                </a:cubicBezTo>
                <a:cubicBezTo>
                  <a:pt x="858413" y="287136"/>
                  <a:pt x="912096" y="230957"/>
                  <a:pt x="912096" y="163542"/>
                </a:cubicBezTo>
                <a:cubicBezTo>
                  <a:pt x="912096" y="96128"/>
                  <a:pt x="858413" y="41198"/>
                  <a:pt x="790999" y="41198"/>
                </a:cubicBezTo>
                <a:close/>
                <a:moveTo>
                  <a:pt x="790999" y="0"/>
                </a:moveTo>
                <a:cubicBezTo>
                  <a:pt x="882133" y="0"/>
                  <a:pt x="954542" y="72408"/>
                  <a:pt x="954542" y="163542"/>
                </a:cubicBezTo>
                <a:cubicBezTo>
                  <a:pt x="954542" y="254677"/>
                  <a:pt x="882133" y="328334"/>
                  <a:pt x="790999" y="328334"/>
                </a:cubicBezTo>
                <a:cubicBezTo>
                  <a:pt x="699864" y="328334"/>
                  <a:pt x="626207" y="254677"/>
                  <a:pt x="626207" y="163542"/>
                </a:cubicBezTo>
                <a:cubicBezTo>
                  <a:pt x="626207" y="72408"/>
                  <a:pt x="699864" y="0"/>
                  <a:pt x="7909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F1486-37DA-2045-9BC4-AA72F752040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4A75E-5425-3F4F-9B5E-B1868CF1B07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2E40B-C691-7845-8CC6-6D5D729DB167}"/>
              </a:ext>
            </a:extLst>
          </p:cNvPr>
          <p:cNvSpPr txBox="1"/>
          <p:nvPr/>
        </p:nvSpPr>
        <p:spPr>
          <a:xfrm>
            <a:off x="14749313" y="4280217"/>
            <a:ext cx="66131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59BE8-6838-2B4D-A1C0-D3A1AB11AF19}"/>
              </a:ext>
            </a:extLst>
          </p:cNvPr>
          <p:cNvSpPr txBox="1"/>
          <p:nvPr/>
        </p:nvSpPr>
        <p:spPr>
          <a:xfrm>
            <a:off x="14749313" y="4933136"/>
            <a:ext cx="66131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41BD8-8B93-7F4C-ADEB-CCF71072C82E}"/>
              </a:ext>
            </a:extLst>
          </p:cNvPr>
          <p:cNvSpPr txBox="1"/>
          <p:nvPr/>
        </p:nvSpPr>
        <p:spPr>
          <a:xfrm>
            <a:off x="14749313" y="7271078"/>
            <a:ext cx="66131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3C789-63AB-D446-B77E-5E69BF48B74E}"/>
              </a:ext>
            </a:extLst>
          </p:cNvPr>
          <p:cNvSpPr txBox="1"/>
          <p:nvPr/>
        </p:nvSpPr>
        <p:spPr>
          <a:xfrm>
            <a:off x="14749313" y="7923997"/>
            <a:ext cx="66131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8BB5B-6308-CB4B-8FA3-419E284B5A02}"/>
              </a:ext>
            </a:extLst>
          </p:cNvPr>
          <p:cNvSpPr txBox="1"/>
          <p:nvPr/>
        </p:nvSpPr>
        <p:spPr>
          <a:xfrm>
            <a:off x="14749313" y="10250800"/>
            <a:ext cx="66131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600-4CCD-3348-973E-C1C3465726A9}"/>
              </a:ext>
            </a:extLst>
          </p:cNvPr>
          <p:cNvSpPr txBox="1"/>
          <p:nvPr/>
        </p:nvSpPr>
        <p:spPr>
          <a:xfrm>
            <a:off x="14749313" y="10903719"/>
            <a:ext cx="66131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64363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14058CCF-4376-424F-A657-914EEE39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19434399" cy="13710643"/>
          </a:xfrm>
          <a:custGeom>
            <a:avLst/>
            <a:gdLst>
              <a:gd name="T0" fmla="*/ 14580 w 15602"/>
              <a:gd name="T1" fmla="*/ 5194 h 11008"/>
              <a:gd name="T2" fmla="*/ 14580 w 15602"/>
              <a:gd name="T3" fmla="*/ 5194 h 11008"/>
              <a:gd name="T4" fmla="*/ 14745 w 15602"/>
              <a:gd name="T5" fmla="*/ 3785 h 11008"/>
              <a:gd name="T6" fmla="*/ 14745 w 15602"/>
              <a:gd name="T7" fmla="*/ 3785 h 11008"/>
              <a:gd name="T8" fmla="*/ 14745 w 15602"/>
              <a:gd name="T9" fmla="*/ 1831 h 11008"/>
              <a:gd name="T10" fmla="*/ 14745 w 15602"/>
              <a:gd name="T11" fmla="*/ 1831 h 11008"/>
              <a:gd name="T12" fmla="*/ 14965 w 15602"/>
              <a:gd name="T13" fmla="*/ 0 h 11008"/>
              <a:gd name="T14" fmla="*/ 0 w 15602"/>
              <a:gd name="T15" fmla="*/ 0 h 11008"/>
              <a:gd name="T16" fmla="*/ 0 w 15602"/>
              <a:gd name="T17" fmla="*/ 11007 h 11008"/>
              <a:gd name="T18" fmla="*/ 10278 w 15602"/>
              <a:gd name="T19" fmla="*/ 11007 h 11008"/>
              <a:gd name="T20" fmla="*/ 10278 w 15602"/>
              <a:gd name="T21" fmla="*/ 11007 h 11008"/>
              <a:gd name="T22" fmla="*/ 11422 w 15602"/>
              <a:gd name="T23" fmla="*/ 9568 h 11008"/>
              <a:gd name="T24" fmla="*/ 11422 w 15602"/>
              <a:gd name="T25" fmla="*/ 9568 h 11008"/>
              <a:gd name="T26" fmla="*/ 12646 w 15602"/>
              <a:gd name="T27" fmla="*/ 8456 h 11008"/>
              <a:gd name="T28" fmla="*/ 12646 w 15602"/>
              <a:gd name="T29" fmla="*/ 8456 h 11008"/>
              <a:gd name="T30" fmla="*/ 13424 w 15602"/>
              <a:gd name="T31" fmla="*/ 7835 h 11008"/>
              <a:gd name="T32" fmla="*/ 13424 w 15602"/>
              <a:gd name="T33" fmla="*/ 7835 h 11008"/>
              <a:gd name="T34" fmla="*/ 14580 w 15602"/>
              <a:gd name="T35" fmla="*/ 5194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602" h="11008">
                <a:moveTo>
                  <a:pt x="14580" y="5194"/>
                </a:moveTo>
                <a:lnTo>
                  <a:pt x="14580" y="5194"/>
                </a:lnTo>
                <a:cubicBezTo>
                  <a:pt x="14580" y="5194"/>
                  <a:pt x="14044" y="4640"/>
                  <a:pt x="14745" y="3785"/>
                </a:cubicBezTo>
                <a:lnTo>
                  <a:pt x="14745" y="3785"/>
                </a:lnTo>
                <a:cubicBezTo>
                  <a:pt x="15445" y="2931"/>
                  <a:pt x="15601" y="2342"/>
                  <a:pt x="14745" y="1831"/>
                </a:cubicBezTo>
                <a:lnTo>
                  <a:pt x="14745" y="1831"/>
                </a:lnTo>
                <a:cubicBezTo>
                  <a:pt x="13888" y="1322"/>
                  <a:pt x="14965" y="0"/>
                  <a:pt x="14965" y="0"/>
                </a:cubicBezTo>
                <a:lnTo>
                  <a:pt x="0" y="0"/>
                </a:lnTo>
                <a:lnTo>
                  <a:pt x="0" y="11007"/>
                </a:lnTo>
                <a:lnTo>
                  <a:pt x="10278" y="11007"/>
                </a:lnTo>
                <a:lnTo>
                  <a:pt x="10278" y="11007"/>
                </a:lnTo>
                <a:cubicBezTo>
                  <a:pt x="10278" y="11007"/>
                  <a:pt x="10591" y="9511"/>
                  <a:pt x="11422" y="9568"/>
                </a:cubicBezTo>
                <a:lnTo>
                  <a:pt x="11422" y="9568"/>
                </a:lnTo>
                <a:cubicBezTo>
                  <a:pt x="12254" y="9623"/>
                  <a:pt x="12546" y="8950"/>
                  <a:pt x="12646" y="8456"/>
                </a:cubicBezTo>
                <a:lnTo>
                  <a:pt x="12646" y="8456"/>
                </a:lnTo>
                <a:cubicBezTo>
                  <a:pt x="12747" y="7963"/>
                  <a:pt x="13424" y="7835"/>
                  <a:pt x="13424" y="7835"/>
                </a:cubicBezTo>
                <a:lnTo>
                  <a:pt x="13424" y="7835"/>
                </a:lnTo>
                <a:cubicBezTo>
                  <a:pt x="13424" y="7835"/>
                  <a:pt x="15376" y="7275"/>
                  <a:pt x="14580" y="5194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63291C-856E-8843-A7C1-6478844F7252}"/>
              </a:ext>
            </a:extLst>
          </p:cNvPr>
          <p:cNvGrpSpPr/>
          <p:nvPr/>
        </p:nvGrpSpPr>
        <p:grpSpPr>
          <a:xfrm>
            <a:off x="12359110" y="3990633"/>
            <a:ext cx="10101711" cy="7981397"/>
            <a:chOff x="12359110" y="3990633"/>
            <a:chExt cx="10101711" cy="79813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A2D7FA-C7BE-9740-8B2C-D58C539AE321}"/>
                </a:ext>
              </a:extLst>
            </p:cNvPr>
            <p:cNvGrpSpPr/>
            <p:nvPr/>
          </p:nvGrpSpPr>
          <p:grpSpPr>
            <a:xfrm>
              <a:off x="16275647" y="6264752"/>
              <a:ext cx="6185174" cy="5707278"/>
              <a:chOff x="16275647" y="6264752"/>
              <a:chExt cx="6185174" cy="5707278"/>
            </a:xfrm>
          </p:grpSpPr>
          <p:sp>
            <p:nvSpPr>
              <p:cNvPr id="20" name="Freeform 424">
                <a:extLst>
                  <a:ext uri="{FF2B5EF4-FFF2-40B4-BE49-F238E27FC236}">
                    <a16:creationId xmlns:a16="http://schemas.microsoft.com/office/drawing/2014/main" id="{6BCBCFBC-E17A-F04A-8BA2-7F6C98E6B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2919" y="8830008"/>
                <a:ext cx="867902" cy="1603969"/>
              </a:xfrm>
              <a:custGeom>
                <a:avLst/>
                <a:gdLst>
                  <a:gd name="T0" fmla="*/ 587 w 695"/>
                  <a:gd name="T1" fmla="*/ 65 h 1287"/>
                  <a:gd name="T2" fmla="*/ 587 w 695"/>
                  <a:gd name="T3" fmla="*/ 65 h 1287"/>
                  <a:gd name="T4" fmla="*/ 672 w 695"/>
                  <a:gd name="T5" fmla="*/ 231 h 1287"/>
                  <a:gd name="T6" fmla="*/ 365 w 695"/>
                  <a:gd name="T7" fmla="*/ 1179 h 1287"/>
                  <a:gd name="T8" fmla="*/ 365 w 695"/>
                  <a:gd name="T9" fmla="*/ 1179 h 1287"/>
                  <a:gd name="T10" fmla="*/ 199 w 695"/>
                  <a:gd name="T11" fmla="*/ 1264 h 1287"/>
                  <a:gd name="T12" fmla="*/ 0 w 695"/>
                  <a:gd name="T13" fmla="*/ 1199 h 1287"/>
                  <a:gd name="T14" fmla="*/ 387 w 695"/>
                  <a:gd name="T15" fmla="*/ 0 h 1287"/>
                  <a:gd name="T16" fmla="*/ 587 w 695"/>
                  <a:gd name="T17" fmla="*/ 65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1287">
                    <a:moveTo>
                      <a:pt x="587" y="65"/>
                    </a:moveTo>
                    <a:lnTo>
                      <a:pt x="587" y="65"/>
                    </a:lnTo>
                    <a:cubicBezTo>
                      <a:pt x="656" y="87"/>
                      <a:pt x="694" y="162"/>
                      <a:pt x="672" y="231"/>
                    </a:cubicBezTo>
                    <a:lnTo>
                      <a:pt x="365" y="1179"/>
                    </a:lnTo>
                    <a:lnTo>
                      <a:pt x="365" y="1179"/>
                    </a:lnTo>
                    <a:cubicBezTo>
                      <a:pt x="343" y="1248"/>
                      <a:pt x="268" y="1286"/>
                      <a:pt x="199" y="1264"/>
                    </a:cubicBezTo>
                    <a:lnTo>
                      <a:pt x="0" y="1199"/>
                    </a:lnTo>
                    <a:lnTo>
                      <a:pt x="387" y="0"/>
                    </a:lnTo>
                    <a:lnTo>
                      <a:pt x="587" y="6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1" name="Freeform 425">
                <a:extLst>
                  <a:ext uri="{FF2B5EF4-FFF2-40B4-BE49-F238E27FC236}">
                    <a16:creationId xmlns:a16="http://schemas.microsoft.com/office/drawing/2014/main" id="{BCED83B5-0185-8C4F-8167-68E419B87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1616" y="7874219"/>
                <a:ext cx="2686102" cy="2686098"/>
              </a:xfrm>
              <a:custGeom>
                <a:avLst/>
                <a:gdLst>
                  <a:gd name="T0" fmla="*/ 698 w 2157"/>
                  <a:gd name="T1" fmla="*/ 33 h 2157"/>
                  <a:gd name="T2" fmla="*/ 1996 w 2157"/>
                  <a:gd name="T3" fmla="*/ 453 h 2157"/>
                  <a:gd name="T4" fmla="*/ 1996 w 2157"/>
                  <a:gd name="T5" fmla="*/ 453 h 2157"/>
                  <a:gd name="T6" fmla="*/ 2122 w 2157"/>
                  <a:gd name="T7" fmla="*/ 700 h 2157"/>
                  <a:gd name="T8" fmla="*/ 2100 w 2157"/>
                  <a:gd name="T9" fmla="*/ 768 h 2157"/>
                  <a:gd name="T10" fmla="*/ 1713 w 2157"/>
                  <a:gd name="T11" fmla="*/ 1967 h 2157"/>
                  <a:gd name="T12" fmla="*/ 1703 w 2157"/>
                  <a:gd name="T13" fmla="*/ 1997 h 2157"/>
                  <a:gd name="T14" fmla="*/ 1703 w 2157"/>
                  <a:gd name="T15" fmla="*/ 1997 h 2157"/>
                  <a:gd name="T16" fmla="*/ 1456 w 2157"/>
                  <a:gd name="T17" fmla="*/ 2123 h 2157"/>
                  <a:gd name="T18" fmla="*/ 158 w 2157"/>
                  <a:gd name="T19" fmla="*/ 1704 h 2157"/>
                  <a:gd name="T20" fmla="*/ 158 w 2157"/>
                  <a:gd name="T21" fmla="*/ 1704 h 2157"/>
                  <a:gd name="T22" fmla="*/ 32 w 2157"/>
                  <a:gd name="T23" fmla="*/ 1458 h 2157"/>
                  <a:gd name="T24" fmla="*/ 452 w 2157"/>
                  <a:gd name="T25" fmla="*/ 159 h 2157"/>
                  <a:gd name="T26" fmla="*/ 452 w 2157"/>
                  <a:gd name="T27" fmla="*/ 159 h 2157"/>
                  <a:gd name="T28" fmla="*/ 698 w 2157"/>
                  <a:gd name="T29" fmla="*/ 33 h 2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57" h="2157">
                    <a:moveTo>
                      <a:pt x="698" y="33"/>
                    </a:moveTo>
                    <a:lnTo>
                      <a:pt x="1996" y="453"/>
                    </a:lnTo>
                    <a:lnTo>
                      <a:pt x="1996" y="453"/>
                    </a:lnTo>
                    <a:cubicBezTo>
                      <a:pt x="2099" y="486"/>
                      <a:pt x="2156" y="597"/>
                      <a:pt x="2122" y="700"/>
                    </a:cubicBezTo>
                    <a:lnTo>
                      <a:pt x="2100" y="768"/>
                    </a:lnTo>
                    <a:lnTo>
                      <a:pt x="1713" y="1967"/>
                    </a:lnTo>
                    <a:lnTo>
                      <a:pt x="1703" y="1997"/>
                    </a:lnTo>
                    <a:lnTo>
                      <a:pt x="1703" y="1997"/>
                    </a:lnTo>
                    <a:cubicBezTo>
                      <a:pt x="1670" y="2099"/>
                      <a:pt x="1559" y="2156"/>
                      <a:pt x="1456" y="2123"/>
                    </a:cubicBezTo>
                    <a:lnTo>
                      <a:pt x="158" y="1704"/>
                    </a:lnTo>
                    <a:lnTo>
                      <a:pt x="158" y="1704"/>
                    </a:lnTo>
                    <a:cubicBezTo>
                      <a:pt x="56" y="1670"/>
                      <a:pt x="0" y="1560"/>
                      <a:pt x="32" y="1458"/>
                    </a:cubicBezTo>
                    <a:lnTo>
                      <a:pt x="452" y="159"/>
                    </a:lnTo>
                    <a:lnTo>
                      <a:pt x="452" y="159"/>
                    </a:lnTo>
                    <a:cubicBezTo>
                      <a:pt x="485" y="56"/>
                      <a:pt x="596" y="0"/>
                      <a:pt x="698" y="3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2" name="Freeform 426">
                <a:extLst>
                  <a:ext uri="{FF2B5EF4-FFF2-40B4-BE49-F238E27FC236}">
                    <a16:creationId xmlns:a16="http://schemas.microsoft.com/office/drawing/2014/main" id="{0EDF7679-A138-904F-8D30-9EE5B7043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4816" y="6473490"/>
                <a:ext cx="3109064" cy="3334280"/>
              </a:xfrm>
              <a:custGeom>
                <a:avLst/>
                <a:gdLst>
                  <a:gd name="T0" fmla="*/ 2497 w 2498"/>
                  <a:gd name="T1" fmla="*/ 1234 h 2675"/>
                  <a:gd name="T2" fmla="*/ 2271 w 2498"/>
                  <a:gd name="T3" fmla="*/ 1931 h 2675"/>
                  <a:gd name="T4" fmla="*/ 2046 w 2498"/>
                  <a:gd name="T5" fmla="*/ 2627 h 2675"/>
                  <a:gd name="T6" fmla="*/ 0 w 2498"/>
                  <a:gd name="T7" fmla="*/ 2674 h 2675"/>
                  <a:gd name="T8" fmla="*/ 864 w 2498"/>
                  <a:gd name="T9" fmla="*/ 0 h 2675"/>
                  <a:gd name="T10" fmla="*/ 2497 w 2498"/>
                  <a:gd name="T11" fmla="*/ 123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8" h="2675">
                    <a:moveTo>
                      <a:pt x="2497" y="1234"/>
                    </a:moveTo>
                    <a:lnTo>
                      <a:pt x="2271" y="1931"/>
                    </a:lnTo>
                    <a:lnTo>
                      <a:pt x="2046" y="2627"/>
                    </a:lnTo>
                    <a:lnTo>
                      <a:pt x="0" y="2674"/>
                    </a:lnTo>
                    <a:lnTo>
                      <a:pt x="864" y="0"/>
                    </a:lnTo>
                    <a:lnTo>
                      <a:pt x="2497" y="123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3" name="Freeform 427">
                <a:extLst>
                  <a:ext uri="{FF2B5EF4-FFF2-40B4-BE49-F238E27FC236}">
                    <a16:creationId xmlns:a16="http://schemas.microsoft.com/office/drawing/2014/main" id="{869786B8-3856-0D48-9BA5-D9FE2927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5647" y="6264752"/>
                <a:ext cx="1411715" cy="3499073"/>
              </a:xfrm>
              <a:custGeom>
                <a:avLst/>
                <a:gdLst>
                  <a:gd name="T0" fmla="*/ 1134 w 1135"/>
                  <a:gd name="T1" fmla="*/ 29 h 2811"/>
                  <a:gd name="T2" fmla="*/ 235 w 1135"/>
                  <a:gd name="T3" fmla="*/ 2810 h 2811"/>
                  <a:gd name="T4" fmla="*/ 235 w 1135"/>
                  <a:gd name="T5" fmla="*/ 2810 h 2811"/>
                  <a:gd name="T6" fmla="*/ 44 w 1135"/>
                  <a:gd name="T7" fmla="*/ 2464 h 2811"/>
                  <a:gd name="T8" fmla="*/ 411 w 1135"/>
                  <a:gd name="T9" fmla="*/ 1329 h 2811"/>
                  <a:gd name="T10" fmla="*/ 775 w 1135"/>
                  <a:gd name="T11" fmla="*/ 202 h 2811"/>
                  <a:gd name="T12" fmla="*/ 775 w 1135"/>
                  <a:gd name="T13" fmla="*/ 202 h 2811"/>
                  <a:gd name="T14" fmla="*/ 1134 w 1135"/>
                  <a:gd name="T15" fmla="*/ 29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5" h="2811">
                    <a:moveTo>
                      <a:pt x="1134" y="29"/>
                    </a:moveTo>
                    <a:lnTo>
                      <a:pt x="235" y="2810"/>
                    </a:lnTo>
                    <a:lnTo>
                      <a:pt x="235" y="2810"/>
                    </a:lnTo>
                    <a:cubicBezTo>
                      <a:pt x="91" y="2745"/>
                      <a:pt x="0" y="2601"/>
                      <a:pt x="44" y="2464"/>
                    </a:cubicBezTo>
                    <a:lnTo>
                      <a:pt x="411" y="1329"/>
                    </a:lnTo>
                    <a:lnTo>
                      <a:pt x="775" y="202"/>
                    </a:lnTo>
                    <a:lnTo>
                      <a:pt x="775" y="202"/>
                    </a:lnTo>
                    <a:cubicBezTo>
                      <a:pt x="820" y="65"/>
                      <a:pt x="978" y="0"/>
                      <a:pt x="1134" y="2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4" name="Freeform 428">
                <a:extLst>
                  <a:ext uri="{FF2B5EF4-FFF2-40B4-BE49-F238E27FC236}">
                    <a16:creationId xmlns:a16="http://schemas.microsoft.com/office/drawing/2014/main" id="{1B49C300-F8AF-4D47-8F51-3BA2A8EA1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2275" y="6297712"/>
                <a:ext cx="1439178" cy="3510058"/>
              </a:xfrm>
              <a:custGeom>
                <a:avLst/>
                <a:gdLst>
                  <a:gd name="T0" fmla="*/ 1071 w 1157"/>
                  <a:gd name="T1" fmla="*/ 76 h 2819"/>
                  <a:gd name="T2" fmla="*/ 1156 w 1157"/>
                  <a:gd name="T3" fmla="*/ 140 h 2819"/>
                  <a:gd name="T4" fmla="*/ 292 w 1157"/>
                  <a:gd name="T5" fmla="*/ 2814 h 2819"/>
                  <a:gd name="T6" fmla="*/ 174 w 1157"/>
                  <a:gd name="T7" fmla="*/ 2817 h 2819"/>
                  <a:gd name="T8" fmla="*/ 174 w 1157"/>
                  <a:gd name="T9" fmla="*/ 2817 h 2819"/>
                  <a:gd name="T10" fmla="*/ 0 w 1157"/>
                  <a:gd name="T11" fmla="*/ 2781 h 2819"/>
                  <a:gd name="T12" fmla="*/ 899 w 1157"/>
                  <a:gd name="T13" fmla="*/ 0 h 2819"/>
                  <a:gd name="T14" fmla="*/ 899 w 1157"/>
                  <a:gd name="T15" fmla="*/ 0 h 2819"/>
                  <a:gd name="T16" fmla="*/ 1071 w 1157"/>
                  <a:gd name="T17" fmla="*/ 76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7" h="2819">
                    <a:moveTo>
                      <a:pt x="1071" y="76"/>
                    </a:moveTo>
                    <a:lnTo>
                      <a:pt x="1156" y="140"/>
                    </a:lnTo>
                    <a:lnTo>
                      <a:pt x="292" y="2814"/>
                    </a:lnTo>
                    <a:lnTo>
                      <a:pt x="174" y="2817"/>
                    </a:lnTo>
                    <a:lnTo>
                      <a:pt x="174" y="2817"/>
                    </a:lnTo>
                    <a:cubicBezTo>
                      <a:pt x="112" y="2818"/>
                      <a:pt x="53" y="2805"/>
                      <a:pt x="0" y="2781"/>
                    </a:cubicBezTo>
                    <a:lnTo>
                      <a:pt x="899" y="0"/>
                    </a:lnTo>
                    <a:lnTo>
                      <a:pt x="899" y="0"/>
                    </a:lnTo>
                    <a:cubicBezTo>
                      <a:pt x="959" y="11"/>
                      <a:pt x="1018" y="35"/>
                      <a:pt x="1071" y="7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5" name="Freeform 429">
                <a:extLst>
                  <a:ext uri="{FF2B5EF4-FFF2-40B4-BE49-F238E27FC236}">
                    <a16:creationId xmlns:a16="http://schemas.microsoft.com/office/drawing/2014/main" id="{8F22055A-D849-5040-8A1A-51E867DB9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9930" y="9989039"/>
                <a:ext cx="1686364" cy="681137"/>
              </a:xfrm>
              <a:custGeom>
                <a:avLst/>
                <a:gdLst>
                  <a:gd name="T0" fmla="*/ 1168 w 1354"/>
                  <a:gd name="T1" fmla="*/ 523 h 549"/>
                  <a:gd name="T2" fmla="*/ 119 w 1354"/>
                  <a:gd name="T3" fmla="*/ 184 h 549"/>
                  <a:gd name="T4" fmla="*/ 119 w 1354"/>
                  <a:gd name="T5" fmla="*/ 184 h 549"/>
                  <a:gd name="T6" fmla="*/ 25 w 1354"/>
                  <a:gd name="T7" fmla="*/ 0 h 549"/>
                  <a:gd name="T8" fmla="*/ 1353 w 1354"/>
                  <a:gd name="T9" fmla="*/ 429 h 549"/>
                  <a:gd name="T10" fmla="*/ 1353 w 1354"/>
                  <a:gd name="T11" fmla="*/ 429 h 549"/>
                  <a:gd name="T12" fmla="*/ 1168 w 1354"/>
                  <a:gd name="T13" fmla="*/ 523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4" h="549">
                    <a:moveTo>
                      <a:pt x="1168" y="523"/>
                    </a:moveTo>
                    <a:lnTo>
                      <a:pt x="119" y="184"/>
                    </a:lnTo>
                    <a:lnTo>
                      <a:pt x="119" y="184"/>
                    </a:lnTo>
                    <a:cubicBezTo>
                      <a:pt x="43" y="159"/>
                      <a:pt x="0" y="76"/>
                      <a:pt x="25" y="0"/>
                    </a:cubicBezTo>
                    <a:lnTo>
                      <a:pt x="1353" y="429"/>
                    </a:lnTo>
                    <a:lnTo>
                      <a:pt x="1353" y="429"/>
                    </a:lnTo>
                    <a:cubicBezTo>
                      <a:pt x="1328" y="505"/>
                      <a:pt x="1245" y="548"/>
                      <a:pt x="1168" y="5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6" name="Freeform 430">
                <a:extLst>
                  <a:ext uri="{FF2B5EF4-FFF2-40B4-BE49-F238E27FC236}">
                    <a16:creationId xmlns:a16="http://schemas.microsoft.com/office/drawing/2014/main" id="{FEA83D93-358C-8844-9B4C-760D58F65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2321" y="10510881"/>
                <a:ext cx="335075" cy="582263"/>
              </a:xfrm>
              <a:custGeom>
                <a:avLst/>
                <a:gdLst>
                  <a:gd name="T0" fmla="*/ 138 w 268"/>
                  <a:gd name="T1" fmla="*/ 0 h 467"/>
                  <a:gd name="T2" fmla="*/ 267 w 268"/>
                  <a:gd name="T3" fmla="*/ 42 h 467"/>
                  <a:gd name="T4" fmla="*/ 113 w 268"/>
                  <a:gd name="T5" fmla="*/ 466 h 467"/>
                  <a:gd name="T6" fmla="*/ 0 w 268"/>
                  <a:gd name="T7" fmla="*/ 428 h 467"/>
                  <a:gd name="T8" fmla="*/ 138 w 268"/>
                  <a:gd name="T9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467">
                    <a:moveTo>
                      <a:pt x="138" y="0"/>
                    </a:moveTo>
                    <a:lnTo>
                      <a:pt x="267" y="42"/>
                    </a:lnTo>
                    <a:lnTo>
                      <a:pt x="113" y="466"/>
                    </a:lnTo>
                    <a:lnTo>
                      <a:pt x="0" y="428"/>
                    </a:lnTo>
                    <a:lnTo>
                      <a:pt x="13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7" name="Freeform 431">
                <a:extLst>
                  <a:ext uri="{FF2B5EF4-FFF2-40B4-BE49-F238E27FC236}">
                    <a16:creationId xmlns:a16="http://schemas.microsoft.com/office/drawing/2014/main" id="{1F38675A-A713-D84A-8A9C-4FF2D2024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3443" y="10219747"/>
                <a:ext cx="1862142" cy="1752283"/>
              </a:xfrm>
              <a:custGeom>
                <a:avLst/>
                <a:gdLst>
                  <a:gd name="T0" fmla="*/ 190 w 1494"/>
                  <a:gd name="T1" fmla="*/ 699 h 1408"/>
                  <a:gd name="T2" fmla="*/ 344 w 1494"/>
                  <a:gd name="T3" fmla="*/ 275 h 1408"/>
                  <a:gd name="T4" fmla="*/ 444 w 1494"/>
                  <a:gd name="T5" fmla="*/ 0 h 1408"/>
                  <a:gd name="T6" fmla="*/ 1493 w 1494"/>
                  <a:gd name="T7" fmla="*/ 339 h 1408"/>
                  <a:gd name="T8" fmla="*/ 569 w 1494"/>
                  <a:gd name="T9" fmla="*/ 1407 h 1408"/>
                  <a:gd name="T10" fmla="*/ 0 w 1494"/>
                  <a:gd name="T11" fmla="*/ 1223 h 1408"/>
                  <a:gd name="T12" fmla="*/ 190 w 1494"/>
                  <a:gd name="T13" fmla="*/ 699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4" h="1408">
                    <a:moveTo>
                      <a:pt x="190" y="699"/>
                    </a:moveTo>
                    <a:lnTo>
                      <a:pt x="344" y="275"/>
                    </a:lnTo>
                    <a:lnTo>
                      <a:pt x="444" y="0"/>
                    </a:lnTo>
                    <a:lnTo>
                      <a:pt x="1493" y="339"/>
                    </a:lnTo>
                    <a:lnTo>
                      <a:pt x="569" y="1407"/>
                    </a:lnTo>
                    <a:lnTo>
                      <a:pt x="0" y="1223"/>
                    </a:lnTo>
                    <a:lnTo>
                      <a:pt x="190" y="69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sp>
          <p:nvSpPr>
            <p:cNvPr id="28" name="Freeform 432">
              <a:extLst>
                <a:ext uri="{FF2B5EF4-FFF2-40B4-BE49-F238E27FC236}">
                  <a16:creationId xmlns:a16="http://schemas.microsoft.com/office/drawing/2014/main" id="{DE86E815-82C5-1B4E-BB77-616E4EE2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6722" y="4067533"/>
              <a:ext cx="2290602" cy="2290602"/>
            </a:xfrm>
            <a:custGeom>
              <a:avLst/>
              <a:gdLst>
                <a:gd name="T0" fmla="*/ 1806 w 1841"/>
                <a:gd name="T1" fmla="*/ 858 h 1841"/>
                <a:gd name="T2" fmla="*/ 1806 w 1841"/>
                <a:gd name="T3" fmla="*/ 858 h 1841"/>
                <a:gd name="T4" fmla="*/ 982 w 1841"/>
                <a:gd name="T5" fmla="*/ 1806 h 1841"/>
                <a:gd name="T6" fmla="*/ 982 w 1841"/>
                <a:gd name="T7" fmla="*/ 1806 h 1841"/>
                <a:gd name="T8" fmla="*/ 35 w 1841"/>
                <a:gd name="T9" fmla="*/ 983 h 1841"/>
                <a:gd name="T10" fmla="*/ 35 w 1841"/>
                <a:gd name="T11" fmla="*/ 983 h 1841"/>
                <a:gd name="T12" fmla="*/ 858 w 1841"/>
                <a:gd name="T13" fmla="*/ 35 h 1841"/>
                <a:gd name="T14" fmla="*/ 858 w 1841"/>
                <a:gd name="T15" fmla="*/ 35 h 1841"/>
                <a:gd name="T16" fmla="*/ 1806 w 1841"/>
                <a:gd name="T17" fmla="*/ 858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1" h="1841">
                  <a:moveTo>
                    <a:pt x="1806" y="858"/>
                  </a:moveTo>
                  <a:lnTo>
                    <a:pt x="1806" y="858"/>
                  </a:lnTo>
                  <a:cubicBezTo>
                    <a:pt x="1840" y="1347"/>
                    <a:pt x="1472" y="1771"/>
                    <a:pt x="982" y="1806"/>
                  </a:cubicBezTo>
                  <a:lnTo>
                    <a:pt x="982" y="1806"/>
                  </a:lnTo>
                  <a:cubicBezTo>
                    <a:pt x="493" y="1840"/>
                    <a:pt x="69" y="1471"/>
                    <a:pt x="35" y="983"/>
                  </a:cubicBezTo>
                  <a:lnTo>
                    <a:pt x="35" y="983"/>
                  </a:lnTo>
                  <a:cubicBezTo>
                    <a:pt x="0" y="493"/>
                    <a:pt x="369" y="69"/>
                    <a:pt x="858" y="35"/>
                  </a:cubicBezTo>
                  <a:lnTo>
                    <a:pt x="858" y="35"/>
                  </a:lnTo>
                  <a:cubicBezTo>
                    <a:pt x="1347" y="0"/>
                    <a:pt x="1771" y="369"/>
                    <a:pt x="1806" y="8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433">
              <a:extLst>
                <a:ext uri="{FF2B5EF4-FFF2-40B4-BE49-F238E27FC236}">
                  <a16:creationId xmlns:a16="http://schemas.microsoft.com/office/drawing/2014/main" id="{79E949D5-C268-0247-9579-8F99696C0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9110" y="6698706"/>
              <a:ext cx="1658899" cy="1653405"/>
            </a:xfrm>
            <a:custGeom>
              <a:avLst/>
              <a:gdLst>
                <a:gd name="T0" fmla="*/ 1305 w 1331"/>
                <a:gd name="T1" fmla="*/ 618 h 1329"/>
                <a:gd name="T2" fmla="*/ 1305 w 1331"/>
                <a:gd name="T3" fmla="*/ 618 h 1329"/>
                <a:gd name="T4" fmla="*/ 710 w 1331"/>
                <a:gd name="T5" fmla="*/ 1303 h 1329"/>
                <a:gd name="T6" fmla="*/ 710 w 1331"/>
                <a:gd name="T7" fmla="*/ 1303 h 1329"/>
                <a:gd name="T8" fmla="*/ 25 w 1331"/>
                <a:gd name="T9" fmla="*/ 708 h 1329"/>
                <a:gd name="T10" fmla="*/ 25 w 1331"/>
                <a:gd name="T11" fmla="*/ 708 h 1329"/>
                <a:gd name="T12" fmla="*/ 620 w 1331"/>
                <a:gd name="T13" fmla="*/ 24 h 1329"/>
                <a:gd name="T14" fmla="*/ 620 w 1331"/>
                <a:gd name="T15" fmla="*/ 24 h 1329"/>
                <a:gd name="T16" fmla="*/ 1305 w 1331"/>
                <a:gd name="T17" fmla="*/ 618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1" h="1329">
                  <a:moveTo>
                    <a:pt x="1305" y="618"/>
                  </a:moveTo>
                  <a:lnTo>
                    <a:pt x="1305" y="618"/>
                  </a:lnTo>
                  <a:cubicBezTo>
                    <a:pt x="1330" y="972"/>
                    <a:pt x="1063" y="1278"/>
                    <a:pt x="710" y="1303"/>
                  </a:cubicBezTo>
                  <a:lnTo>
                    <a:pt x="710" y="1303"/>
                  </a:lnTo>
                  <a:cubicBezTo>
                    <a:pt x="356" y="1328"/>
                    <a:pt x="50" y="1061"/>
                    <a:pt x="25" y="708"/>
                  </a:cubicBezTo>
                  <a:lnTo>
                    <a:pt x="25" y="708"/>
                  </a:lnTo>
                  <a:cubicBezTo>
                    <a:pt x="0" y="354"/>
                    <a:pt x="267" y="49"/>
                    <a:pt x="620" y="24"/>
                  </a:cubicBezTo>
                  <a:lnTo>
                    <a:pt x="620" y="24"/>
                  </a:lnTo>
                  <a:cubicBezTo>
                    <a:pt x="974" y="0"/>
                    <a:pt x="1280" y="265"/>
                    <a:pt x="1305" y="6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434">
              <a:extLst>
                <a:ext uri="{FF2B5EF4-FFF2-40B4-BE49-F238E27FC236}">
                  <a16:creationId xmlns:a16="http://schemas.microsoft.com/office/drawing/2014/main" id="{B5284FD9-FF34-464F-BF6F-E589A8BCA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5618" y="6396586"/>
              <a:ext cx="2153275" cy="2147782"/>
            </a:xfrm>
            <a:custGeom>
              <a:avLst/>
              <a:gdLst>
                <a:gd name="T0" fmla="*/ 1693 w 1727"/>
                <a:gd name="T1" fmla="*/ 803 h 1725"/>
                <a:gd name="T2" fmla="*/ 1693 w 1727"/>
                <a:gd name="T3" fmla="*/ 803 h 1725"/>
                <a:gd name="T4" fmla="*/ 921 w 1727"/>
                <a:gd name="T5" fmla="*/ 1692 h 1725"/>
                <a:gd name="T6" fmla="*/ 921 w 1727"/>
                <a:gd name="T7" fmla="*/ 1692 h 1725"/>
                <a:gd name="T8" fmla="*/ 32 w 1727"/>
                <a:gd name="T9" fmla="*/ 920 h 1725"/>
                <a:gd name="T10" fmla="*/ 32 w 1727"/>
                <a:gd name="T11" fmla="*/ 920 h 1725"/>
                <a:gd name="T12" fmla="*/ 805 w 1727"/>
                <a:gd name="T13" fmla="*/ 32 h 1725"/>
                <a:gd name="T14" fmla="*/ 805 w 1727"/>
                <a:gd name="T15" fmla="*/ 32 h 1725"/>
                <a:gd name="T16" fmla="*/ 1693 w 1727"/>
                <a:gd name="T17" fmla="*/ 803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7" h="1725">
                  <a:moveTo>
                    <a:pt x="1693" y="803"/>
                  </a:moveTo>
                  <a:lnTo>
                    <a:pt x="1693" y="803"/>
                  </a:lnTo>
                  <a:cubicBezTo>
                    <a:pt x="1726" y="1262"/>
                    <a:pt x="1380" y="1660"/>
                    <a:pt x="921" y="1692"/>
                  </a:cubicBezTo>
                  <a:lnTo>
                    <a:pt x="921" y="1692"/>
                  </a:lnTo>
                  <a:cubicBezTo>
                    <a:pt x="462" y="1724"/>
                    <a:pt x="65" y="1379"/>
                    <a:pt x="32" y="920"/>
                  </a:cubicBezTo>
                  <a:lnTo>
                    <a:pt x="32" y="920"/>
                  </a:lnTo>
                  <a:cubicBezTo>
                    <a:pt x="0" y="461"/>
                    <a:pt x="346" y="64"/>
                    <a:pt x="805" y="32"/>
                  </a:cubicBezTo>
                  <a:lnTo>
                    <a:pt x="805" y="32"/>
                  </a:lnTo>
                  <a:cubicBezTo>
                    <a:pt x="1263" y="0"/>
                    <a:pt x="1662" y="345"/>
                    <a:pt x="1693" y="8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435">
              <a:extLst>
                <a:ext uri="{FF2B5EF4-FFF2-40B4-BE49-F238E27FC236}">
                  <a16:creationId xmlns:a16="http://schemas.microsoft.com/office/drawing/2014/main" id="{CC144C99-6C39-EC47-A642-9D023199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108" y="8692681"/>
              <a:ext cx="1878621" cy="1878621"/>
            </a:xfrm>
            <a:custGeom>
              <a:avLst/>
              <a:gdLst>
                <a:gd name="T0" fmla="*/ 1480 w 1509"/>
                <a:gd name="T1" fmla="*/ 703 h 1509"/>
                <a:gd name="T2" fmla="*/ 1480 w 1509"/>
                <a:gd name="T3" fmla="*/ 703 h 1509"/>
                <a:gd name="T4" fmla="*/ 805 w 1509"/>
                <a:gd name="T5" fmla="*/ 1479 h 1509"/>
                <a:gd name="T6" fmla="*/ 805 w 1509"/>
                <a:gd name="T7" fmla="*/ 1479 h 1509"/>
                <a:gd name="T8" fmla="*/ 29 w 1509"/>
                <a:gd name="T9" fmla="*/ 805 h 1509"/>
                <a:gd name="T10" fmla="*/ 29 w 1509"/>
                <a:gd name="T11" fmla="*/ 805 h 1509"/>
                <a:gd name="T12" fmla="*/ 704 w 1509"/>
                <a:gd name="T13" fmla="*/ 28 h 1509"/>
                <a:gd name="T14" fmla="*/ 704 w 1509"/>
                <a:gd name="T15" fmla="*/ 28 h 1509"/>
                <a:gd name="T16" fmla="*/ 1480 w 1509"/>
                <a:gd name="T17" fmla="*/ 703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9" h="1509">
                  <a:moveTo>
                    <a:pt x="1480" y="703"/>
                  </a:moveTo>
                  <a:lnTo>
                    <a:pt x="1480" y="703"/>
                  </a:lnTo>
                  <a:cubicBezTo>
                    <a:pt x="1508" y="1104"/>
                    <a:pt x="1206" y="1451"/>
                    <a:pt x="805" y="1479"/>
                  </a:cubicBezTo>
                  <a:lnTo>
                    <a:pt x="805" y="1479"/>
                  </a:lnTo>
                  <a:cubicBezTo>
                    <a:pt x="404" y="1508"/>
                    <a:pt x="57" y="1205"/>
                    <a:pt x="29" y="805"/>
                  </a:cubicBezTo>
                  <a:lnTo>
                    <a:pt x="29" y="805"/>
                  </a:lnTo>
                  <a:cubicBezTo>
                    <a:pt x="0" y="404"/>
                    <a:pt x="302" y="56"/>
                    <a:pt x="704" y="28"/>
                  </a:cubicBezTo>
                  <a:lnTo>
                    <a:pt x="704" y="28"/>
                  </a:lnTo>
                  <a:cubicBezTo>
                    <a:pt x="1104" y="0"/>
                    <a:pt x="1452" y="302"/>
                    <a:pt x="1480" y="7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436">
              <a:extLst>
                <a:ext uri="{FF2B5EF4-FFF2-40B4-BE49-F238E27FC236}">
                  <a16:creationId xmlns:a16="http://schemas.microsoft.com/office/drawing/2014/main" id="{2AC5ABE9-E84B-1D4B-A07F-21810337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7332" y="3990633"/>
              <a:ext cx="1878621" cy="1878621"/>
            </a:xfrm>
            <a:custGeom>
              <a:avLst/>
              <a:gdLst>
                <a:gd name="T0" fmla="*/ 1480 w 1509"/>
                <a:gd name="T1" fmla="*/ 703 h 1509"/>
                <a:gd name="T2" fmla="*/ 1480 w 1509"/>
                <a:gd name="T3" fmla="*/ 703 h 1509"/>
                <a:gd name="T4" fmla="*/ 805 w 1509"/>
                <a:gd name="T5" fmla="*/ 1479 h 1509"/>
                <a:gd name="T6" fmla="*/ 805 w 1509"/>
                <a:gd name="T7" fmla="*/ 1479 h 1509"/>
                <a:gd name="T8" fmla="*/ 28 w 1509"/>
                <a:gd name="T9" fmla="*/ 805 h 1509"/>
                <a:gd name="T10" fmla="*/ 28 w 1509"/>
                <a:gd name="T11" fmla="*/ 805 h 1509"/>
                <a:gd name="T12" fmla="*/ 704 w 1509"/>
                <a:gd name="T13" fmla="*/ 28 h 1509"/>
                <a:gd name="T14" fmla="*/ 704 w 1509"/>
                <a:gd name="T15" fmla="*/ 28 h 1509"/>
                <a:gd name="T16" fmla="*/ 1480 w 1509"/>
                <a:gd name="T17" fmla="*/ 703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9" h="1509">
                  <a:moveTo>
                    <a:pt x="1480" y="703"/>
                  </a:moveTo>
                  <a:lnTo>
                    <a:pt x="1480" y="703"/>
                  </a:lnTo>
                  <a:cubicBezTo>
                    <a:pt x="1508" y="1104"/>
                    <a:pt x="1206" y="1451"/>
                    <a:pt x="805" y="1479"/>
                  </a:cubicBezTo>
                  <a:lnTo>
                    <a:pt x="805" y="1479"/>
                  </a:lnTo>
                  <a:cubicBezTo>
                    <a:pt x="404" y="1508"/>
                    <a:pt x="57" y="1206"/>
                    <a:pt x="28" y="805"/>
                  </a:cubicBezTo>
                  <a:lnTo>
                    <a:pt x="28" y="805"/>
                  </a:lnTo>
                  <a:cubicBezTo>
                    <a:pt x="0" y="404"/>
                    <a:pt x="302" y="56"/>
                    <a:pt x="704" y="28"/>
                  </a:cubicBezTo>
                  <a:lnTo>
                    <a:pt x="704" y="28"/>
                  </a:lnTo>
                  <a:cubicBezTo>
                    <a:pt x="1104" y="0"/>
                    <a:pt x="1452" y="302"/>
                    <a:pt x="1480" y="7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1F73F14-E6C4-0E4A-85E5-F461730CB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5909" y="6956878"/>
              <a:ext cx="1031444" cy="1025955"/>
            </a:xfrm>
            <a:custGeom>
              <a:avLst/>
              <a:gdLst>
                <a:gd name="connsiteX0" fmla="*/ 515722 w 1031444"/>
                <a:gd name="connsiteY0" fmla="*/ 882770 h 1025955"/>
                <a:gd name="connsiteX1" fmla="*/ 457032 w 1031444"/>
                <a:gd name="connsiteY1" fmla="*/ 941289 h 1025955"/>
                <a:gd name="connsiteX2" fmla="*/ 515722 w 1031444"/>
                <a:gd name="connsiteY2" fmla="*/ 999808 h 1025955"/>
                <a:gd name="connsiteX3" fmla="*/ 574412 w 1031444"/>
                <a:gd name="connsiteY3" fmla="*/ 941289 h 1025955"/>
                <a:gd name="connsiteX4" fmla="*/ 515722 w 1031444"/>
                <a:gd name="connsiteY4" fmla="*/ 882770 h 1025955"/>
                <a:gd name="connsiteX5" fmla="*/ 427699 w 1031444"/>
                <a:gd name="connsiteY5" fmla="*/ 549073 h 1025955"/>
                <a:gd name="connsiteX6" fmla="*/ 344632 w 1031444"/>
                <a:gd name="connsiteY6" fmla="*/ 632011 h 1025955"/>
                <a:gd name="connsiteX7" fmla="*/ 344632 w 1031444"/>
                <a:gd name="connsiteY7" fmla="*/ 735992 h 1025955"/>
                <a:gd name="connsiteX8" fmla="*/ 368188 w 1031444"/>
                <a:gd name="connsiteY8" fmla="*/ 757036 h 1025955"/>
                <a:gd name="connsiteX9" fmla="*/ 663264 w 1031444"/>
                <a:gd name="connsiteY9" fmla="*/ 757036 h 1025955"/>
                <a:gd name="connsiteX10" fmla="*/ 686820 w 1031444"/>
                <a:gd name="connsiteY10" fmla="*/ 735992 h 1025955"/>
                <a:gd name="connsiteX11" fmla="*/ 686820 w 1031444"/>
                <a:gd name="connsiteY11" fmla="*/ 632011 h 1025955"/>
                <a:gd name="connsiteX12" fmla="*/ 602513 w 1031444"/>
                <a:gd name="connsiteY12" fmla="*/ 549073 h 1025955"/>
                <a:gd name="connsiteX13" fmla="*/ 427699 w 1031444"/>
                <a:gd name="connsiteY13" fmla="*/ 521840 h 1025955"/>
                <a:gd name="connsiteX14" fmla="*/ 602513 w 1031444"/>
                <a:gd name="connsiteY14" fmla="*/ 521840 h 1025955"/>
                <a:gd name="connsiteX15" fmla="*/ 712856 w 1031444"/>
                <a:gd name="connsiteY15" fmla="*/ 632011 h 1025955"/>
                <a:gd name="connsiteX16" fmla="*/ 712856 w 1031444"/>
                <a:gd name="connsiteY16" fmla="*/ 735992 h 1025955"/>
                <a:gd name="connsiteX17" fmla="*/ 663264 w 1031444"/>
                <a:gd name="connsiteY17" fmla="*/ 784269 h 1025955"/>
                <a:gd name="connsiteX18" fmla="*/ 368188 w 1031444"/>
                <a:gd name="connsiteY18" fmla="*/ 784269 h 1025955"/>
                <a:gd name="connsiteX19" fmla="*/ 318596 w 1031444"/>
                <a:gd name="connsiteY19" fmla="*/ 735992 h 1025955"/>
                <a:gd name="connsiteX20" fmla="*/ 318596 w 1031444"/>
                <a:gd name="connsiteY20" fmla="*/ 632011 h 1025955"/>
                <a:gd name="connsiteX21" fmla="*/ 427699 w 1031444"/>
                <a:gd name="connsiteY21" fmla="*/ 521840 h 1025955"/>
                <a:gd name="connsiteX22" fmla="*/ 946531 w 1031444"/>
                <a:gd name="connsiteY22" fmla="*/ 453213 h 1025955"/>
                <a:gd name="connsiteX23" fmla="*/ 887841 w 1031444"/>
                <a:gd name="connsiteY23" fmla="*/ 511733 h 1025955"/>
                <a:gd name="connsiteX24" fmla="*/ 946531 w 1031444"/>
                <a:gd name="connsiteY24" fmla="*/ 569007 h 1025955"/>
                <a:gd name="connsiteX25" fmla="*/ 1005221 w 1031444"/>
                <a:gd name="connsiteY25" fmla="*/ 511733 h 1025955"/>
                <a:gd name="connsiteX26" fmla="*/ 946531 w 1031444"/>
                <a:gd name="connsiteY26" fmla="*/ 453213 h 1025955"/>
                <a:gd name="connsiteX27" fmla="*/ 84913 w 1031444"/>
                <a:gd name="connsiteY27" fmla="*/ 453213 h 1025955"/>
                <a:gd name="connsiteX28" fmla="*/ 26223 w 1031444"/>
                <a:gd name="connsiteY28" fmla="*/ 511733 h 1025955"/>
                <a:gd name="connsiteX29" fmla="*/ 84913 w 1031444"/>
                <a:gd name="connsiteY29" fmla="*/ 569007 h 1025955"/>
                <a:gd name="connsiteX30" fmla="*/ 142354 w 1031444"/>
                <a:gd name="connsiteY30" fmla="*/ 511733 h 1025955"/>
                <a:gd name="connsiteX31" fmla="*/ 84913 w 1031444"/>
                <a:gd name="connsiteY31" fmla="*/ 453213 h 1025955"/>
                <a:gd name="connsiteX32" fmla="*/ 512981 w 1031444"/>
                <a:gd name="connsiteY32" fmla="*/ 269245 h 1025955"/>
                <a:gd name="connsiteX33" fmla="*/ 421470 w 1031444"/>
                <a:gd name="connsiteY33" fmla="*/ 361915 h 1025955"/>
                <a:gd name="connsiteX34" fmla="*/ 512981 w 1031444"/>
                <a:gd name="connsiteY34" fmla="*/ 454584 h 1025955"/>
                <a:gd name="connsiteX35" fmla="*/ 604493 w 1031444"/>
                <a:gd name="connsiteY35" fmla="*/ 361915 h 1025955"/>
                <a:gd name="connsiteX36" fmla="*/ 512981 w 1031444"/>
                <a:gd name="connsiteY36" fmla="*/ 269245 h 1025955"/>
                <a:gd name="connsiteX37" fmla="*/ 512981 w 1031444"/>
                <a:gd name="connsiteY37" fmla="*/ 241694 h 1025955"/>
                <a:gd name="connsiteX38" fmla="*/ 630462 w 1031444"/>
                <a:gd name="connsiteY38" fmla="*/ 361915 h 1025955"/>
                <a:gd name="connsiteX39" fmla="*/ 512981 w 1031444"/>
                <a:gd name="connsiteY39" fmla="*/ 482135 h 1025955"/>
                <a:gd name="connsiteX40" fmla="*/ 395500 w 1031444"/>
                <a:gd name="connsiteY40" fmla="*/ 361915 h 1025955"/>
                <a:gd name="connsiteX41" fmla="*/ 512981 w 1031444"/>
                <a:gd name="connsiteY41" fmla="*/ 241694 h 1025955"/>
                <a:gd name="connsiteX42" fmla="*/ 432058 w 1031444"/>
                <a:gd name="connsiteY42" fmla="*/ 103343 h 1025955"/>
                <a:gd name="connsiteX43" fmla="*/ 106141 w 1031444"/>
                <a:gd name="connsiteY43" fmla="*/ 429557 h 1025955"/>
                <a:gd name="connsiteX44" fmla="*/ 169826 w 1031444"/>
                <a:gd name="connsiteY44" fmla="*/ 511733 h 1025955"/>
                <a:gd name="connsiteX45" fmla="*/ 106141 w 1031444"/>
                <a:gd name="connsiteY45" fmla="*/ 593909 h 1025955"/>
                <a:gd name="connsiteX46" fmla="*/ 433307 w 1031444"/>
                <a:gd name="connsiteY46" fmla="*/ 920122 h 1025955"/>
                <a:gd name="connsiteX47" fmla="*/ 515722 w 1031444"/>
                <a:gd name="connsiteY47" fmla="*/ 856623 h 1025955"/>
                <a:gd name="connsiteX48" fmla="*/ 598138 w 1031444"/>
                <a:gd name="connsiteY48" fmla="*/ 920122 h 1025955"/>
                <a:gd name="connsiteX49" fmla="*/ 925303 w 1031444"/>
                <a:gd name="connsiteY49" fmla="*/ 593909 h 1025955"/>
                <a:gd name="connsiteX50" fmla="*/ 861618 w 1031444"/>
                <a:gd name="connsiteY50" fmla="*/ 511733 h 1025955"/>
                <a:gd name="connsiteX51" fmla="*/ 925303 w 1031444"/>
                <a:gd name="connsiteY51" fmla="*/ 429557 h 1025955"/>
                <a:gd name="connsiteX52" fmla="*/ 599387 w 1031444"/>
                <a:gd name="connsiteY52" fmla="*/ 103343 h 1025955"/>
                <a:gd name="connsiteX53" fmla="*/ 515722 w 1031444"/>
                <a:gd name="connsiteY53" fmla="*/ 170578 h 1025955"/>
                <a:gd name="connsiteX54" fmla="*/ 432058 w 1031444"/>
                <a:gd name="connsiteY54" fmla="*/ 103343 h 1025955"/>
                <a:gd name="connsiteX55" fmla="*/ 515722 w 1031444"/>
                <a:gd name="connsiteY55" fmla="*/ 27392 h 1025955"/>
                <a:gd name="connsiteX56" fmla="*/ 457032 w 1031444"/>
                <a:gd name="connsiteY56" fmla="*/ 84666 h 1025955"/>
                <a:gd name="connsiteX57" fmla="*/ 515722 w 1031444"/>
                <a:gd name="connsiteY57" fmla="*/ 143186 h 1025955"/>
                <a:gd name="connsiteX58" fmla="*/ 574412 w 1031444"/>
                <a:gd name="connsiteY58" fmla="*/ 84666 h 1025955"/>
                <a:gd name="connsiteX59" fmla="*/ 515722 w 1031444"/>
                <a:gd name="connsiteY59" fmla="*/ 27392 h 1025955"/>
                <a:gd name="connsiteX60" fmla="*/ 515722 w 1031444"/>
                <a:gd name="connsiteY60" fmla="*/ 0 h 1025955"/>
                <a:gd name="connsiteX61" fmla="*/ 600635 w 1031444"/>
                <a:gd name="connsiteY61" fmla="*/ 77196 h 1025955"/>
                <a:gd name="connsiteX62" fmla="*/ 951526 w 1031444"/>
                <a:gd name="connsiteY62" fmla="*/ 427066 h 1025955"/>
                <a:gd name="connsiteX63" fmla="*/ 1031444 w 1031444"/>
                <a:gd name="connsiteY63" fmla="*/ 511733 h 1025955"/>
                <a:gd name="connsiteX64" fmla="*/ 951526 w 1031444"/>
                <a:gd name="connsiteY64" fmla="*/ 596399 h 1025955"/>
                <a:gd name="connsiteX65" fmla="*/ 600635 w 1031444"/>
                <a:gd name="connsiteY65" fmla="*/ 946269 h 1025955"/>
                <a:gd name="connsiteX66" fmla="*/ 515722 w 1031444"/>
                <a:gd name="connsiteY66" fmla="*/ 1025955 h 1025955"/>
                <a:gd name="connsiteX67" fmla="*/ 430809 w 1031444"/>
                <a:gd name="connsiteY67" fmla="*/ 946269 h 1025955"/>
                <a:gd name="connsiteX68" fmla="*/ 79918 w 1031444"/>
                <a:gd name="connsiteY68" fmla="*/ 596399 h 1025955"/>
                <a:gd name="connsiteX69" fmla="*/ 0 w 1031444"/>
                <a:gd name="connsiteY69" fmla="*/ 511733 h 1025955"/>
                <a:gd name="connsiteX70" fmla="*/ 79918 w 1031444"/>
                <a:gd name="connsiteY70" fmla="*/ 427066 h 1025955"/>
                <a:gd name="connsiteX71" fmla="*/ 430809 w 1031444"/>
                <a:gd name="connsiteY71" fmla="*/ 77196 h 1025955"/>
                <a:gd name="connsiteX72" fmla="*/ 515722 w 1031444"/>
                <a:gd name="connsiteY72" fmla="*/ 0 h 102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31444" h="1025955">
                  <a:moveTo>
                    <a:pt x="515722" y="882770"/>
                  </a:moveTo>
                  <a:cubicBezTo>
                    <a:pt x="483255" y="882770"/>
                    <a:pt x="457032" y="908917"/>
                    <a:pt x="457032" y="941289"/>
                  </a:cubicBezTo>
                  <a:cubicBezTo>
                    <a:pt x="457032" y="972416"/>
                    <a:pt x="483255" y="999808"/>
                    <a:pt x="515722" y="999808"/>
                  </a:cubicBezTo>
                  <a:cubicBezTo>
                    <a:pt x="548189" y="999808"/>
                    <a:pt x="574412" y="972416"/>
                    <a:pt x="574412" y="941289"/>
                  </a:cubicBezTo>
                  <a:cubicBezTo>
                    <a:pt x="574412" y="908917"/>
                    <a:pt x="548189" y="882770"/>
                    <a:pt x="515722" y="882770"/>
                  </a:cubicBezTo>
                  <a:close/>
                  <a:moveTo>
                    <a:pt x="427699" y="549073"/>
                  </a:moveTo>
                  <a:cubicBezTo>
                    <a:pt x="383066" y="549073"/>
                    <a:pt x="344632" y="586210"/>
                    <a:pt x="344632" y="632011"/>
                  </a:cubicBezTo>
                  <a:lnTo>
                    <a:pt x="344632" y="735992"/>
                  </a:lnTo>
                  <a:cubicBezTo>
                    <a:pt x="344632" y="748371"/>
                    <a:pt x="355790" y="757036"/>
                    <a:pt x="368188" y="757036"/>
                  </a:cubicBezTo>
                  <a:lnTo>
                    <a:pt x="663264" y="757036"/>
                  </a:lnTo>
                  <a:cubicBezTo>
                    <a:pt x="676902" y="757036"/>
                    <a:pt x="686820" y="748371"/>
                    <a:pt x="686820" y="735992"/>
                  </a:cubicBezTo>
                  <a:lnTo>
                    <a:pt x="686820" y="632011"/>
                  </a:lnTo>
                  <a:cubicBezTo>
                    <a:pt x="686820" y="586210"/>
                    <a:pt x="648386" y="549073"/>
                    <a:pt x="602513" y="549073"/>
                  </a:cubicBezTo>
                  <a:close/>
                  <a:moveTo>
                    <a:pt x="427699" y="521840"/>
                  </a:moveTo>
                  <a:lnTo>
                    <a:pt x="602513" y="521840"/>
                  </a:lnTo>
                  <a:cubicBezTo>
                    <a:pt x="663264" y="521840"/>
                    <a:pt x="712856" y="571355"/>
                    <a:pt x="712856" y="632011"/>
                  </a:cubicBezTo>
                  <a:lnTo>
                    <a:pt x="712856" y="735992"/>
                  </a:lnTo>
                  <a:cubicBezTo>
                    <a:pt x="712856" y="761988"/>
                    <a:pt x="690540" y="784269"/>
                    <a:pt x="663264" y="784269"/>
                  </a:cubicBezTo>
                  <a:lnTo>
                    <a:pt x="368188" y="784269"/>
                  </a:lnTo>
                  <a:cubicBezTo>
                    <a:pt x="340913" y="784269"/>
                    <a:pt x="318596" y="761988"/>
                    <a:pt x="318596" y="735992"/>
                  </a:cubicBezTo>
                  <a:lnTo>
                    <a:pt x="318596" y="632011"/>
                  </a:lnTo>
                  <a:cubicBezTo>
                    <a:pt x="318596" y="571355"/>
                    <a:pt x="368188" y="521840"/>
                    <a:pt x="427699" y="521840"/>
                  </a:cubicBezTo>
                  <a:close/>
                  <a:moveTo>
                    <a:pt x="946531" y="453213"/>
                  </a:moveTo>
                  <a:cubicBezTo>
                    <a:pt x="914064" y="453213"/>
                    <a:pt x="887841" y="479360"/>
                    <a:pt x="887841" y="511733"/>
                  </a:cubicBezTo>
                  <a:cubicBezTo>
                    <a:pt x="887841" y="544105"/>
                    <a:pt x="914064" y="569007"/>
                    <a:pt x="946531" y="569007"/>
                  </a:cubicBezTo>
                  <a:cubicBezTo>
                    <a:pt x="978998" y="569007"/>
                    <a:pt x="1005221" y="544105"/>
                    <a:pt x="1005221" y="511733"/>
                  </a:cubicBezTo>
                  <a:cubicBezTo>
                    <a:pt x="1005221" y="479360"/>
                    <a:pt x="978998" y="453213"/>
                    <a:pt x="946531" y="453213"/>
                  </a:cubicBezTo>
                  <a:close/>
                  <a:moveTo>
                    <a:pt x="84913" y="453213"/>
                  </a:moveTo>
                  <a:cubicBezTo>
                    <a:pt x="52446" y="453213"/>
                    <a:pt x="26223" y="479360"/>
                    <a:pt x="26223" y="511733"/>
                  </a:cubicBezTo>
                  <a:cubicBezTo>
                    <a:pt x="26223" y="544105"/>
                    <a:pt x="52446" y="569007"/>
                    <a:pt x="84913" y="569007"/>
                  </a:cubicBezTo>
                  <a:cubicBezTo>
                    <a:pt x="117380" y="569007"/>
                    <a:pt x="142354" y="544105"/>
                    <a:pt x="142354" y="511733"/>
                  </a:cubicBezTo>
                  <a:cubicBezTo>
                    <a:pt x="142354" y="479360"/>
                    <a:pt x="117380" y="453213"/>
                    <a:pt x="84913" y="453213"/>
                  </a:cubicBezTo>
                  <a:close/>
                  <a:moveTo>
                    <a:pt x="512981" y="269245"/>
                  </a:moveTo>
                  <a:cubicBezTo>
                    <a:pt x="462279" y="269245"/>
                    <a:pt x="421470" y="311823"/>
                    <a:pt x="421470" y="361915"/>
                  </a:cubicBezTo>
                  <a:cubicBezTo>
                    <a:pt x="421470" y="413259"/>
                    <a:pt x="462279" y="454584"/>
                    <a:pt x="512981" y="454584"/>
                  </a:cubicBezTo>
                  <a:cubicBezTo>
                    <a:pt x="563684" y="454584"/>
                    <a:pt x="604493" y="413259"/>
                    <a:pt x="604493" y="361915"/>
                  </a:cubicBezTo>
                  <a:cubicBezTo>
                    <a:pt x="604493" y="311823"/>
                    <a:pt x="563684" y="269245"/>
                    <a:pt x="512981" y="269245"/>
                  </a:cubicBezTo>
                  <a:close/>
                  <a:moveTo>
                    <a:pt x="512981" y="241694"/>
                  </a:moveTo>
                  <a:cubicBezTo>
                    <a:pt x="578523" y="241694"/>
                    <a:pt x="630462" y="295543"/>
                    <a:pt x="630462" y="361915"/>
                  </a:cubicBezTo>
                  <a:cubicBezTo>
                    <a:pt x="630462" y="428286"/>
                    <a:pt x="578523" y="482135"/>
                    <a:pt x="512981" y="482135"/>
                  </a:cubicBezTo>
                  <a:cubicBezTo>
                    <a:pt x="447439" y="482135"/>
                    <a:pt x="395500" y="428286"/>
                    <a:pt x="395500" y="361915"/>
                  </a:cubicBezTo>
                  <a:cubicBezTo>
                    <a:pt x="395500" y="295543"/>
                    <a:pt x="447439" y="241694"/>
                    <a:pt x="512981" y="241694"/>
                  </a:cubicBezTo>
                  <a:close/>
                  <a:moveTo>
                    <a:pt x="432058" y="103343"/>
                  </a:moveTo>
                  <a:cubicBezTo>
                    <a:pt x="268475" y="136960"/>
                    <a:pt x="138608" y="265205"/>
                    <a:pt x="106141" y="429557"/>
                  </a:cubicBezTo>
                  <a:cubicBezTo>
                    <a:pt x="142354" y="439517"/>
                    <a:pt x="169826" y="471890"/>
                    <a:pt x="169826" y="511733"/>
                  </a:cubicBezTo>
                  <a:cubicBezTo>
                    <a:pt x="169826" y="551575"/>
                    <a:pt x="142354" y="583948"/>
                    <a:pt x="106141" y="593909"/>
                  </a:cubicBezTo>
                  <a:cubicBezTo>
                    <a:pt x="138608" y="758261"/>
                    <a:pt x="268475" y="886505"/>
                    <a:pt x="433307" y="920122"/>
                  </a:cubicBezTo>
                  <a:cubicBezTo>
                    <a:pt x="443296" y="882770"/>
                    <a:pt x="475763" y="856623"/>
                    <a:pt x="515722" y="856623"/>
                  </a:cubicBezTo>
                  <a:cubicBezTo>
                    <a:pt x="555681" y="856623"/>
                    <a:pt x="588148" y="882770"/>
                    <a:pt x="598138" y="920122"/>
                  </a:cubicBezTo>
                  <a:cubicBezTo>
                    <a:pt x="762969" y="886505"/>
                    <a:pt x="891587" y="758261"/>
                    <a:pt x="925303" y="593909"/>
                  </a:cubicBezTo>
                  <a:cubicBezTo>
                    <a:pt x="887841" y="583948"/>
                    <a:pt x="861618" y="551575"/>
                    <a:pt x="861618" y="511733"/>
                  </a:cubicBezTo>
                  <a:cubicBezTo>
                    <a:pt x="861618" y="471890"/>
                    <a:pt x="887841" y="439517"/>
                    <a:pt x="925303" y="429557"/>
                  </a:cubicBezTo>
                  <a:cubicBezTo>
                    <a:pt x="891587" y="265205"/>
                    <a:pt x="762969" y="136960"/>
                    <a:pt x="599387" y="103343"/>
                  </a:cubicBezTo>
                  <a:cubicBezTo>
                    <a:pt x="590645" y="141941"/>
                    <a:pt x="556930" y="170578"/>
                    <a:pt x="515722" y="170578"/>
                  </a:cubicBezTo>
                  <a:cubicBezTo>
                    <a:pt x="475763" y="170578"/>
                    <a:pt x="440799" y="141941"/>
                    <a:pt x="432058" y="103343"/>
                  </a:cubicBezTo>
                  <a:close/>
                  <a:moveTo>
                    <a:pt x="515722" y="27392"/>
                  </a:moveTo>
                  <a:cubicBezTo>
                    <a:pt x="483255" y="27392"/>
                    <a:pt x="457032" y="53539"/>
                    <a:pt x="457032" y="84666"/>
                  </a:cubicBezTo>
                  <a:cubicBezTo>
                    <a:pt x="457032" y="118284"/>
                    <a:pt x="483255" y="143186"/>
                    <a:pt x="515722" y="143186"/>
                  </a:cubicBezTo>
                  <a:cubicBezTo>
                    <a:pt x="548189" y="143186"/>
                    <a:pt x="574412" y="118284"/>
                    <a:pt x="574412" y="84666"/>
                  </a:cubicBezTo>
                  <a:cubicBezTo>
                    <a:pt x="574412" y="53539"/>
                    <a:pt x="548189" y="27392"/>
                    <a:pt x="515722" y="27392"/>
                  </a:cubicBezTo>
                  <a:close/>
                  <a:moveTo>
                    <a:pt x="515722" y="0"/>
                  </a:moveTo>
                  <a:cubicBezTo>
                    <a:pt x="560676" y="0"/>
                    <a:pt x="595640" y="33618"/>
                    <a:pt x="600635" y="77196"/>
                  </a:cubicBezTo>
                  <a:cubicBezTo>
                    <a:pt x="777954" y="110813"/>
                    <a:pt x="917811" y="249018"/>
                    <a:pt x="951526" y="427066"/>
                  </a:cubicBezTo>
                  <a:cubicBezTo>
                    <a:pt x="996480" y="429557"/>
                    <a:pt x="1031444" y="466909"/>
                    <a:pt x="1031444" y="511733"/>
                  </a:cubicBezTo>
                  <a:cubicBezTo>
                    <a:pt x="1031444" y="556556"/>
                    <a:pt x="996480" y="593909"/>
                    <a:pt x="951526" y="596399"/>
                  </a:cubicBezTo>
                  <a:cubicBezTo>
                    <a:pt x="917811" y="773202"/>
                    <a:pt x="777954" y="912652"/>
                    <a:pt x="600635" y="946269"/>
                  </a:cubicBezTo>
                  <a:cubicBezTo>
                    <a:pt x="598138" y="991093"/>
                    <a:pt x="560676" y="1025955"/>
                    <a:pt x="515722" y="1025955"/>
                  </a:cubicBezTo>
                  <a:cubicBezTo>
                    <a:pt x="470768" y="1025955"/>
                    <a:pt x="433307" y="991093"/>
                    <a:pt x="430809" y="946269"/>
                  </a:cubicBezTo>
                  <a:cubicBezTo>
                    <a:pt x="253491" y="912652"/>
                    <a:pt x="113634" y="773202"/>
                    <a:pt x="79918" y="596399"/>
                  </a:cubicBezTo>
                  <a:cubicBezTo>
                    <a:pt x="34964" y="593909"/>
                    <a:pt x="0" y="556556"/>
                    <a:pt x="0" y="511733"/>
                  </a:cubicBezTo>
                  <a:cubicBezTo>
                    <a:pt x="0" y="466909"/>
                    <a:pt x="34964" y="429557"/>
                    <a:pt x="79918" y="427066"/>
                  </a:cubicBezTo>
                  <a:cubicBezTo>
                    <a:pt x="113634" y="249018"/>
                    <a:pt x="253491" y="110813"/>
                    <a:pt x="430809" y="77196"/>
                  </a:cubicBezTo>
                  <a:cubicBezTo>
                    <a:pt x="435804" y="33618"/>
                    <a:pt x="470768" y="0"/>
                    <a:pt x="5157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152BC24-5E3B-FC4E-B41C-DD2424E80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427" y="4781631"/>
              <a:ext cx="1031451" cy="855671"/>
            </a:xfrm>
            <a:custGeom>
              <a:avLst/>
              <a:gdLst>
                <a:gd name="connsiteX0" fmla="*/ 244902 w 1031451"/>
                <a:gd name="connsiteY0" fmla="*/ 737315 h 855671"/>
                <a:gd name="connsiteX1" fmla="*/ 285928 w 1031451"/>
                <a:gd name="connsiteY1" fmla="*/ 741053 h 855671"/>
                <a:gd name="connsiteX2" fmla="*/ 290901 w 1031451"/>
                <a:gd name="connsiteY2" fmla="*/ 753511 h 855671"/>
                <a:gd name="connsiteX3" fmla="*/ 287171 w 1031451"/>
                <a:gd name="connsiteY3" fmla="*/ 758495 h 855671"/>
                <a:gd name="connsiteX4" fmla="*/ 514683 w 1031451"/>
                <a:gd name="connsiteY4" fmla="*/ 829508 h 855671"/>
                <a:gd name="connsiteX5" fmla="*/ 749653 w 1031451"/>
                <a:gd name="connsiteY5" fmla="*/ 753511 h 855671"/>
                <a:gd name="connsiteX6" fmla="*/ 768302 w 1031451"/>
                <a:gd name="connsiteY6" fmla="*/ 756003 h 855671"/>
                <a:gd name="connsiteX7" fmla="*/ 765815 w 1031451"/>
                <a:gd name="connsiteY7" fmla="*/ 774691 h 855671"/>
                <a:gd name="connsiteX8" fmla="*/ 514683 w 1031451"/>
                <a:gd name="connsiteY8" fmla="*/ 855671 h 855671"/>
                <a:gd name="connsiteX9" fmla="*/ 272253 w 1031451"/>
                <a:gd name="connsiteY9" fmla="*/ 780920 h 855671"/>
                <a:gd name="connsiteX10" fmla="*/ 267280 w 1031451"/>
                <a:gd name="connsiteY10" fmla="*/ 785903 h 855671"/>
                <a:gd name="connsiteX11" fmla="*/ 254847 w 1031451"/>
                <a:gd name="connsiteY11" fmla="*/ 784658 h 855671"/>
                <a:gd name="connsiteX12" fmla="*/ 237442 w 1031451"/>
                <a:gd name="connsiteY12" fmla="*/ 747282 h 855671"/>
                <a:gd name="connsiteX13" fmla="*/ 244902 w 1031451"/>
                <a:gd name="connsiteY13" fmla="*/ 737315 h 855671"/>
                <a:gd name="connsiteX14" fmla="*/ 723458 w 1031451"/>
                <a:gd name="connsiteY14" fmla="*/ 450288 h 855671"/>
                <a:gd name="connsiteX15" fmla="*/ 631557 w 1031451"/>
                <a:gd name="connsiteY15" fmla="*/ 542189 h 855671"/>
                <a:gd name="connsiteX16" fmla="*/ 631557 w 1031451"/>
                <a:gd name="connsiteY16" fmla="*/ 655203 h 855671"/>
                <a:gd name="connsiteX17" fmla="*/ 656395 w 1031451"/>
                <a:gd name="connsiteY17" fmla="*/ 680041 h 855671"/>
                <a:gd name="connsiteX18" fmla="*/ 689927 w 1031451"/>
                <a:gd name="connsiteY18" fmla="*/ 680041 h 855671"/>
                <a:gd name="connsiteX19" fmla="*/ 689927 w 1031451"/>
                <a:gd name="connsiteY19" fmla="*/ 579446 h 855671"/>
                <a:gd name="connsiteX20" fmla="*/ 703588 w 1031451"/>
                <a:gd name="connsiteY20" fmla="*/ 565785 h 855671"/>
                <a:gd name="connsiteX21" fmla="*/ 717249 w 1031451"/>
                <a:gd name="connsiteY21" fmla="*/ 579446 h 855671"/>
                <a:gd name="connsiteX22" fmla="*/ 717249 w 1031451"/>
                <a:gd name="connsiteY22" fmla="*/ 680041 h 855671"/>
                <a:gd name="connsiteX23" fmla="*/ 918438 w 1031451"/>
                <a:gd name="connsiteY23" fmla="*/ 680041 h 855671"/>
                <a:gd name="connsiteX24" fmla="*/ 918438 w 1031451"/>
                <a:gd name="connsiteY24" fmla="*/ 579446 h 855671"/>
                <a:gd name="connsiteX25" fmla="*/ 932099 w 1031451"/>
                <a:gd name="connsiteY25" fmla="*/ 565785 h 855671"/>
                <a:gd name="connsiteX26" fmla="*/ 945759 w 1031451"/>
                <a:gd name="connsiteY26" fmla="*/ 579446 h 855671"/>
                <a:gd name="connsiteX27" fmla="*/ 945759 w 1031451"/>
                <a:gd name="connsiteY27" fmla="*/ 680041 h 855671"/>
                <a:gd name="connsiteX28" fmla="*/ 979291 w 1031451"/>
                <a:gd name="connsiteY28" fmla="*/ 680041 h 855671"/>
                <a:gd name="connsiteX29" fmla="*/ 1004129 w 1031451"/>
                <a:gd name="connsiteY29" fmla="*/ 655203 h 855671"/>
                <a:gd name="connsiteX30" fmla="*/ 1004129 w 1031451"/>
                <a:gd name="connsiteY30" fmla="*/ 542189 h 855671"/>
                <a:gd name="connsiteX31" fmla="*/ 912228 w 1031451"/>
                <a:gd name="connsiteY31" fmla="*/ 450288 h 855671"/>
                <a:gd name="connsiteX32" fmla="*/ 118324 w 1031451"/>
                <a:gd name="connsiteY32" fmla="*/ 450288 h 855671"/>
                <a:gd name="connsiteX33" fmla="*/ 26156 w 1031451"/>
                <a:gd name="connsiteY33" fmla="*/ 542189 h 855671"/>
                <a:gd name="connsiteX34" fmla="*/ 26156 w 1031451"/>
                <a:gd name="connsiteY34" fmla="*/ 655203 h 855671"/>
                <a:gd name="connsiteX35" fmla="*/ 52312 w 1031451"/>
                <a:gd name="connsiteY35" fmla="*/ 680041 h 855671"/>
                <a:gd name="connsiteX36" fmla="*/ 85941 w 1031451"/>
                <a:gd name="connsiteY36" fmla="*/ 680041 h 855671"/>
                <a:gd name="connsiteX37" fmla="*/ 85941 w 1031451"/>
                <a:gd name="connsiteY37" fmla="*/ 579446 h 855671"/>
                <a:gd name="connsiteX38" fmla="*/ 99641 w 1031451"/>
                <a:gd name="connsiteY38" fmla="*/ 565785 h 855671"/>
                <a:gd name="connsiteX39" fmla="*/ 112097 w 1031451"/>
                <a:gd name="connsiteY39" fmla="*/ 579446 h 855671"/>
                <a:gd name="connsiteX40" fmla="*/ 112097 w 1031451"/>
                <a:gd name="connsiteY40" fmla="*/ 680041 h 855671"/>
                <a:gd name="connsiteX41" fmla="*/ 315116 w 1031451"/>
                <a:gd name="connsiteY41" fmla="*/ 680041 h 855671"/>
                <a:gd name="connsiteX42" fmla="*/ 315116 w 1031451"/>
                <a:gd name="connsiteY42" fmla="*/ 579446 h 855671"/>
                <a:gd name="connsiteX43" fmla="*/ 328817 w 1031451"/>
                <a:gd name="connsiteY43" fmla="*/ 565785 h 855671"/>
                <a:gd name="connsiteX44" fmla="*/ 341272 w 1031451"/>
                <a:gd name="connsiteY44" fmla="*/ 579446 h 855671"/>
                <a:gd name="connsiteX45" fmla="*/ 341272 w 1031451"/>
                <a:gd name="connsiteY45" fmla="*/ 680041 h 855671"/>
                <a:gd name="connsiteX46" fmla="*/ 374901 w 1031451"/>
                <a:gd name="connsiteY46" fmla="*/ 680041 h 855671"/>
                <a:gd name="connsiteX47" fmla="*/ 401057 w 1031451"/>
                <a:gd name="connsiteY47" fmla="*/ 655203 h 855671"/>
                <a:gd name="connsiteX48" fmla="*/ 401057 w 1031451"/>
                <a:gd name="connsiteY48" fmla="*/ 542189 h 855671"/>
                <a:gd name="connsiteX49" fmla="*/ 308888 w 1031451"/>
                <a:gd name="connsiteY49" fmla="*/ 450288 h 855671"/>
                <a:gd name="connsiteX50" fmla="*/ 723458 w 1031451"/>
                <a:gd name="connsiteY50" fmla="*/ 422966 h 855671"/>
                <a:gd name="connsiteX51" fmla="*/ 912228 w 1031451"/>
                <a:gd name="connsiteY51" fmla="*/ 422966 h 855671"/>
                <a:gd name="connsiteX52" fmla="*/ 1031451 w 1031451"/>
                <a:gd name="connsiteY52" fmla="*/ 542189 h 855671"/>
                <a:gd name="connsiteX53" fmla="*/ 1031451 w 1031451"/>
                <a:gd name="connsiteY53" fmla="*/ 655203 h 855671"/>
                <a:gd name="connsiteX54" fmla="*/ 979291 w 1031451"/>
                <a:gd name="connsiteY54" fmla="*/ 707363 h 855671"/>
                <a:gd name="connsiteX55" fmla="*/ 656395 w 1031451"/>
                <a:gd name="connsiteY55" fmla="*/ 707363 h 855671"/>
                <a:gd name="connsiteX56" fmla="*/ 604235 w 1031451"/>
                <a:gd name="connsiteY56" fmla="*/ 655203 h 855671"/>
                <a:gd name="connsiteX57" fmla="*/ 604235 w 1031451"/>
                <a:gd name="connsiteY57" fmla="*/ 542189 h 855671"/>
                <a:gd name="connsiteX58" fmla="*/ 723458 w 1031451"/>
                <a:gd name="connsiteY58" fmla="*/ 422966 h 855671"/>
                <a:gd name="connsiteX59" fmla="*/ 118324 w 1031451"/>
                <a:gd name="connsiteY59" fmla="*/ 422966 h 855671"/>
                <a:gd name="connsiteX60" fmla="*/ 308888 w 1031451"/>
                <a:gd name="connsiteY60" fmla="*/ 422966 h 855671"/>
                <a:gd name="connsiteX61" fmla="*/ 427212 w 1031451"/>
                <a:gd name="connsiteY61" fmla="*/ 542189 h 855671"/>
                <a:gd name="connsiteX62" fmla="*/ 427212 w 1031451"/>
                <a:gd name="connsiteY62" fmla="*/ 655203 h 855671"/>
                <a:gd name="connsiteX63" fmla="*/ 374901 w 1031451"/>
                <a:gd name="connsiteY63" fmla="*/ 707363 h 855671"/>
                <a:gd name="connsiteX64" fmla="*/ 52312 w 1031451"/>
                <a:gd name="connsiteY64" fmla="*/ 707363 h 855671"/>
                <a:gd name="connsiteX65" fmla="*/ 0 w 1031451"/>
                <a:gd name="connsiteY65" fmla="*/ 655203 h 855671"/>
                <a:gd name="connsiteX66" fmla="*/ 0 w 1031451"/>
                <a:gd name="connsiteY66" fmla="*/ 542189 h 855671"/>
                <a:gd name="connsiteX67" fmla="*/ 118324 w 1031451"/>
                <a:gd name="connsiteY67" fmla="*/ 422966 h 855671"/>
                <a:gd name="connsiteX68" fmla="*/ 815093 w 1031451"/>
                <a:gd name="connsiteY68" fmla="*/ 164765 h 855671"/>
                <a:gd name="connsiteX69" fmla="*/ 714068 w 1031451"/>
                <a:gd name="connsiteY69" fmla="*/ 265789 h 855671"/>
                <a:gd name="connsiteX70" fmla="*/ 815093 w 1031451"/>
                <a:gd name="connsiteY70" fmla="*/ 366812 h 855671"/>
                <a:gd name="connsiteX71" fmla="*/ 916118 w 1031451"/>
                <a:gd name="connsiteY71" fmla="*/ 265789 h 855671"/>
                <a:gd name="connsiteX72" fmla="*/ 815093 w 1031451"/>
                <a:gd name="connsiteY72" fmla="*/ 164765 h 855671"/>
                <a:gd name="connsiteX73" fmla="*/ 215719 w 1031451"/>
                <a:gd name="connsiteY73" fmla="*/ 164765 h 855671"/>
                <a:gd name="connsiteX74" fmla="*/ 114205 w 1031451"/>
                <a:gd name="connsiteY74" fmla="*/ 265789 h 855671"/>
                <a:gd name="connsiteX75" fmla="*/ 215719 w 1031451"/>
                <a:gd name="connsiteY75" fmla="*/ 366812 h 855671"/>
                <a:gd name="connsiteX76" fmla="*/ 318486 w 1031451"/>
                <a:gd name="connsiteY76" fmla="*/ 265789 h 855671"/>
                <a:gd name="connsiteX77" fmla="*/ 215719 w 1031451"/>
                <a:gd name="connsiteY77" fmla="*/ 164765 h 855671"/>
                <a:gd name="connsiteX78" fmla="*/ 815093 w 1031451"/>
                <a:gd name="connsiteY78" fmla="*/ 137327 h 855671"/>
                <a:gd name="connsiteX79" fmla="*/ 943557 w 1031451"/>
                <a:gd name="connsiteY79" fmla="*/ 265789 h 855671"/>
                <a:gd name="connsiteX80" fmla="*/ 815093 w 1031451"/>
                <a:gd name="connsiteY80" fmla="*/ 394251 h 855671"/>
                <a:gd name="connsiteX81" fmla="*/ 686629 w 1031451"/>
                <a:gd name="connsiteY81" fmla="*/ 265789 h 855671"/>
                <a:gd name="connsiteX82" fmla="*/ 815093 w 1031451"/>
                <a:gd name="connsiteY82" fmla="*/ 137327 h 855671"/>
                <a:gd name="connsiteX83" fmla="*/ 215719 w 1031451"/>
                <a:gd name="connsiteY83" fmla="*/ 137327 h 855671"/>
                <a:gd name="connsiteX84" fmla="*/ 344805 w 1031451"/>
                <a:gd name="connsiteY84" fmla="*/ 265789 h 855671"/>
                <a:gd name="connsiteX85" fmla="*/ 215719 w 1031451"/>
                <a:gd name="connsiteY85" fmla="*/ 394251 h 855671"/>
                <a:gd name="connsiteX86" fmla="*/ 87887 w 1031451"/>
                <a:gd name="connsiteY86" fmla="*/ 265789 h 855671"/>
                <a:gd name="connsiteX87" fmla="*/ 215719 w 1031451"/>
                <a:gd name="connsiteY87" fmla="*/ 137327 h 855671"/>
                <a:gd name="connsiteX88" fmla="*/ 516763 w 1031451"/>
                <a:gd name="connsiteY88" fmla="*/ 0 h 855671"/>
                <a:gd name="connsiteX89" fmla="*/ 760436 w 1031451"/>
                <a:gd name="connsiteY89" fmla="*/ 75997 h 855671"/>
                <a:gd name="connsiteX90" fmla="*/ 764166 w 1031451"/>
                <a:gd name="connsiteY90" fmla="*/ 69768 h 855671"/>
                <a:gd name="connsiteX91" fmla="*/ 776598 w 1031451"/>
                <a:gd name="connsiteY91" fmla="*/ 71014 h 855671"/>
                <a:gd name="connsiteX92" fmla="*/ 794004 w 1031451"/>
                <a:gd name="connsiteY92" fmla="*/ 108389 h 855671"/>
                <a:gd name="connsiteX93" fmla="*/ 786544 w 1031451"/>
                <a:gd name="connsiteY93" fmla="*/ 118356 h 855671"/>
                <a:gd name="connsiteX94" fmla="*/ 745518 w 1031451"/>
                <a:gd name="connsiteY94" fmla="*/ 114618 h 855671"/>
                <a:gd name="connsiteX95" fmla="*/ 740545 w 1031451"/>
                <a:gd name="connsiteY95" fmla="*/ 103406 h 855671"/>
                <a:gd name="connsiteX96" fmla="*/ 744274 w 1031451"/>
                <a:gd name="connsiteY96" fmla="*/ 97176 h 855671"/>
                <a:gd name="connsiteX97" fmla="*/ 516763 w 1031451"/>
                <a:gd name="connsiteY97" fmla="*/ 26163 h 855671"/>
                <a:gd name="connsiteX98" fmla="*/ 281792 w 1031451"/>
                <a:gd name="connsiteY98" fmla="*/ 103406 h 855671"/>
                <a:gd name="connsiteX99" fmla="*/ 263144 w 1031451"/>
                <a:gd name="connsiteY99" fmla="*/ 99668 h 855671"/>
                <a:gd name="connsiteX100" fmla="*/ 265630 w 1031451"/>
                <a:gd name="connsiteY100" fmla="*/ 80980 h 855671"/>
                <a:gd name="connsiteX101" fmla="*/ 516763 w 1031451"/>
                <a:gd name="connsiteY101" fmla="*/ 0 h 85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031451" h="855671">
                  <a:moveTo>
                    <a:pt x="244902" y="737315"/>
                  </a:moveTo>
                  <a:lnTo>
                    <a:pt x="285928" y="741053"/>
                  </a:lnTo>
                  <a:cubicBezTo>
                    <a:pt x="292144" y="742299"/>
                    <a:pt x="294631" y="748528"/>
                    <a:pt x="290901" y="753511"/>
                  </a:cubicBezTo>
                  <a:lnTo>
                    <a:pt x="287171" y="758495"/>
                  </a:lnTo>
                  <a:cubicBezTo>
                    <a:pt x="354306" y="805837"/>
                    <a:pt x="432629" y="829508"/>
                    <a:pt x="514683" y="829508"/>
                  </a:cubicBezTo>
                  <a:cubicBezTo>
                    <a:pt x="599222" y="829508"/>
                    <a:pt x="681276" y="803345"/>
                    <a:pt x="749653" y="753511"/>
                  </a:cubicBezTo>
                  <a:cubicBezTo>
                    <a:pt x="755870" y="748528"/>
                    <a:pt x="764572" y="749774"/>
                    <a:pt x="768302" y="756003"/>
                  </a:cubicBezTo>
                  <a:cubicBezTo>
                    <a:pt x="773275" y="762232"/>
                    <a:pt x="772032" y="770953"/>
                    <a:pt x="765815" y="774691"/>
                  </a:cubicBezTo>
                  <a:cubicBezTo>
                    <a:pt x="692465" y="828263"/>
                    <a:pt x="605439" y="855671"/>
                    <a:pt x="514683" y="855671"/>
                  </a:cubicBezTo>
                  <a:cubicBezTo>
                    <a:pt x="427657" y="855671"/>
                    <a:pt x="343117" y="830754"/>
                    <a:pt x="272253" y="780920"/>
                  </a:cubicBezTo>
                  <a:lnTo>
                    <a:pt x="267280" y="785903"/>
                  </a:lnTo>
                  <a:cubicBezTo>
                    <a:pt x="263550" y="790887"/>
                    <a:pt x="257334" y="789641"/>
                    <a:pt x="254847" y="784658"/>
                  </a:cubicBezTo>
                  <a:lnTo>
                    <a:pt x="237442" y="747282"/>
                  </a:lnTo>
                  <a:cubicBezTo>
                    <a:pt x="236199" y="742299"/>
                    <a:pt x="239929" y="736069"/>
                    <a:pt x="244902" y="737315"/>
                  </a:cubicBezTo>
                  <a:close/>
                  <a:moveTo>
                    <a:pt x="723458" y="450288"/>
                  </a:moveTo>
                  <a:cubicBezTo>
                    <a:pt x="672540" y="450288"/>
                    <a:pt x="631557" y="491271"/>
                    <a:pt x="631557" y="542189"/>
                  </a:cubicBezTo>
                  <a:lnTo>
                    <a:pt x="631557" y="655203"/>
                  </a:lnTo>
                  <a:cubicBezTo>
                    <a:pt x="631557" y="668864"/>
                    <a:pt x="642734" y="680041"/>
                    <a:pt x="656395" y="680041"/>
                  </a:cubicBezTo>
                  <a:lnTo>
                    <a:pt x="689927" y="680041"/>
                  </a:lnTo>
                  <a:lnTo>
                    <a:pt x="689927" y="579446"/>
                  </a:lnTo>
                  <a:cubicBezTo>
                    <a:pt x="689927" y="571995"/>
                    <a:pt x="696136" y="565785"/>
                    <a:pt x="703588" y="565785"/>
                  </a:cubicBezTo>
                  <a:cubicBezTo>
                    <a:pt x="711039" y="565785"/>
                    <a:pt x="717249" y="571995"/>
                    <a:pt x="717249" y="579446"/>
                  </a:cubicBezTo>
                  <a:lnTo>
                    <a:pt x="717249" y="680041"/>
                  </a:lnTo>
                  <a:lnTo>
                    <a:pt x="918438" y="680041"/>
                  </a:lnTo>
                  <a:lnTo>
                    <a:pt x="918438" y="579446"/>
                  </a:lnTo>
                  <a:cubicBezTo>
                    <a:pt x="918438" y="571995"/>
                    <a:pt x="924647" y="565785"/>
                    <a:pt x="932099" y="565785"/>
                  </a:cubicBezTo>
                  <a:cubicBezTo>
                    <a:pt x="939550" y="565785"/>
                    <a:pt x="945759" y="571995"/>
                    <a:pt x="945759" y="579446"/>
                  </a:cubicBezTo>
                  <a:lnTo>
                    <a:pt x="945759" y="680041"/>
                  </a:lnTo>
                  <a:lnTo>
                    <a:pt x="979291" y="680041"/>
                  </a:lnTo>
                  <a:cubicBezTo>
                    <a:pt x="992952" y="680041"/>
                    <a:pt x="1004129" y="668864"/>
                    <a:pt x="1004129" y="655203"/>
                  </a:cubicBezTo>
                  <a:lnTo>
                    <a:pt x="1004129" y="542189"/>
                  </a:lnTo>
                  <a:cubicBezTo>
                    <a:pt x="1004129" y="491271"/>
                    <a:pt x="963146" y="450288"/>
                    <a:pt x="912228" y="450288"/>
                  </a:cubicBezTo>
                  <a:close/>
                  <a:moveTo>
                    <a:pt x="118324" y="450288"/>
                  </a:moveTo>
                  <a:cubicBezTo>
                    <a:pt x="68503" y="450288"/>
                    <a:pt x="26156" y="491271"/>
                    <a:pt x="26156" y="542189"/>
                  </a:cubicBezTo>
                  <a:lnTo>
                    <a:pt x="26156" y="655203"/>
                  </a:lnTo>
                  <a:cubicBezTo>
                    <a:pt x="26156" y="668864"/>
                    <a:pt x="38611" y="680041"/>
                    <a:pt x="52312" y="680041"/>
                  </a:cubicBezTo>
                  <a:lnTo>
                    <a:pt x="85941" y="680041"/>
                  </a:lnTo>
                  <a:lnTo>
                    <a:pt x="85941" y="579446"/>
                  </a:lnTo>
                  <a:cubicBezTo>
                    <a:pt x="85941" y="571995"/>
                    <a:pt x="92168" y="565785"/>
                    <a:pt x="99641" y="565785"/>
                  </a:cubicBezTo>
                  <a:cubicBezTo>
                    <a:pt x="105869" y="565785"/>
                    <a:pt x="112097" y="571995"/>
                    <a:pt x="112097" y="579446"/>
                  </a:cubicBezTo>
                  <a:lnTo>
                    <a:pt x="112097" y="680041"/>
                  </a:lnTo>
                  <a:lnTo>
                    <a:pt x="315116" y="680041"/>
                  </a:lnTo>
                  <a:lnTo>
                    <a:pt x="315116" y="579446"/>
                  </a:lnTo>
                  <a:cubicBezTo>
                    <a:pt x="315116" y="571995"/>
                    <a:pt x="321343" y="565785"/>
                    <a:pt x="328817" y="565785"/>
                  </a:cubicBezTo>
                  <a:cubicBezTo>
                    <a:pt x="335044" y="565785"/>
                    <a:pt x="341272" y="571995"/>
                    <a:pt x="341272" y="579446"/>
                  </a:cubicBezTo>
                  <a:lnTo>
                    <a:pt x="341272" y="680041"/>
                  </a:lnTo>
                  <a:lnTo>
                    <a:pt x="374901" y="680041"/>
                  </a:lnTo>
                  <a:cubicBezTo>
                    <a:pt x="389847" y="680041"/>
                    <a:pt x="401057" y="668864"/>
                    <a:pt x="401057" y="655203"/>
                  </a:cubicBezTo>
                  <a:lnTo>
                    <a:pt x="401057" y="542189"/>
                  </a:lnTo>
                  <a:cubicBezTo>
                    <a:pt x="401057" y="491271"/>
                    <a:pt x="359955" y="450288"/>
                    <a:pt x="308888" y="450288"/>
                  </a:cubicBezTo>
                  <a:close/>
                  <a:moveTo>
                    <a:pt x="723458" y="422966"/>
                  </a:moveTo>
                  <a:lnTo>
                    <a:pt x="912228" y="422966"/>
                  </a:lnTo>
                  <a:cubicBezTo>
                    <a:pt x="978049" y="422966"/>
                    <a:pt x="1031451" y="476368"/>
                    <a:pt x="1031451" y="542189"/>
                  </a:cubicBezTo>
                  <a:lnTo>
                    <a:pt x="1031451" y="655203"/>
                  </a:lnTo>
                  <a:cubicBezTo>
                    <a:pt x="1031451" y="683767"/>
                    <a:pt x="1007855" y="707363"/>
                    <a:pt x="979291" y="707363"/>
                  </a:cubicBezTo>
                  <a:lnTo>
                    <a:pt x="656395" y="707363"/>
                  </a:lnTo>
                  <a:cubicBezTo>
                    <a:pt x="627831" y="707363"/>
                    <a:pt x="604235" y="683767"/>
                    <a:pt x="604235" y="655203"/>
                  </a:cubicBezTo>
                  <a:lnTo>
                    <a:pt x="604235" y="542189"/>
                  </a:lnTo>
                  <a:cubicBezTo>
                    <a:pt x="604235" y="476368"/>
                    <a:pt x="657637" y="422966"/>
                    <a:pt x="723458" y="422966"/>
                  </a:cubicBezTo>
                  <a:close/>
                  <a:moveTo>
                    <a:pt x="118324" y="422966"/>
                  </a:moveTo>
                  <a:lnTo>
                    <a:pt x="308888" y="422966"/>
                  </a:lnTo>
                  <a:cubicBezTo>
                    <a:pt x="373655" y="422966"/>
                    <a:pt x="427212" y="476368"/>
                    <a:pt x="427212" y="542189"/>
                  </a:cubicBezTo>
                  <a:lnTo>
                    <a:pt x="427212" y="655203"/>
                  </a:lnTo>
                  <a:cubicBezTo>
                    <a:pt x="427212" y="683767"/>
                    <a:pt x="403548" y="707363"/>
                    <a:pt x="374901" y="707363"/>
                  </a:cubicBezTo>
                  <a:lnTo>
                    <a:pt x="52312" y="707363"/>
                  </a:lnTo>
                  <a:cubicBezTo>
                    <a:pt x="22419" y="707363"/>
                    <a:pt x="0" y="683767"/>
                    <a:pt x="0" y="655203"/>
                  </a:cubicBezTo>
                  <a:lnTo>
                    <a:pt x="0" y="542189"/>
                  </a:lnTo>
                  <a:cubicBezTo>
                    <a:pt x="0" y="476368"/>
                    <a:pt x="52312" y="422966"/>
                    <a:pt x="118324" y="422966"/>
                  </a:cubicBezTo>
                  <a:close/>
                  <a:moveTo>
                    <a:pt x="815093" y="164765"/>
                  </a:moveTo>
                  <a:cubicBezTo>
                    <a:pt x="758968" y="164765"/>
                    <a:pt x="714068" y="209665"/>
                    <a:pt x="714068" y="265789"/>
                  </a:cubicBezTo>
                  <a:cubicBezTo>
                    <a:pt x="714068" y="321913"/>
                    <a:pt x="758968" y="366812"/>
                    <a:pt x="815093" y="366812"/>
                  </a:cubicBezTo>
                  <a:cubicBezTo>
                    <a:pt x="871218" y="366812"/>
                    <a:pt x="916118" y="321913"/>
                    <a:pt x="916118" y="265789"/>
                  </a:cubicBezTo>
                  <a:cubicBezTo>
                    <a:pt x="916118" y="209665"/>
                    <a:pt x="871218" y="164765"/>
                    <a:pt x="815093" y="164765"/>
                  </a:cubicBezTo>
                  <a:close/>
                  <a:moveTo>
                    <a:pt x="215719" y="164765"/>
                  </a:moveTo>
                  <a:cubicBezTo>
                    <a:pt x="160576" y="164765"/>
                    <a:pt x="114205" y="209665"/>
                    <a:pt x="114205" y="265789"/>
                  </a:cubicBezTo>
                  <a:cubicBezTo>
                    <a:pt x="114205" y="321913"/>
                    <a:pt x="160576" y="366812"/>
                    <a:pt x="215719" y="366812"/>
                  </a:cubicBezTo>
                  <a:cubicBezTo>
                    <a:pt x="272116" y="366812"/>
                    <a:pt x="318486" y="321913"/>
                    <a:pt x="318486" y="265789"/>
                  </a:cubicBezTo>
                  <a:cubicBezTo>
                    <a:pt x="318486" y="209665"/>
                    <a:pt x="272116" y="164765"/>
                    <a:pt x="215719" y="164765"/>
                  </a:cubicBezTo>
                  <a:close/>
                  <a:moveTo>
                    <a:pt x="815093" y="137327"/>
                  </a:moveTo>
                  <a:cubicBezTo>
                    <a:pt x="884937" y="137327"/>
                    <a:pt x="943557" y="194698"/>
                    <a:pt x="943557" y="265789"/>
                  </a:cubicBezTo>
                  <a:cubicBezTo>
                    <a:pt x="943557" y="335632"/>
                    <a:pt x="884937" y="394251"/>
                    <a:pt x="815093" y="394251"/>
                  </a:cubicBezTo>
                  <a:cubicBezTo>
                    <a:pt x="744001" y="394251"/>
                    <a:pt x="686629" y="335632"/>
                    <a:pt x="686629" y="265789"/>
                  </a:cubicBezTo>
                  <a:cubicBezTo>
                    <a:pt x="686629" y="194698"/>
                    <a:pt x="744001" y="137327"/>
                    <a:pt x="815093" y="137327"/>
                  </a:cubicBezTo>
                  <a:close/>
                  <a:moveTo>
                    <a:pt x="215719" y="137327"/>
                  </a:moveTo>
                  <a:cubicBezTo>
                    <a:pt x="287155" y="137327"/>
                    <a:pt x="344805" y="194698"/>
                    <a:pt x="344805" y="265789"/>
                  </a:cubicBezTo>
                  <a:cubicBezTo>
                    <a:pt x="344805" y="335632"/>
                    <a:pt x="287155" y="394251"/>
                    <a:pt x="215719" y="394251"/>
                  </a:cubicBezTo>
                  <a:cubicBezTo>
                    <a:pt x="145537" y="394251"/>
                    <a:pt x="87887" y="335632"/>
                    <a:pt x="87887" y="265789"/>
                  </a:cubicBezTo>
                  <a:cubicBezTo>
                    <a:pt x="87887" y="194698"/>
                    <a:pt x="145537" y="137327"/>
                    <a:pt x="215719" y="137327"/>
                  </a:cubicBezTo>
                  <a:close/>
                  <a:moveTo>
                    <a:pt x="516763" y="0"/>
                  </a:moveTo>
                  <a:cubicBezTo>
                    <a:pt x="603789" y="0"/>
                    <a:pt x="688329" y="26163"/>
                    <a:pt x="760436" y="75997"/>
                  </a:cubicBezTo>
                  <a:lnTo>
                    <a:pt x="764166" y="69768"/>
                  </a:lnTo>
                  <a:cubicBezTo>
                    <a:pt x="767896" y="64784"/>
                    <a:pt x="774112" y="66030"/>
                    <a:pt x="776598" y="71014"/>
                  </a:cubicBezTo>
                  <a:lnTo>
                    <a:pt x="794004" y="108389"/>
                  </a:lnTo>
                  <a:cubicBezTo>
                    <a:pt x="795247" y="114618"/>
                    <a:pt x="791517" y="119602"/>
                    <a:pt x="786544" y="118356"/>
                  </a:cubicBezTo>
                  <a:lnTo>
                    <a:pt x="745518" y="114618"/>
                  </a:lnTo>
                  <a:cubicBezTo>
                    <a:pt x="739301" y="114618"/>
                    <a:pt x="736815" y="107143"/>
                    <a:pt x="740545" y="103406"/>
                  </a:cubicBezTo>
                  <a:lnTo>
                    <a:pt x="744274" y="97176"/>
                  </a:lnTo>
                  <a:cubicBezTo>
                    <a:pt x="677140" y="51080"/>
                    <a:pt x="598816" y="26163"/>
                    <a:pt x="516763" y="26163"/>
                  </a:cubicBezTo>
                  <a:cubicBezTo>
                    <a:pt x="430980" y="26163"/>
                    <a:pt x="350170" y="53572"/>
                    <a:pt x="281792" y="103406"/>
                  </a:cubicBezTo>
                  <a:cubicBezTo>
                    <a:pt x="275576" y="107143"/>
                    <a:pt x="266874" y="105897"/>
                    <a:pt x="263144" y="99668"/>
                  </a:cubicBezTo>
                  <a:cubicBezTo>
                    <a:pt x="258171" y="94685"/>
                    <a:pt x="259414" y="85964"/>
                    <a:pt x="265630" y="80980"/>
                  </a:cubicBezTo>
                  <a:cubicBezTo>
                    <a:pt x="338981" y="27409"/>
                    <a:pt x="426007" y="0"/>
                    <a:pt x="516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33D4D79-7F52-314B-AF90-64984948C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2210" y="7006314"/>
              <a:ext cx="1031446" cy="1031444"/>
            </a:xfrm>
            <a:custGeom>
              <a:avLst/>
              <a:gdLst>
                <a:gd name="connsiteX0" fmla="*/ 671584 w 1031446"/>
                <a:gd name="connsiteY0" fmla="*/ 408502 h 1031444"/>
                <a:gd name="connsiteX1" fmla="*/ 682093 w 1031446"/>
                <a:gd name="connsiteY1" fmla="*/ 411450 h 1031444"/>
                <a:gd name="connsiteX2" fmla="*/ 745780 w 1031446"/>
                <a:gd name="connsiteY2" fmla="*/ 535571 h 1031444"/>
                <a:gd name="connsiteX3" fmla="*/ 682093 w 1031446"/>
                <a:gd name="connsiteY3" fmla="*/ 660933 h 1031444"/>
                <a:gd name="connsiteX4" fmla="*/ 674450 w 1031446"/>
                <a:gd name="connsiteY4" fmla="*/ 663415 h 1031444"/>
                <a:gd name="connsiteX5" fmla="*/ 662986 w 1031446"/>
                <a:gd name="connsiteY5" fmla="*/ 657209 h 1031444"/>
                <a:gd name="connsiteX6" fmla="*/ 665534 w 1031446"/>
                <a:gd name="connsiteY6" fmla="*/ 639832 h 1031444"/>
                <a:gd name="connsiteX7" fmla="*/ 719031 w 1031446"/>
                <a:gd name="connsiteY7" fmla="*/ 535571 h 1031444"/>
                <a:gd name="connsiteX8" fmla="*/ 665534 w 1031446"/>
                <a:gd name="connsiteY8" fmla="*/ 432551 h 1031444"/>
                <a:gd name="connsiteX9" fmla="*/ 662986 w 1031446"/>
                <a:gd name="connsiteY9" fmla="*/ 413932 h 1031444"/>
                <a:gd name="connsiteX10" fmla="*/ 671584 w 1031446"/>
                <a:gd name="connsiteY10" fmla="*/ 408502 h 1031444"/>
                <a:gd name="connsiteX11" fmla="*/ 741669 w 1031446"/>
                <a:gd name="connsiteY11" fmla="*/ 327831 h 1031444"/>
                <a:gd name="connsiteX12" fmla="*/ 844702 w 1031446"/>
                <a:gd name="connsiteY12" fmla="*/ 534947 h 1031444"/>
                <a:gd name="connsiteX13" fmla="*/ 741669 w 1031446"/>
                <a:gd name="connsiteY13" fmla="*/ 742063 h 1031444"/>
                <a:gd name="connsiteX14" fmla="*/ 734310 w 1031446"/>
                <a:gd name="connsiteY14" fmla="*/ 745807 h 1031444"/>
                <a:gd name="connsiteX15" fmla="*/ 723271 w 1031446"/>
                <a:gd name="connsiteY15" fmla="*/ 739568 h 1031444"/>
                <a:gd name="connsiteX16" fmla="*/ 725724 w 1031446"/>
                <a:gd name="connsiteY16" fmla="*/ 720853 h 1031444"/>
                <a:gd name="connsiteX17" fmla="*/ 818944 w 1031446"/>
                <a:gd name="connsiteY17" fmla="*/ 534947 h 1031444"/>
                <a:gd name="connsiteX18" fmla="*/ 725724 w 1031446"/>
                <a:gd name="connsiteY18" fmla="*/ 349042 h 1031444"/>
                <a:gd name="connsiteX19" fmla="*/ 723271 w 1031446"/>
                <a:gd name="connsiteY19" fmla="*/ 331574 h 1031444"/>
                <a:gd name="connsiteX20" fmla="*/ 741669 w 1031446"/>
                <a:gd name="connsiteY20" fmla="*/ 327831 h 1031444"/>
                <a:gd name="connsiteX21" fmla="*/ 788114 w 1031446"/>
                <a:gd name="connsiteY21" fmla="*/ 243718 h 1031444"/>
                <a:gd name="connsiteX22" fmla="*/ 798547 w 1031446"/>
                <a:gd name="connsiteY22" fmla="*/ 246675 h 1031444"/>
                <a:gd name="connsiteX23" fmla="*/ 949033 w 1031446"/>
                <a:gd name="connsiteY23" fmla="*/ 535571 h 1031444"/>
                <a:gd name="connsiteX24" fmla="*/ 798547 w 1031446"/>
                <a:gd name="connsiteY24" fmla="*/ 825712 h 1031444"/>
                <a:gd name="connsiteX25" fmla="*/ 790960 w 1031446"/>
                <a:gd name="connsiteY25" fmla="*/ 828202 h 1031444"/>
                <a:gd name="connsiteX26" fmla="*/ 779578 w 1031446"/>
                <a:gd name="connsiteY26" fmla="*/ 821976 h 1031444"/>
                <a:gd name="connsiteX27" fmla="*/ 783372 w 1031446"/>
                <a:gd name="connsiteY27" fmla="*/ 804542 h 1031444"/>
                <a:gd name="connsiteX28" fmla="*/ 922477 w 1031446"/>
                <a:gd name="connsiteY28" fmla="*/ 535571 h 1031444"/>
                <a:gd name="connsiteX29" fmla="*/ 783372 w 1031446"/>
                <a:gd name="connsiteY29" fmla="*/ 267844 h 1031444"/>
                <a:gd name="connsiteX30" fmla="*/ 779578 w 1031446"/>
                <a:gd name="connsiteY30" fmla="*/ 249166 h 1031444"/>
                <a:gd name="connsiteX31" fmla="*/ 788114 w 1031446"/>
                <a:gd name="connsiteY31" fmla="*/ 243718 h 1031444"/>
                <a:gd name="connsiteX32" fmla="*/ 511358 w 1031446"/>
                <a:gd name="connsiteY32" fmla="*/ 26223 h 1031444"/>
                <a:gd name="connsiteX33" fmla="*/ 27439 w 1031446"/>
                <a:gd name="connsiteY33" fmla="*/ 515722 h 1031444"/>
                <a:gd name="connsiteX34" fmla="*/ 516346 w 1031446"/>
                <a:gd name="connsiteY34" fmla="*/ 1005221 h 1031444"/>
                <a:gd name="connsiteX35" fmla="*/ 1005254 w 1031446"/>
                <a:gd name="connsiteY35" fmla="*/ 515722 h 1031444"/>
                <a:gd name="connsiteX36" fmla="*/ 540044 w 1031446"/>
                <a:gd name="connsiteY36" fmla="*/ 27472 h 1031444"/>
                <a:gd name="connsiteX37" fmla="*/ 552516 w 1031446"/>
                <a:gd name="connsiteY37" fmla="*/ 124872 h 1031444"/>
                <a:gd name="connsiteX38" fmla="*/ 551268 w 1031446"/>
                <a:gd name="connsiteY38" fmla="*/ 191054 h 1031444"/>
                <a:gd name="connsiteX39" fmla="*/ 552516 w 1031446"/>
                <a:gd name="connsiteY39" fmla="*/ 192303 h 1031444"/>
                <a:gd name="connsiteX40" fmla="*/ 608640 w 1031446"/>
                <a:gd name="connsiteY40" fmla="*/ 300942 h 1031444"/>
                <a:gd name="connsiteX41" fmla="*/ 614876 w 1031446"/>
                <a:gd name="connsiteY41" fmla="*/ 305937 h 1031444"/>
                <a:gd name="connsiteX42" fmla="*/ 643562 w 1031446"/>
                <a:gd name="connsiteY42" fmla="*/ 379612 h 1031444"/>
                <a:gd name="connsiteX43" fmla="*/ 597415 w 1031446"/>
                <a:gd name="connsiteY43" fmla="*/ 427063 h 1031444"/>
                <a:gd name="connsiteX44" fmla="*/ 593674 w 1031446"/>
                <a:gd name="connsiteY44" fmla="*/ 427063 h 1031444"/>
                <a:gd name="connsiteX45" fmla="*/ 555010 w 1031446"/>
                <a:gd name="connsiteY45" fmla="*/ 428312 h 1031444"/>
                <a:gd name="connsiteX46" fmla="*/ 555010 w 1031446"/>
                <a:gd name="connsiteY46" fmla="*/ 598138 h 1031444"/>
                <a:gd name="connsiteX47" fmla="*/ 475188 w 1031446"/>
                <a:gd name="connsiteY47" fmla="*/ 679305 h 1031444"/>
                <a:gd name="connsiteX48" fmla="*/ 360445 w 1031446"/>
                <a:gd name="connsiteY48" fmla="*/ 679305 h 1031444"/>
                <a:gd name="connsiteX49" fmla="*/ 360445 w 1031446"/>
                <a:gd name="connsiteY49" fmla="*/ 680554 h 1031444"/>
                <a:gd name="connsiteX50" fmla="*/ 351714 w 1031446"/>
                <a:gd name="connsiteY50" fmla="*/ 734249 h 1031444"/>
                <a:gd name="connsiteX51" fmla="*/ 352962 w 1031446"/>
                <a:gd name="connsiteY51" fmla="*/ 837893 h 1031444"/>
                <a:gd name="connsiteX52" fmla="*/ 360445 w 1031446"/>
                <a:gd name="connsiteY52" fmla="*/ 874106 h 1031444"/>
                <a:gd name="connsiteX53" fmla="*/ 350467 w 1031446"/>
                <a:gd name="connsiteY53" fmla="*/ 889090 h 1031444"/>
                <a:gd name="connsiteX54" fmla="*/ 346725 w 1031446"/>
                <a:gd name="connsiteY54" fmla="*/ 889090 h 1031444"/>
                <a:gd name="connsiteX55" fmla="*/ 334253 w 1031446"/>
                <a:gd name="connsiteY55" fmla="*/ 879100 h 1031444"/>
                <a:gd name="connsiteX56" fmla="*/ 328017 w 1031446"/>
                <a:gd name="connsiteY56" fmla="*/ 842887 h 1031444"/>
                <a:gd name="connsiteX57" fmla="*/ 325523 w 1031446"/>
                <a:gd name="connsiteY57" fmla="*/ 729254 h 1031444"/>
                <a:gd name="connsiteX58" fmla="*/ 334253 w 1031446"/>
                <a:gd name="connsiteY58" fmla="*/ 679305 h 1031444"/>
                <a:gd name="connsiteX59" fmla="*/ 309309 w 1031446"/>
                <a:gd name="connsiteY59" fmla="*/ 679305 h 1031444"/>
                <a:gd name="connsiteX60" fmla="*/ 187082 w 1031446"/>
                <a:gd name="connsiteY60" fmla="*/ 645589 h 1031444"/>
                <a:gd name="connsiteX61" fmla="*/ 154654 w 1031446"/>
                <a:gd name="connsiteY61" fmla="*/ 626859 h 1031444"/>
                <a:gd name="connsiteX62" fmla="*/ 150913 w 1031446"/>
                <a:gd name="connsiteY62" fmla="*/ 608128 h 1031444"/>
                <a:gd name="connsiteX63" fmla="*/ 168374 w 1031446"/>
                <a:gd name="connsiteY63" fmla="*/ 604382 h 1031444"/>
                <a:gd name="connsiteX64" fmla="*/ 200801 w 1031446"/>
                <a:gd name="connsiteY64" fmla="*/ 621864 h 1031444"/>
                <a:gd name="connsiteX65" fmla="*/ 309309 w 1031446"/>
                <a:gd name="connsiteY65" fmla="*/ 651833 h 1031444"/>
                <a:gd name="connsiteX66" fmla="*/ 475188 w 1031446"/>
                <a:gd name="connsiteY66" fmla="*/ 651833 h 1031444"/>
                <a:gd name="connsiteX67" fmla="*/ 528819 w 1031446"/>
                <a:gd name="connsiteY67" fmla="*/ 598138 h 1031444"/>
                <a:gd name="connsiteX68" fmla="*/ 528819 w 1031446"/>
                <a:gd name="connsiteY68" fmla="*/ 428312 h 1031444"/>
                <a:gd name="connsiteX69" fmla="*/ 502627 w 1031446"/>
                <a:gd name="connsiteY69" fmla="*/ 428312 h 1031444"/>
                <a:gd name="connsiteX70" fmla="*/ 488908 w 1031446"/>
                <a:gd name="connsiteY70" fmla="*/ 414576 h 1031444"/>
                <a:gd name="connsiteX71" fmla="*/ 502627 w 1031446"/>
                <a:gd name="connsiteY71" fmla="*/ 400840 h 1031444"/>
                <a:gd name="connsiteX72" fmla="*/ 538796 w 1031446"/>
                <a:gd name="connsiteY72" fmla="*/ 400840 h 1031444"/>
                <a:gd name="connsiteX73" fmla="*/ 541291 w 1031446"/>
                <a:gd name="connsiteY73" fmla="*/ 400840 h 1031444"/>
                <a:gd name="connsiteX74" fmla="*/ 543785 w 1031446"/>
                <a:gd name="connsiteY74" fmla="*/ 400840 h 1031444"/>
                <a:gd name="connsiteX75" fmla="*/ 591179 w 1031446"/>
                <a:gd name="connsiteY75" fmla="*/ 400840 h 1031444"/>
                <a:gd name="connsiteX76" fmla="*/ 617371 w 1031446"/>
                <a:gd name="connsiteY76" fmla="*/ 372119 h 1031444"/>
                <a:gd name="connsiteX77" fmla="*/ 598663 w 1031446"/>
                <a:gd name="connsiteY77" fmla="*/ 327165 h 1031444"/>
                <a:gd name="connsiteX78" fmla="*/ 593674 w 1031446"/>
                <a:gd name="connsiteY78" fmla="*/ 323419 h 1031444"/>
                <a:gd name="connsiteX79" fmla="*/ 525077 w 1031446"/>
                <a:gd name="connsiteY79" fmla="*/ 192303 h 1031444"/>
                <a:gd name="connsiteX80" fmla="*/ 525077 w 1031446"/>
                <a:gd name="connsiteY80" fmla="*/ 191054 h 1031444"/>
                <a:gd name="connsiteX81" fmla="*/ 526324 w 1031446"/>
                <a:gd name="connsiteY81" fmla="*/ 124872 h 1031444"/>
                <a:gd name="connsiteX82" fmla="*/ 511358 w 1031446"/>
                <a:gd name="connsiteY82" fmla="*/ 26223 h 1031444"/>
                <a:gd name="connsiteX83" fmla="*/ 516346 w 1031446"/>
                <a:gd name="connsiteY83" fmla="*/ 0 h 1031444"/>
                <a:gd name="connsiteX84" fmla="*/ 520088 w 1031446"/>
                <a:gd name="connsiteY84" fmla="*/ 0 h 1031444"/>
                <a:gd name="connsiteX85" fmla="*/ 522583 w 1031446"/>
                <a:gd name="connsiteY85" fmla="*/ 0 h 1031444"/>
                <a:gd name="connsiteX86" fmla="*/ 1031446 w 1031446"/>
                <a:gd name="connsiteY86" fmla="*/ 515722 h 1031444"/>
                <a:gd name="connsiteX87" fmla="*/ 516346 w 1031446"/>
                <a:gd name="connsiteY87" fmla="*/ 1031444 h 1031444"/>
                <a:gd name="connsiteX88" fmla="*/ 0 w 1031446"/>
                <a:gd name="connsiteY88" fmla="*/ 515722 h 1031444"/>
                <a:gd name="connsiteX89" fmla="*/ 516346 w 1031446"/>
                <a:gd name="connsiteY89" fmla="*/ 0 h 103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31446" h="1031444">
                  <a:moveTo>
                    <a:pt x="671584" y="408502"/>
                  </a:moveTo>
                  <a:cubicBezTo>
                    <a:pt x="675087" y="408037"/>
                    <a:pt x="678908" y="408968"/>
                    <a:pt x="682093" y="411450"/>
                  </a:cubicBezTo>
                  <a:cubicBezTo>
                    <a:pt x="722853" y="439998"/>
                    <a:pt x="745780" y="485922"/>
                    <a:pt x="745780" y="535571"/>
                  </a:cubicBezTo>
                  <a:cubicBezTo>
                    <a:pt x="745780" y="585219"/>
                    <a:pt x="722853" y="631144"/>
                    <a:pt x="682093" y="660933"/>
                  </a:cubicBezTo>
                  <a:cubicBezTo>
                    <a:pt x="679545" y="662174"/>
                    <a:pt x="676998" y="663415"/>
                    <a:pt x="674450" y="663415"/>
                  </a:cubicBezTo>
                  <a:cubicBezTo>
                    <a:pt x="669355" y="663415"/>
                    <a:pt x="665534" y="660933"/>
                    <a:pt x="662986" y="657209"/>
                  </a:cubicBezTo>
                  <a:cubicBezTo>
                    <a:pt x="659165" y="652244"/>
                    <a:pt x="659165" y="643556"/>
                    <a:pt x="665534" y="639832"/>
                  </a:cubicBezTo>
                  <a:cubicBezTo>
                    <a:pt x="698651" y="613767"/>
                    <a:pt x="719031" y="576531"/>
                    <a:pt x="719031" y="535571"/>
                  </a:cubicBezTo>
                  <a:cubicBezTo>
                    <a:pt x="719031" y="494611"/>
                    <a:pt x="698651" y="457375"/>
                    <a:pt x="665534" y="432551"/>
                  </a:cubicBezTo>
                  <a:cubicBezTo>
                    <a:pt x="659165" y="428827"/>
                    <a:pt x="659165" y="420139"/>
                    <a:pt x="662986" y="413932"/>
                  </a:cubicBezTo>
                  <a:cubicBezTo>
                    <a:pt x="664897" y="410829"/>
                    <a:pt x="668082" y="408968"/>
                    <a:pt x="671584" y="408502"/>
                  </a:cubicBezTo>
                  <a:close/>
                  <a:moveTo>
                    <a:pt x="741669" y="327831"/>
                  </a:moveTo>
                  <a:cubicBezTo>
                    <a:pt x="806678" y="376491"/>
                    <a:pt x="844702" y="453848"/>
                    <a:pt x="844702" y="534947"/>
                  </a:cubicBezTo>
                  <a:cubicBezTo>
                    <a:pt x="844702" y="617295"/>
                    <a:pt x="806678" y="694651"/>
                    <a:pt x="741669" y="742063"/>
                  </a:cubicBezTo>
                  <a:cubicBezTo>
                    <a:pt x="739216" y="744559"/>
                    <a:pt x="736763" y="745807"/>
                    <a:pt x="734310" y="745807"/>
                  </a:cubicBezTo>
                  <a:cubicBezTo>
                    <a:pt x="729404" y="745807"/>
                    <a:pt x="725724" y="743311"/>
                    <a:pt x="723271" y="739568"/>
                  </a:cubicBezTo>
                  <a:cubicBezTo>
                    <a:pt x="719591" y="734577"/>
                    <a:pt x="719591" y="725844"/>
                    <a:pt x="725724" y="720853"/>
                  </a:cubicBezTo>
                  <a:cubicBezTo>
                    <a:pt x="784600" y="677184"/>
                    <a:pt x="818944" y="607313"/>
                    <a:pt x="818944" y="534947"/>
                  </a:cubicBezTo>
                  <a:cubicBezTo>
                    <a:pt x="818944" y="462582"/>
                    <a:pt x="784600" y="392711"/>
                    <a:pt x="725724" y="349042"/>
                  </a:cubicBezTo>
                  <a:cubicBezTo>
                    <a:pt x="719591" y="345299"/>
                    <a:pt x="719591" y="336565"/>
                    <a:pt x="723271" y="331574"/>
                  </a:cubicBezTo>
                  <a:cubicBezTo>
                    <a:pt x="726950" y="325336"/>
                    <a:pt x="735537" y="324088"/>
                    <a:pt x="741669" y="327831"/>
                  </a:cubicBezTo>
                  <a:close/>
                  <a:moveTo>
                    <a:pt x="788114" y="243718"/>
                  </a:moveTo>
                  <a:cubicBezTo>
                    <a:pt x="791592" y="243251"/>
                    <a:pt x="795385" y="244185"/>
                    <a:pt x="798547" y="246675"/>
                  </a:cubicBezTo>
                  <a:cubicBezTo>
                    <a:pt x="892127" y="312673"/>
                    <a:pt x="949033" y="421009"/>
                    <a:pt x="949033" y="535571"/>
                  </a:cubicBezTo>
                  <a:cubicBezTo>
                    <a:pt x="949033" y="650133"/>
                    <a:pt x="892127" y="758469"/>
                    <a:pt x="798547" y="825712"/>
                  </a:cubicBezTo>
                  <a:cubicBezTo>
                    <a:pt x="796018" y="826957"/>
                    <a:pt x="792224" y="828202"/>
                    <a:pt x="790960" y="828202"/>
                  </a:cubicBezTo>
                  <a:cubicBezTo>
                    <a:pt x="785901" y="828202"/>
                    <a:pt x="782108" y="826957"/>
                    <a:pt x="779578" y="821976"/>
                  </a:cubicBezTo>
                  <a:cubicBezTo>
                    <a:pt x="774520" y="815750"/>
                    <a:pt x="777049" y="808278"/>
                    <a:pt x="783372" y="804542"/>
                  </a:cubicBezTo>
                  <a:cubicBezTo>
                    <a:pt x="870629" y="742280"/>
                    <a:pt x="922477" y="641416"/>
                    <a:pt x="922477" y="535571"/>
                  </a:cubicBezTo>
                  <a:cubicBezTo>
                    <a:pt x="922477" y="429725"/>
                    <a:pt x="870629" y="330106"/>
                    <a:pt x="783372" y="267844"/>
                  </a:cubicBezTo>
                  <a:cubicBezTo>
                    <a:pt x="777049" y="262863"/>
                    <a:pt x="774520" y="255392"/>
                    <a:pt x="779578" y="249166"/>
                  </a:cubicBezTo>
                  <a:cubicBezTo>
                    <a:pt x="781475" y="246053"/>
                    <a:pt x="784637" y="244185"/>
                    <a:pt x="788114" y="243718"/>
                  </a:cubicBezTo>
                  <a:close/>
                  <a:moveTo>
                    <a:pt x="511358" y="26223"/>
                  </a:moveTo>
                  <a:cubicBezTo>
                    <a:pt x="243207" y="29969"/>
                    <a:pt x="27439" y="248496"/>
                    <a:pt x="27439" y="515722"/>
                  </a:cubicBezTo>
                  <a:cubicBezTo>
                    <a:pt x="27439" y="785446"/>
                    <a:pt x="246948" y="1005221"/>
                    <a:pt x="516346" y="1005221"/>
                  </a:cubicBezTo>
                  <a:cubicBezTo>
                    <a:pt x="785745" y="1005221"/>
                    <a:pt x="1005254" y="785446"/>
                    <a:pt x="1005254" y="515722"/>
                  </a:cubicBezTo>
                  <a:cubicBezTo>
                    <a:pt x="1005254" y="254740"/>
                    <a:pt x="798217" y="39959"/>
                    <a:pt x="540044" y="27472"/>
                  </a:cubicBezTo>
                  <a:cubicBezTo>
                    <a:pt x="548774" y="57441"/>
                    <a:pt x="553763" y="91156"/>
                    <a:pt x="552516" y="124872"/>
                  </a:cubicBezTo>
                  <a:lnTo>
                    <a:pt x="551268" y="191054"/>
                  </a:lnTo>
                  <a:lnTo>
                    <a:pt x="552516" y="192303"/>
                  </a:lnTo>
                  <a:cubicBezTo>
                    <a:pt x="551268" y="236008"/>
                    <a:pt x="571224" y="277216"/>
                    <a:pt x="608640" y="300942"/>
                  </a:cubicBezTo>
                  <a:lnTo>
                    <a:pt x="614876" y="305937"/>
                  </a:lnTo>
                  <a:cubicBezTo>
                    <a:pt x="639821" y="322170"/>
                    <a:pt x="651046" y="352140"/>
                    <a:pt x="643562" y="379612"/>
                  </a:cubicBezTo>
                  <a:cubicBezTo>
                    <a:pt x="637326" y="402089"/>
                    <a:pt x="619865" y="419571"/>
                    <a:pt x="597415" y="427063"/>
                  </a:cubicBezTo>
                  <a:cubicBezTo>
                    <a:pt x="596168" y="427063"/>
                    <a:pt x="594921" y="427063"/>
                    <a:pt x="593674" y="427063"/>
                  </a:cubicBezTo>
                  <a:lnTo>
                    <a:pt x="555010" y="428312"/>
                  </a:lnTo>
                  <a:lnTo>
                    <a:pt x="555010" y="598138"/>
                  </a:lnTo>
                  <a:cubicBezTo>
                    <a:pt x="555010" y="643092"/>
                    <a:pt x="518841" y="679305"/>
                    <a:pt x="475188" y="679305"/>
                  </a:cubicBezTo>
                  <a:lnTo>
                    <a:pt x="360445" y="679305"/>
                  </a:lnTo>
                  <a:lnTo>
                    <a:pt x="360445" y="680554"/>
                  </a:lnTo>
                  <a:lnTo>
                    <a:pt x="351714" y="734249"/>
                  </a:lnTo>
                  <a:cubicBezTo>
                    <a:pt x="346725" y="767964"/>
                    <a:pt x="346725" y="802928"/>
                    <a:pt x="352962" y="837893"/>
                  </a:cubicBezTo>
                  <a:lnTo>
                    <a:pt x="360445" y="874106"/>
                  </a:lnTo>
                  <a:cubicBezTo>
                    <a:pt x="361692" y="881598"/>
                    <a:pt x="357950" y="887841"/>
                    <a:pt x="350467" y="889090"/>
                  </a:cubicBezTo>
                  <a:cubicBezTo>
                    <a:pt x="349220" y="889090"/>
                    <a:pt x="347973" y="889090"/>
                    <a:pt x="346725" y="889090"/>
                  </a:cubicBezTo>
                  <a:cubicBezTo>
                    <a:pt x="341737" y="889090"/>
                    <a:pt x="335500" y="885344"/>
                    <a:pt x="334253" y="879100"/>
                  </a:cubicBezTo>
                  <a:lnTo>
                    <a:pt x="328017" y="842887"/>
                  </a:lnTo>
                  <a:cubicBezTo>
                    <a:pt x="320534" y="805426"/>
                    <a:pt x="320534" y="766715"/>
                    <a:pt x="325523" y="729254"/>
                  </a:cubicBezTo>
                  <a:lnTo>
                    <a:pt x="334253" y="679305"/>
                  </a:lnTo>
                  <a:lnTo>
                    <a:pt x="309309" y="679305"/>
                  </a:lnTo>
                  <a:cubicBezTo>
                    <a:pt x="266904" y="679305"/>
                    <a:pt x="223251" y="666818"/>
                    <a:pt x="187082" y="645589"/>
                  </a:cubicBezTo>
                  <a:lnTo>
                    <a:pt x="154654" y="626859"/>
                  </a:lnTo>
                  <a:cubicBezTo>
                    <a:pt x="149666" y="623112"/>
                    <a:pt x="147171" y="615620"/>
                    <a:pt x="150913" y="608128"/>
                  </a:cubicBezTo>
                  <a:cubicBezTo>
                    <a:pt x="154654" y="601884"/>
                    <a:pt x="163385" y="600635"/>
                    <a:pt x="168374" y="604382"/>
                  </a:cubicBezTo>
                  <a:lnTo>
                    <a:pt x="200801" y="621864"/>
                  </a:lnTo>
                  <a:cubicBezTo>
                    <a:pt x="233229" y="641843"/>
                    <a:pt x="271893" y="651833"/>
                    <a:pt x="309309" y="651833"/>
                  </a:cubicBezTo>
                  <a:lnTo>
                    <a:pt x="475188" y="651833"/>
                  </a:lnTo>
                  <a:cubicBezTo>
                    <a:pt x="503874" y="651833"/>
                    <a:pt x="528819" y="628107"/>
                    <a:pt x="528819" y="598138"/>
                  </a:cubicBezTo>
                  <a:lnTo>
                    <a:pt x="528819" y="428312"/>
                  </a:lnTo>
                  <a:lnTo>
                    <a:pt x="502627" y="428312"/>
                  </a:lnTo>
                  <a:cubicBezTo>
                    <a:pt x="495144" y="428312"/>
                    <a:pt x="488908" y="423317"/>
                    <a:pt x="488908" y="414576"/>
                  </a:cubicBezTo>
                  <a:cubicBezTo>
                    <a:pt x="488908" y="407084"/>
                    <a:pt x="495144" y="400840"/>
                    <a:pt x="502627" y="400840"/>
                  </a:cubicBezTo>
                  <a:lnTo>
                    <a:pt x="538796" y="400840"/>
                  </a:lnTo>
                  <a:cubicBezTo>
                    <a:pt x="540044" y="400840"/>
                    <a:pt x="540044" y="400840"/>
                    <a:pt x="541291" y="400840"/>
                  </a:cubicBezTo>
                  <a:cubicBezTo>
                    <a:pt x="542538" y="400840"/>
                    <a:pt x="542538" y="400840"/>
                    <a:pt x="543785" y="400840"/>
                  </a:cubicBezTo>
                  <a:lnTo>
                    <a:pt x="591179" y="400840"/>
                  </a:lnTo>
                  <a:cubicBezTo>
                    <a:pt x="604899" y="395845"/>
                    <a:pt x="613629" y="385855"/>
                    <a:pt x="617371" y="372119"/>
                  </a:cubicBezTo>
                  <a:cubicBezTo>
                    <a:pt x="622360" y="357135"/>
                    <a:pt x="614876" y="338404"/>
                    <a:pt x="598663" y="327165"/>
                  </a:cubicBezTo>
                  <a:lnTo>
                    <a:pt x="593674" y="323419"/>
                  </a:lnTo>
                  <a:cubicBezTo>
                    <a:pt x="550021" y="293450"/>
                    <a:pt x="523830" y="244750"/>
                    <a:pt x="525077" y="192303"/>
                  </a:cubicBezTo>
                  <a:lnTo>
                    <a:pt x="525077" y="191054"/>
                  </a:lnTo>
                  <a:lnTo>
                    <a:pt x="526324" y="124872"/>
                  </a:lnTo>
                  <a:cubicBezTo>
                    <a:pt x="526324" y="89908"/>
                    <a:pt x="521335" y="57441"/>
                    <a:pt x="511358" y="26223"/>
                  </a:cubicBezTo>
                  <a:close/>
                  <a:moveTo>
                    <a:pt x="516346" y="0"/>
                  </a:moveTo>
                  <a:cubicBezTo>
                    <a:pt x="517594" y="0"/>
                    <a:pt x="517594" y="0"/>
                    <a:pt x="520088" y="0"/>
                  </a:cubicBezTo>
                  <a:cubicBezTo>
                    <a:pt x="520088" y="0"/>
                    <a:pt x="521335" y="0"/>
                    <a:pt x="522583" y="0"/>
                  </a:cubicBezTo>
                  <a:cubicBezTo>
                    <a:pt x="803206" y="2497"/>
                    <a:pt x="1031446" y="233511"/>
                    <a:pt x="1031446" y="515722"/>
                  </a:cubicBezTo>
                  <a:cubicBezTo>
                    <a:pt x="1031446" y="800431"/>
                    <a:pt x="800711" y="1031444"/>
                    <a:pt x="516346" y="1031444"/>
                  </a:cubicBezTo>
                  <a:cubicBezTo>
                    <a:pt x="231982" y="1031444"/>
                    <a:pt x="0" y="800431"/>
                    <a:pt x="0" y="515722"/>
                  </a:cubicBezTo>
                  <a:cubicBezTo>
                    <a:pt x="0" y="231013"/>
                    <a:pt x="231982" y="0"/>
                    <a:pt x="5163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A37BCF7-9E98-3D47-8421-0FA6F97F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7727" y="9115645"/>
              <a:ext cx="1032282" cy="1031444"/>
            </a:xfrm>
            <a:custGeom>
              <a:avLst/>
              <a:gdLst>
                <a:gd name="connsiteX0" fmla="*/ 557007 w 1032282"/>
                <a:gd name="connsiteY0" fmla="*/ 653670 h 1031444"/>
                <a:gd name="connsiteX1" fmla="*/ 570740 w 1032282"/>
                <a:gd name="connsiteY1" fmla="*/ 664078 h 1031444"/>
                <a:gd name="connsiteX2" fmla="*/ 557007 w 1032282"/>
                <a:gd name="connsiteY2" fmla="*/ 674486 h 1031444"/>
                <a:gd name="connsiteX3" fmla="*/ 544647 w 1032282"/>
                <a:gd name="connsiteY3" fmla="*/ 664078 h 1031444"/>
                <a:gd name="connsiteX4" fmla="*/ 557007 w 1032282"/>
                <a:gd name="connsiteY4" fmla="*/ 653670 h 1031444"/>
                <a:gd name="connsiteX5" fmla="*/ 557007 w 1032282"/>
                <a:gd name="connsiteY5" fmla="*/ 609727 h 1031444"/>
                <a:gd name="connsiteX6" fmla="*/ 570740 w 1032282"/>
                <a:gd name="connsiteY6" fmla="*/ 620135 h 1031444"/>
                <a:gd name="connsiteX7" fmla="*/ 557007 w 1032282"/>
                <a:gd name="connsiteY7" fmla="*/ 630543 h 1031444"/>
                <a:gd name="connsiteX8" fmla="*/ 544647 w 1032282"/>
                <a:gd name="connsiteY8" fmla="*/ 620135 h 1031444"/>
                <a:gd name="connsiteX9" fmla="*/ 557007 w 1032282"/>
                <a:gd name="connsiteY9" fmla="*/ 609727 h 1031444"/>
                <a:gd name="connsiteX10" fmla="*/ 455480 w 1032282"/>
                <a:gd name="connsiteY10" fmla="*/ 521819 h 1031444"/>
                <a:gd name="connsiteX11" fmla="*/ 512574 w 1032282"/>
                <a:gd name="connsiteY11" fmla="*/ 585445 h 1031444"/>
                <a:gd name="connsiteX12" fmla="*/ 570908 w 1032282"/>
                <a:gd name="connsiteY12" fmla="*/ 521819 h 1031444"/>
                <a:gd name="connsiteX13" fmla="*/ 388458 w 1032282"/>
                <a:gd name="connsiteY13" fmla="*/ 521819 h 1031444"/>
                <a:gd name="connsiteX14" fmla="*/ 263100 w 1032282"/>
                <a:gd name="connsiteY14" fmla="*/ 646576 h 1031444"/>
                <a:gd name="connsiteX15" fmla="*/ 263100 w 1032282"/>
                <a:gd name="connsiteY15" fmla="*/ 796284 h 1031444"/>
                <a:gd name="connsiteX16" fmla="*/ 301576 w 1032282"/>
                <a:gd name="connsiteY16" fmla="*/ 833711 h 1031444"/>
                <a:gd name="connsiteX17" fmla="*/ 724812 w 1032282"/>
                <a:gd name="connsiteY17" fmla="*/ 833711 h 1031444"/>
                <a:gd name="connsiteX18" fmla="*/ 763288 w 1032282"/>
                <a:gd name="connsiteY18" fmla="*/ 796284 h 1031444"/>
                <a:gd name="connsiteX19" fmla="*/ 763288 w 1032282"/>
                <a:gd name="connsiteY19" fmla="*/ 646576 h 1031444"/>
                <a:gd name="connsiteX20" fmla="*/ 637931 w 1032282"/>
                <a:gd name="connsiteY20" fmla="*/ 521819 h 1031444"/>
                <a:gd name="connsiteX21" fmla="*/ 606902 w 1032282"/>
                <a:gd name="connsiteY21" fmla="*/ 521819 h 1031444"/>
                <a:gd name="connsiteX22" fmla="*/ 532432 w 1032282"/>
                <a:gd name="connsiteY22" fmla="*/ 602911 h 1031444"/>
                <a:gd name="connsiteX23" fmla="*/ 526227 w 1032282"/>
                <a:gd name="connsiteY23" fmla="*/ 609149 h 1031444"/>
                <a:gd name="connsiteX24" fmla="*/ 526227 w 1032282"/>
                <a:gd name="connsiteY24" fmla="*/ 679013 h 1031444"/>
                <a:gd name="connsiteX25" fmla="*/ 512574 w 1032282"/>
                <a:gd name="connsiteY25" fmla="*/ 692736 h 1031444"/>
                <a:gd name="connsiteX26" fmla="*/ 498921 w 1032282"/>
                <a:gd name="connsiteY26" fmla="*/ 679013 h 1031444"/>
                <a:gd name="connsiteX27" fmla="*/ 498921 w 1032282"/>
                <a:gd name="connsiteY27" fmla="*/ 609149 h 1031444"/>
                <a:gd name="connsiteX28" fmla="*/ 492715 w 1032282"/>
                <a:gd name="connsiteY28" fmla="*/ 602911 h 1031444"/>
                <a:gd name="connsiteX29" fmla="*/ 419487 w 1032282"/>
                <a:gd name="connsiteY29" fmla="*/ 521819 h 1031444"/>
                <a:gd name="connsiteX30" fmla="*/ 388458 w 1032282"/>
                <a:gd name="connsiteY30" fmla="*/ 494373 h 1031444"/>
                <a:gd name="connsiteX31" fmla="*/ 637931 w 1032282"/>
                <a:gd name="connsiteY31" fmla="*/ 494373 h 1031444"/>
                <a:gd name="connsiteX32" fmla="*/ 790594 w 1032282"/>
                <a:gd name="connsiteY32" fmla="*/ 646576 h 1031444"/>
                <a:gd name="connsiteX33" fmla="*/ 790594 w 1032282"/>
                <a:gd name="connsiteY33" fmla="*/ 796284 h 1031444"/>
                <a:gd name="connsiteX34" fmla="*/ 724812 w 1032282"/>
                <a:gd name="connsiteY34" fmla="*/ 861157 h 1031444"/>
                <a:gd name="connsiteX35" fmla="*/ 301576 w 1032282"/>
                <a:gd name="connsiteY35" fmla="*/ 861157 h 1031444"/>
                <a:gd name="connsiteX36" fmla="*/ 237036 w 1032282"/>
                <a:gd name="connsiteY36" fmla="*/ 796284 h 1031444"/>
                <a:gd name="connsiteX37" fmla="*/ 237036 w 1032282"/>
                <a:gd name="connsiteY37" fmla="*/ 646576 h 1031444"/>
                <a:gd name="connsiteX38" fmla="*/ 388458 w 1032282"/>
                <a:gd name="connsiteY38" fmla="*/ 494373 h 1031444"/>
                <a:gd name="connsiteX39" fmla="*/ 511067 w 1032282"/>
                <a:gd name="connsiteY39" fmla="*/ 142715 h 1031444"/>
                <a:gd name="connsiteX40" fmla="*/ 374259 w 1032282"/>
                <a:gd name="connsiteY40" fmla="*/ 279522 h 1031444"/>
                <a:gd name="connsiteX41" fmla="*/ 511067 w 1032282"/>
                <a:gd name="connsiteY41" fmla="*/ 416330 h 1031444"/>
                <a:gd name="connsiteX42" fmla="*/ 649118 w 1032282"/>
                <a:gd name="connsiteY42" fmla="*/ 279522 h 1031444"/>
                <a:gd name="connsiteX43" fmla="*/ 511067 w 1032282"/>
                <a:gd name="connsiteY43" fmla="*/ 142715 h 1031444"/>
                <a:gd name="connsiteX44" fmla="*/ 511067 w 1032282"/>
                <a:gd name="connsiteY44" fmla="*/ 115353 h 1031444"/>
                <a:gd name="connsiteX45" fmla="*/ 675236 w 1032282"/>
                <a:gd name="connsiteY45" fmla="*/ 279522 h 1031444"/>
                <a:gd name="connsiteX46" fmla="*/ 511067 w 1032282"/>
                <a:gd name="connsiteY46" fmla="*/ 443691 h 1031444"/>
                <a:gd name="connsiteX47" fmla="*/ 346897 w 1032282"/>
                <a:gd name="connsiteY47" fmla="*/ 279522 h 1031444"/>
                <a:gd name="connsiteX48" fmla="*/ 511067 w 1032282"/>
                <a:gd name="connsiteY48" fmla="*/ 115353 h 1031444"/>
                <a:gd name="connsiteX49" fmla="*/ 515684 w 1032282"/>
                <a:gd name="connsiteY49" fmla="*/ 0 h 1031444"/>
                <a:gd name="connsiteX50" fmla="*/ 982369 w 1032282"/>
                <a:gd name="connsiteY50" fmla="*/ 293450 h 1031444"/>
                <a:gd name="connsiteX51" fmla="*/ 1003582 w 1032282"/>
                <a:gd name="connsiteY51" fmla="*/ 284709 h 1031444"/>
                <a:gd name="connsiteX52" fmla="*/ 1018556 w 1032282"/>
                <a:gd name="connsiteY52" fmla="*/ 294698 h 1031444"/>
                <a:gd name="connsiteX53" fmla="*/ 1011069 w 1032282"/>
                <a:gd name="connsiteY53" fmla="*/ 368373 h 1031444"/>
                <a:gd name="connsiteX54" fmla="*/ 993600 w 1032282"/>
                <a:gd name="connsiteY54" fmla="*/ 375865 h 1031444"/>
                <a:gd name="connsiteX55" fmla="*/ 934952 w 1032282"/>
                <a:gd name="connsiteY55" fmla="*/ 332160 h 1031444"/>
                <a:gd name="connsiteX56" fmla="*/ 936200 w 1032282"/>
                <a:gd name="connsiteY56" fmla="*/ 313429 h 1031444"/>
                <a:gd name="connsiteX57" fmla="*/ 957413 w 1032282"/>
                <a:gd name="connsiteY57" fmla="*/ 304688 h 1031444"/>
                <a:gd name="connsiteX58" fmla="*/ 515684 w 1032282"/>
                <a:gd name="connsiteY58" fmla="*/ 26223 h 1031444"/>
                <a:gd name="connsiteX59" fmla="*/ 163799 w 1032282"/>
                <a:gd name="connsiteY59" fmla="*/ 176070 h 1031444"/>
                <a:gd name="connsiteX60" fmla="*/ 27786 w 1032282"/>
                <a:gd name="connsiteY60" fmla="*/ 534453 h 1031444"/>
                <a:gd name="connsiteX61" fmla="*/ 496967 w 1032282"/>
                <a:gd name="connsiteY61" fmla="*/ 1003972 h 1031444"/>
                <a:gd name="connsiteX62" fmla="*/ 855092 w 1032282"/>
                <a:gd name="connsiteY62" fmla="*/ 867862 h 1031444"/>
                <a:gd name="connsiteX63" fmla="*/ 1004830 w 1032282"/>
                <a:gd name="connsiteY63" fmla="*/ 515722 h 1031444"/>
                <a:gd name="connsiteX64" fmla="*/ 1018556 w 1032282"/>
                <a:gd name="connsiteY64" fmla="*/ 501986 h 1031444"/>
                <a:gd name="connsiteX65" fmla="*/ 1032282 w 1032282"/>
                <a:gd name="connsiteY65" fmla="*/ 515722 h 1031444"/>
                <a:gd name="connsiteX66" fmla="*/ 873809 w 1032282"/>
                <a:gd name="connsiteY66" fmla="*/ 886593 h 1031444"/>
                <a:gd name="connsiteX67" fmla="*/ 515684 w 1032282"/>
                <a:gd name="connsiteY67" fmla="*/ 1031444 h 1031444"/>
                <a:gd name="connsiteX68" fmla="*/ 495719 w 1032282"/>
                <a:gd name="connsiteY68" fmla="*/ 1031444 h 1031444"/>
                <a:gd name="connsiteX69" fmla="*/ 334 w 1032282"/>
                <a:gd name="connsiteY69" fmla="*/ 535702 h 1031444"/>
                <a:gd name="connsiteX70" fmla="*/ 143834 w 1032282"/>
                <a:gd name="connsiteY70" fmla="*/ 157339 h 1031444"/>
                <a:gd name="connsiteX71" fmla="*/ 515684 w 1032282"/>
                <a:gd name="connsiteY71" fmla="*/ 0 h 103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32282" h="1031444">
                  <a:moveTo>
                    <a:pt x="557007" y="653670"/>
                  </a:moveTo>
                  <a:cubicBezTo>
                    <a:pt x="563873" y="653670"/>
                    <a:pt x="570740" y="658296"/>
                    <a:pt x="570740" y="664078"/>
                  </a:cubicBezTo>
                  <a:cubicBezTo>
                    <a:pt x="570740" y="669860"/>
                    <a:pt x="563873" y="674486"/>
                    <a:pt x="557007" y="674486"/>
                  </a:cubicBezTo>
                  <a:cubicBezTo>
                    <a:pt x="551513" y="674486"/>
                    <a:pt x="544647" y="669860"/>
                    <a:pt x="544647" y="664078"/>
                  </a:cubicBezTo>
                  <a:cubicBezTo>
                    <a:pt x="544647" y="658296"/>
                    <a:pt x="551513" y="653670"/>
                    <a:pt x="557007" y="653670"/>
                  </a:cubicBezTo>
                  <a:close/>
                  <a:moveTo>
                    <a:pt x="557007" y="609727"/>
                  </a:moveTo>
                  <a:cubicBezTo>
                    <a:pt x="563873" y="609727"/>
                    <a:pt x="570740" y="614353"/>
                    <a:pt x="570740" y="620135"/>
                  </a:cubicBezTo>
                  <a:cubicBezTo>
                    <a:pt x="570740" y="625917"/>
                    <a:pt x="563873" y="630543"/>
                    <a:pt x="557007" y="630543"/>
                  </a:cubicBezTo>
                  <a:cubicBezTo>
                    <a:pt x="551513" y="630543"/>
                    <a:pt x="544647" y="625917"/>
                    <a:pt x="544647" y="620135"/>
                  </a:cubicBezTo>
                  <a:cubicBezTo>
                    <a:pt x="544647" y="614353"/>
                    <a:pt x="551513" y="609727"/>
                    <a:pt x="557007" y="609727"/>
                  </a:cubicBezTo>
                  <a:close/>
                  <a:moveTo>
                    <a:pt x="455480" y="521819"/>
                  </a:moveTo>
                  <a:lnTo>
                    <a:pt x="512574" y="585445"/>
                  </a:lnTo>
                  <a:lnTo>
                    <a:pt x="570908" y="521819"/>
                  </a:lnTo>
                  <a:close/>
                  <a:moveTo>
                    <a:pt x="388458" y="521819"/>
                  </a:moveTo>
                  <a:cubicBezTo>
                    <a:pt x="318953" y="521819"/>
                    <a:pt x="263100" y="576712"/>
                    <a:pt x="263100" y="646576"/>
                  </a:cubicBezTo>
                  <a:lnTo>
                    <a:pt x="263100" y="796284"/>
                  </a:lnTo>
                  <a:cubicBezTo>
                    <a:pt x="263100" y="817493"/>
                    <a:pt x="280477" y="833711"/>
                    <a:pt x="301576" y="833711"/>
                  </a:cubicBezTo>
                  <a:lnTo>
                    <a:pt x="724812" y="833711"/>
                  </a:lnTo>
                  <a:cubicBezTo>
                    <a:pt x="745912" y="833711"/>
                    <a:pt x="763288" y="817493"/>
                    <a:pt x="763288" y="796284"/>
                  </a:cubicBezTo>
                  <a:lnTo>
                    <a:pt x="763288" y="646576"/>
                  </a:lnTo>
                  <a:cubicBezTo>
                    <a:pt x="763288" y="576712"/>
                    <a:pt x="706195" y="521819"/>
                    <a:pt x="637931" y="521819"/>
                  </a:cubicBezTo>
                  <a:lnTo>
                    <a:pt x="606902" y="521819"/>
                  </a:lnTo>
                  <a:lnTo>
                    <a:pt x="532432" y="602911"/>
                  </a:lnTo>
                  <a:cubicBezTo>
                    <a:pt x="531191" y="605406"/>
                    <a:pt x="528709" y="606654"/>
                    <a:pt x="526227" y="609149"/>
                  </a:cubicBezTo>
                  <a:lnTo>
                    <a:pt x="526227" y="679013"/>
                  </a:lnTo>
                  <a:cubicBezTo>
                    <a:pt x="526227" y="686498"/>
                    <a:pt x="520021" y="692736"/>
                    <a:pt x="512574" y="692736"/>
                  </a:cubicBezTo>
                  <a:cubicBezTo>
                    <a:pt x="505127" y="692736"/>
                    <a:pt x="498921" y="686498"/>
                    <a:pt x="498921" y="679013"/>
                  </a:cubicBezTo>
                  <a:lnTo>
                    <a:pt x="498921" y="609149"/>
                  </a:lnTo>
                  <a:cubicBezTo>
                    <a:pt x="497680" y="606654"/>
                    <a:pt x="495197" y="605406"/>
                    <a:pt x="492715" y="602911"/>
                  </a:cubicBezTo>
                  <a:lnTo>
                    <a:pt x="419487" y="521819"/>
                  </a:lnTo>
                  <a:close/>
                  <a:moveTo>
                    <a:pt x="388458" y="494373"/>
                  </a:moveTo>
                  <a:lnTo>
                    <a:pt x="637931" y="494373"/>
                  </a:lnTo>
                  <a:cubicBezTo>
                    <a:pt x="722330" y="494373"/>
                    <a:pt x="790594" y="562989"/>
                    <a:pt x="790594" y="646576"/>
                  </a:cubicBezTo>
                  <a:lnTo>
                    <a:pt x="790594" y="796284"/>
                  </a:lnTo>
                  <a:cubicBezTo>
                    <a:pt x="790594" y="832463"/>
                    <a:pt x="760806" y="861157"/>
                    <a:pt x="724812" y="861157"/>
                  </a:cubicBezTo>
                  <a:lnTo>
                    <a:pt x="301576" y="861157"/>
                  </a:lnTo>
                  <a:cubicBezTo>
                    <a:pt x="265583" y="861157"/>
                    <a:pt x="237036" y="832463"/>
                    <a:pt x="237036" y="796284"/>
                  </a:cubicBezTo>
                  <a:lnTo>
                    <a:pt x="237036" y="646576"/>
                  </a:lnTo>
                  <a:cubicBezTo>
                    <a:pt x="237036" y="562989"/>
                    <a:pt x="304059" y="494373"/>
                    <a:pt x="388458" y="494373"/>
                  </a:cubicBezTo>
                  <a:close/>
                  <a:moveTo>
                    <a:pt x="511067" y="142715"/>
                  </a:moveTo>
                  <a:cubicBezTo>
                    <a:pt x="436444" y="142715"/>
                    <a:pt x="374259" y="203656"/>
                    <a:pt x="374259" y="279522"/>
                  </a:cubicBezTo>
                  <a:cubicBezTo>
                    <a:pt x="374259" y="355388"/>
                    <a:pt x="436444" y="416330"/>
                    <a:pt x="511067" y="416330"/>
                  </a:cubicBezTo>
                  <a:cubicBezTo>
                    <a:pt x="588177" y="416330"/>
                    <a:pt x="649118" y="355388"/>
                    <a:pt x="649118" y="279522"/>
                  </a:cubicBezTo>
                  <a:cubicBezTo>
                    <a:pt x="649118" y="203656"/>
                    <a:pt x="588177" y="142715"/>
                    <a:pt x="511067" y="142715"/>
                  </a:cubicBezTo>
                  <a:close/>
                  <a:moveTo>
                    <a:pt x="511067" y="115353"/>
                  </a:moveTo>
                  <a:cubicBezTo>
                    <a:pt x="601857" y="115353"/>
                    <a:pt x="675236" y="188732"/>
                    <a:pt x="675236" y="279522"/>
                  </a:cubicBezTo>
                  <a:cubicBezTo>
                    <a:pt x="675236" y="370313"/>
                    <a:pt x="601857" y="443691"/>
                    <a:pt x="511067" y="443691"/>
                  </a:cubicBezTo>
                  <a:cubicBezTo>
                    <a:pt x="421520" y="443691"/>
                    <a:pt x="346897" y="370313"/>
                    <a:pt x="346897" y="279522"/>
                  </a:cubicBezTo>
                  <a:cubicBezTo>
                    <a:pt x="346897" y="188732"/>
                    <a:pt x="421520" y="115353"/>
                    <a:pt x="511067" y="115353"/>
                  </a:cubicBezTo>
                  <a:close/>
                  <a:moveTo>
                    <a:pt x="515684" y="0"/>
                  </a:moveTo>
                  <a:cubicBezTo>
                    <a:pt x="715336" y="0"/>
                    <a:pt x="896270" y="113634"/>
                    <a:pt x="982369" y="293450"/>
                  </a:cubicBezTo>
                  <a:lnTo>
                    <a:pt x="1003582" y="284709"/>
                  </a:lnTo>
                  <a:cubicBezTo>
                    <a:pt x="1011069" y="280962"/>
                    <a:pt x="1019804" y="287206"/>
                    <a:pt x="1018556" y="294698"/>
                  </a:cubicBezTo>
                  <a:lnTo>
                    <a:pt x="1011069" y="368373"/>
                  </a:lnTo>
                  <a:cubicBezTo>
                    <a:pt x="1009821" y="377114"/>
                    <a:pt x="999839" y="380860"/>
                    <a:pt x="993600" y="375865"/>
                  </a:cubicBezTo>
                  <a:lnTo>
                    <a:pt x="934952" y="332160"/>
                  </a:lnTo>
                  <a:cubicBezTo>
                    <a:pt x="927465" y="327165"/>
                    <a:pt x="928713" y="317175"/>
                    <a:pt x="936200" y="313429"/>
                  </a:cubicBezTo>
                  <a:lnTo>
                    <a:pt x="957413" y="304688"/>
                  </a:lnTo>
                  <a:cubicBezTo>
                    <a:pt x="876305" y="134862"/>
                    <a:pt x="704105" y="26223"/>
                    <a:pt x="515684" y="26223"/>
                  </a:cubicBezTo>
                  <a:cubicBezTo>
                    <a:pt x="382167" y="26223"/>
                    <a:pt x="257385" y="79918"/>
                    <a:pt x="163799" y="176070"/>
                  </a:cubicBezTo>
                  <a:cubicBezTo>
                    <a:pt x="71460" y="273470"/>
                    <a:pt x="22795" y="399591"/>
                    <a:pt x="27786" y="534453"/>
                  </a:cubicBezTo>
                  <a:cubicBezTo>
                    <a:pt x="37769" y="789192"/>
                    <a:pt x="243659" y="995231"/>
                    <a:pt x="496967" y="1003972"/>
                  </a:cubicBezTo>
                  <a:cubicBezTo>
                    <a:pt x="631732" y="1008967"/>
                    <a:pt x="759009" y="961516"/>
                    <a:pt x="855092" y="867862"/>
                  </a:cubicBezTo>
                  <a:cubicBezTo>
                    <a:pt x="952422" y="774208"/>
                    <a:pt x="1004830" y="649335"/>
                    <a:pt x="1004830" y="515722"/>
                  </a:cubicBezTo>
                  <a:cubicBezTo>
                    <a:pt x="1004830" y="508230"/>
                    <a:pt x="1011069" y="501986"/>
                    <a:pt x="1018556" y="501986"/>
                  </a:cubicBezTo>
                  <a:cubicBezTo>
                    <a:pt x="1026043" y="501986"/>
                    <a:pt x="1032282" y="508230"/>
                    <a:pt x="1032282" y="515722"/>
                  </a:cubicBezTo>
                  <a:cubicBezTo>
                    <a:pt x="1032282" y="656828"/>
                    <a:pt x="974882" y="789192"/>
                    <a:pt x="873809" y="886593"/>
                  </a:cubicBezTo>
                  <a:cubicBezTo>
                    <a:pt x="777727" y="981495"/>
                    <a:pt x="650449" y="1031444"/>
                    <a:pt x="515684" y="1031444"/>
                  </a:cubicBezTo>
                  <a:cubicBezTo>
                    <a:pt x="509445" y="1031444"/>
                    <a:pt x="503206" y="1031444"/>
                    <a:pt x="495719" y="1031444"/>
                  </a:cubicBezTo>
                  <a:cubicBezTo>
                    <a:pt x="228686" y="1020206"/>
                    <a:pt x="11565" y="802928"/>
                    <a:pt x="334" y="535702"/>
                  </a:cubicBezTo>
                  <a:cubicBezTo>
                    <a:pt x="-4657" y="393347"/>
                    <a:pt x="46504" y="259734"/>
                    <a:pt x="143834" y="157339"/>
                  </a:cubicBezTo>
                  <a:cubicBezTo>
                    <a:pt x="242412" y="54944"/>
                    <a:pt x="374681" y="0"/>
                    <a:pt x="5156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C66E825-1F6B-9746-B5FB-C30DFB38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7608" y="4413474"/>
              <a:ext cx="1030122" cy="1031569"/>
            </a:xfrm>
            <a:custGeom>
              <a:avLst/>
              <a:gdLst>
                <a:gd name="connsiteX0" fmla="*/ 543594 w 1030122"/>
                <a:gd name="connsiteY0" fmla="*/ 547172 h 1031569"/>
                <a:gd name="connsiteX1" fmla="*/ 414221 w 1030122"/>
                <a:gd name="connsiteY1" fmla="*/ 675303 h 1031569"/>
                <a:gd name="connsiteX2" fmla="*/ 414221 w 1030122"/>
                <a:gd name="connsiteY2" fmla="*/ 828314 h 1031569"/>
                <a:gd name="connsiteX3" fmla="*/ 454028 w 1030122"/>
                <a:gd name="connsiteY3" fmla="*/ 866877 h 1031569"/>
                <a:gd name="connsiteX4" fmla="*/ 888174 w 1030122"/>
                <a:gd name="connsiteY4" fmla="*/ 866877 h 1031569"/>
                <a:gd name="connsiteX5" fmla="*/ 927982 w 1030122"/>
                <a:gd name="connsiteY5" fmla="*/ 828314 h 1031569"/>
                <a:gd name="connsiteX6" fmla="*/ 927982 w 1030122"/>
                <a:gd name="connsiteY6" fmla="*/ 783530 h 1031569"/>
                <a:gd name="connsiteX7" fmla="*/ 927982 w 1030122"/>
                <a:gd name="connsiteY7" fmla="*/ 778554 h 1031569"/>
                <a:gd name="connsiteX8" fmla="*/ 927982 w 1030122"/>
                <a:gd name="connsiteY8" fmla="*/ 675303 h 1031569"/>
                <a:gd name="connsiteX9" fmla="*/ 798608 w 1030122"/>
                <a:gd name="connsiteY9" fmla="*/ 547172 h 1031569"/>
                <a:gd name="connsiteX10" fmla="*/ 191550 w 1030122"/>
                <a:gd name="connsiteY10" fmla="*/ 470045 h 1031569"/>
                <a:gd name="connsiteX11" fmla="*/ 106959 w 1030122"/>
                <a:gd name="connsiteY11" fmla="*/ 555880 h 1031569"/>
                <a:gd name="connsiteX12" fmla="*/ 106959 w 1030122"/>
                <a:gd name="connsiteY12" fmla="*/ 664107 h 1031569"/>
                <a:gd name="connsiteX13" fmla="*/ 129351 w 1030122"/>
                <a:gd name="connsiteY13" fmla="*/ 686499 h 1031569"/>
                <a:gd name="connsiteX14" fmla="*/ 388097 w 1030122"/>
                <a:gd name="connsiteY14" fmla="*/ 686499 h 1031569"/>
                <a:gd name="connsiteX15" fmla="*/ 388097 w 1030122"/>
                <a:gd name="connsiteY15" fmla="*/ 675303 h 1031569"/>
                <a:gd name="connsiteX16" fmla="*/ 456516 w 1030122"/>
                <a:gd name="connsiteY16" fmla="*/ 547172 h 1031569"/>
                <a:gd name="connsiteX17" fmla="*/ 370682 w 1030122"/>
                <a:gd name="connsiteY17" fmla="*/ 470045 h 1031569"/>
                <a:gd name="connsiteX18" fmla="*/ 281598 w 1030122"/>
                <a:gd name="connsiteY18" fmla="*/ 204763 h 1031569"/>
                <a:gd name="connsiteX19" fmla="*/ 187881 w 1030122"/>
                <a:gd name="connsiteY19" fmla="*/ 298869 h 1031569"/>
                <a:gd name="connsiteX20" fmla="*/ 281598 w 1030122"/>
                <a:gd name="connsiteY20" fmla="*/ 394230 h 1031569"/>
                <a:gd name="connsiteX21" fmla="*/ 375316 w 1030122"/>
                <a:gd name="connsiteY21" fmla="*/ 298869 h 1031569"/>
                <a:gd name="connsiteX22" fmla="*/ 281598 w 1030122"/>
                <a:gd name="connsiteY22" fmla="*/ 204763 h 1031569"/>
                <a:gd name="connsiteX23" fmla="*/ 118417 w 1030122"/>
                <a:gd name="connsiteY23" fmla="*/ 194406 h 1031569"/>
                <a:gd name="connsiteX24" fmla="*/ 127780 w 1030122"/>
                <a:gd name="connsiteY24" fmla="*/ 197367 h 1031569"/>
                <a:gd name="connsiteX25" fmla="*/ 130277 w 1030122"/>
                <a:gd name="connsiteY25" fmla="*/ 216071 h 1031569"/>
                <a:gd name="connsiteX26" fmla="*/ 89079 w 1030122"/>
                <a:gd name="connsiteY26" fmla="*/ 753502 h 1031569"/>
                <a:gd name="connsiteX27" fmla="*/ 382458 w 1030122"/>
                <a:gd name="connsiteY27" fmla="*/ 986679 h 1031569"/>
                <a:gd name="connsiteX28" fmla="*/ 743252 w 1030122"/>
                <a:gd name="connsiteY28" fmla="*/ 949271 h 1031569"/>
                <a:gd name="connsiteX29" fmla="*/ 733266 w 1030122"/>
                <a:gd name="connsiteY29" fmla="*/ 931814 h 1031569"/>
                <a:gd name="connsiteX30" fmla="*/ 739508 w 1030122"/>
                <a:gd name="connsiteY30" fmla="*/ 921839 h 1031569"/>
                <a:gd name="connsiteX31" fmla="*/ 806922 w 1030122"/>
                <a:gd name="connsiteY31" fmla="*/ 923086 h 1031569"/>
                <a:gd name="connsiteX32" fmla="*/ 813164 w 1030122"/>
                <a:gd name="connsiteY32" fmla="*/ 931814 h 1031569"/>
                <a:gd name="connsiteX33" fmla="*/ 776960 w 1030122"/>
                <a:gd name="connsiteY33" fmla="*/ 990420 h 1031569"/>
                <a:gd name="connsiteX34" fmla="*/ 765724 w 1030122"/>
                <a:gd name="connsiteY34" fmla="*/ 990420 h 1031569"/>
                <a:gd name="connsiteX35" fmla="*/ 755736 w 1030122"/>
                <a:gd name="connsiteY35" fmla="*/ 972963 h 1031569"/>
                <a:gd name="connsiteX36" fmla="*/ 517288 w 1030122"/>
                <a:gd name="connsiteY36" fmla="*/ 1031569 h 1031569"/>
                <a:gd name="connsiteX37" fmla="*/ 376216 w 1030122"/>
                <a:gd name="connsiteY37" fmla="*/ 1011618 h 1031569"/>
                <a:gd name="connsiteX38" fmla="*/ 65359 w 1030122"/>
                <a:gd name="connsiteY38" fmla="*/ 767218 h 1031569"/>
                <a:gd name="connsiteX39" fmla="*/ 109054 w 1030122"/>
                <a:gd name="connsiteY39" fmla="*/ 199861 h 1031569"/>
                <a:gd name="connsiteX40" fmla="*/ 118417 w 1030122"/>
                <a:gd name="connsiteY40" fmla="*/ 194406 h 1031569"/>
                <a:gd name="connsiteX41" fmla="*/ 281598 w 1030122"/>
                <a:gd name="connsiteY41" fmla="*/ 175903 h 1031569"/>
                <a:gd name="connsiteX42" fmla="*/ 402445 w 1030122"/>
                <a:gd name="connsiteY42" fmla="*/ 298869 h 1031569"/>
                <a:gd name="connsiteX43" fmla="*/ 281598 w 1030122"/>
                <a:gd name="connsiteY43" fmla="*/ 421834 h 1031569"/>
                <a:gd name="connsiteX44" fmla="*/ 161985 w 1030122"/>
                <a:gd name="connsiteY44" fmla="*/ 298869 h 1031569"/>
                <a:gd name="connsiteX45" fmla="*/ 281598 w 1030122"/>
                <a:gd name="connsiteY45" fmla="*/ 175903 h 1031569"/>
                <a:gd name="connsiteX46" fmla="*/ 668852 w 1030122"/>
                <a:gd name="connsiteY46" fmla="*/ 164750 h 1031569"/>
                <a:gd name="connsiteX47" fmla="*/ 528616 w 1030122"/>
                <a:gd name="connsiteY47" fmla="*/ 303746 h 1031569"/>
                <a:gd name="connsiteX48" fmla="*/ 668852 w 1030122"/>
                <a:gd name="connsiteY48" fmla="*/ 445223 h 1031569"/>
                <a:gd name="connsiteX49" fmla="*/ 810328 w 1030122"/>
                <a:gd name="connsiteY49" fmla="*/ 303746 h 1031569"/>
                <a:gd name="connsiteX50" fmla="*/ 668852 w 1030122"/>
                <a:gd name="connsiteY50" fmla="*/ 164750 h 1031569"/>
                <a:gd name="connsiteX51" fmla="*/ 668852 w 1030122"/>
                <a:gd name="connsiteY51" fmla="*/ 137448 h 1031569"/>
                <a:gd name="connsiteX52" fmla="*/ 836390 w 1030122"/>
                <a:gd name="connsiteY52" fmla="*/ 303746 h 1031569"/>
                <a:gd name="connsiteX53" fmla="*/ 668852 w 1030122"/>
                <a:gd name="connsiteY53" fmla="*/ 471284 h 1031569"/>
                <a:gd name="connsiteX54" fmla="*/ 502554 w 1030122"/>
                <a:gd name="connsiteY54" fmla="*/ 303746 h 1031569"/>
                <a:gd name="connsiteX55" fmla="*/ 668852 w 1030122"/>
                <a:gd name="connsiteY55" fmla="*/ 137448 h 1031569"/>
                <a:gd name="connsiteX56" fmla="*/ 474865 w 1030122"/>
                <a:gd name="connsiteY56" fmla="*/ 1682 h 1031569"/>
                <a:gd name="connsiteX57" fmla="*/ 667992 w 1030122"/>
                <a:gd name="connsiteY57" fmla="*/ 23451 h 1031569"/>
                <a:gd name="connsiteX58" fmla="*/ 970276 w 1030122"/>
                <a:gd name="connsiteY58" fmla="*/ 273494 h 1031569"/>
                <a:gd name="connsiteX59" fmla="*/ 954106 w 1030122"/>
                <a:gd name="connsiteY59" fmla="*/ 784774 h 1031569"/>
                <a:gd name="connsiteX60" fmla="*/ 954106 w 1030122"/>
                <a:gd name="connsiteY60" fmla="*/ 828314 h 1031569"/>
                <a:gd name="connsiteX61" fmla="*/ 888174 w 1030122"/>
                <a:gd name="connsiteY61" fmla="*/ 894245 h 1031569"/>
                <a:gd name="connsiteX62" fmla="*/ 454028 w 1030122"/>
                <a:gd name="connsiteY62" fmla="*/ 894245 h 1031569"/>
                <a:gd name="connsiteX63" fmla="*/ 388097 w 1030122"/>
                <a:gd name="connsiteY63" fmla="*/ 828314 h 1031569"/>
                <a:gd name="connsiteX64" fmla="*/ 388097 w 1030122"/>
                <a:gd name="connsiteY64" fmla="*/ 713867 h 1031569"/>
                <a:gd name="connsiteX65" fmla="*/ 129351 w 1030122"/>
                <a:gd name="connsiteY65" fmla="*/ 713867 h 1031569"/>
                <a:gd name="connsiteX66" fmla="*/ 79592 w 1030122"/>
                <a:gd name="connsiteY66" fmla="*/ 664107 h 1031569"/>
                <a:gd name="connsiteX67" fmla="*/ 79592 w 1030122"/>
                <a:gd name="connsiteY67" fmla="*/ 555880 h 1031569"/>
                <a:gd name="connsiteX68" fmla="*/ 191550 w 1030122"/>
                <a:gd name="connsiteY68" fmla="*/ 443921 h 1031569"/>
                <a:gd name="connsiteX69" fmla="*/ 370682 w 1030122"/>
                <a:gd name="connsiteY69" fmla="*/ 443921 h 1031569"/>
                <a:gd name="connsiteX70" fmla="*/ 481395 w 1030122"/>
                <a:gd name="connsiteY70" fmla="*/ 533488 h 1031569"/>
                <a:gd name="connsiteX71" fmla="*/ 543594 w 1030122"/>
                <a:gd name="connsiteY71" fmla="*/ 521048 h 1031569"/>
                <a:gd name="connsiteX72" fmla="*/ 798608 w 1030122"/>
                <a:gd name="connsiteY72" fmla="*/ 521048 h 1031569"/>
                <a:gd name="connsiteX73" fmla="*/ 954106 w 1030122"/>
                <a:gd name="connsiteY73" fmla="*/ 675303 h 1031569"/>
                <a:gd name="connsiteX74" fmla="*/ 954106 w 1030122"/>
                <a:gd name="connsiteY74" fmla="*/ 730038 h 1031569"/>
                <a:gd name="connsiteX75" fmla="*/ 947886 w 1030122"/>
                <a:gd name="connsiteY75" fmla="*/ 287178 h 1031569"/>
                <a:gd name="connsiteX76" fmla="*/ 659284 w 1030122"/>
                <a:gd name="connsiteY76" fmla="*/ 48331 h 1031569"/>
                <a:gd name="connsiteX77" fmla="*/ 299775 w 1030122"/>
                <a:gd name="connsiteY77" fmla="*/ 78187 h 1031569"/>
                <a:gd name="connsiteX78" fmla="*/ 309727 w 1030122"/>
                <a:gd name="connsiteY78" fmla="*/ 95603 h 1031569"/>
                <a:gd name="connsiteX79" fmla="*/ 303507 w 1030122"/>
                <a:gd name="connsiteY79" fmla="*/ 105555 h 1031569"/>
                <a:gd name="connsiteX80" fmla="*/ 236333 w 1030122"/>
                <a:gd name="connsiteY80" fmla="*/ 103067 h 1031569"/>
                <a:gd name="connsiteX81" fmla="*/ 231357 w 1030122"/>
                <a:gd name="connsiteY81" fmla="*/ 93115 h 1031569"/>
                <a:gd name="connsiteX82" fmla="*/ 267432 w 1030122"/>
                <a:gd name="connsiteY82" fmla="*/ 35891 h 1031569"/>
                <a:gd name="connsiteX83" fmla="*/ 278628 w 1030122"/>
                <a:gd name="connsiteY83" fmla="*/ 35891 h 1031569"/>
                <a:gd name="connsiteX84" fmla="*/ 287336 w 1030122"/>
                <a:gd name="connsiteY84" fmla="*/ 54551 h 1031569"/>
                <a:gd name="connsiteX85" fmla="*/ 474865 w 1030122"/>
                <a:gd name="connsiteY85" fmla="*/ 1682 h 103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30122" h="1031569">
                  <a:moveTo>
                    <a:pt x="543594" y="547172"/>
                  </a:moveTo>
                  <a:cubicBezTo>
                    <a:pt x="472688" y="547172"/>
                    <a:pt x="414221" y="604395"/>
                    <a:pt x="414221" y="675303"/>
                  </a:cubicBezTo>
                  <a:lnTo>
                    <a:pt x="414221" y="828314"/>
                  </a:lnTo>
                  <a:cubicBezTo>
                    <a:pt x="414221" y="849462"/>
                    <a:pt x="431636" y="866877"/>
                    <a:pt x="454028" y="866877"/>
                  </a:cubicBezTo>
                  <a:lnTo>
                    <a:pt x="888174" y="866877"/>
                  </a:lnTo>
                  <a:cubicBezTo>
                    <a:pt x="909322" y="866877"/>
                    <a:pt x="927982" y="849462"/>
                    <a:pt x="927982" y="828314"/>
                  </a:cubicBezTo>
                  <a:lnTo>
                    <a:pt x="927982" y="783530"/>
                  </a:lnTo>
                  <a:cubicBezTo>
                    <a:pt x="926738" y="782286"/>
                    <a:pt x="926738" y="781042"/>
                    <a:pt x="927982" y="778554"/>
                  </a:cubicBezTo>
                  <a:lnTo>
                    <a:pt x="927982" y="675303"/>
                  </a:lnTo>
                  <a:cubicBezTo>
                    <a:pt x="927982" y="604395"/>
                    <a:pt x="869516" y="547172"/>
                    <a:pt x="798608" y="547172"/>
                  </a:cubicBezTo>
                  <a:close/>
                  <a:moveTo>
                    <a:pt x="191550" y="470045"/>
                  </a:moveTo>
                  <a:cubicBezTo>
                    <a:pt x="144279" y="470045"/>
                    <a:pt x="106959" y="508608"/>
                    <a:pt x="106959" y="555880"/>
                  </a:cubicBezTo>
                  <a:lnTo>
                    <a:pt x="106959" y="664107"/>
                  </a:lnTo>
                  <a:cubicBezTo>
                    <a:pt x="106959" y="676547"/>
                    <a:pt x="115667" y="686499"/>
                    <a:pt x="129351" y="686499"/>
                  </a:cubicBezTo>
                  <a:lnTo>
                    <a:pt x="388097" y="686499"/>
                  </a:lnTo>
                  <a:lnTo>
                    <a:pt x="388097" y="675303"/>
                  </a:lnTo>
                  <a:cubicBezTo>
                    <a:pt x="388097" y="621811"/>
                    <a:pt x="415465" y="574540"/>
                    <a:pt x="456516" y="547172"/>
                  </a:cubicBezTo>
                  <a:cubicBezTo>
                    <a:pt x="451540" y="504876"/>
                    <a:pt x="414221" y="470045"/>
                    <a:pt x="370682" y="470045"/>
                  </a:cubicBezTo>
                  <a:close/>
                  <a:moveTo>
                    <a:pt x="281598" y="204763"/>
                  </a:moveTo>
                  <a:cubicBezTo>
                    <a:pt x="231040" y="204763"/>
                    <a:pt x="187881" y="246169"/>
                    <a:pt x="187881" y="298869"/>
                  </a:cubicBezTo>
                  <a:cubicBezTo>
                    <a:pt x="187881" y="351568"/>
                    <a:pt x="231040" y="394230"/>
                    <a:pt x="281598" y="394230"/>
                  </a:cubicBezTo>
                  <a:cubicBezTo>
                    <a:pt x="334623" y="394230"/>
                    <a:pt x="375316" y="351568"/>
                    <a:pt x="375316" y="298869"/>
                  </a:cubicBezTo>
                  <a:cubicBezTo>
                    <a:pt x="375316" y="246169"/>
                    <a:pt x="334623" y="204763"/>
                    <a:pt x="281598" y="204763"/>
                  </a:cubicBezTo>
                  <a:close/>
                  <a:moveTo>
                    <a:pt x="118417" y="194406"/>
                  </a:moveTo>
                  <a:cubicBezTo>
                    <a:pt x="121851" y="193938"/>
                    <a:pt x="125284" y="194873"/>
                    <a:pt x="127780" y="197367"/>
                  </a:cubicBezTo>
                  <a:cubicBezTo>
                    <a:pt x="134022" y="202355"/>
                    <a:pt x="135271" y="209836"/>
                    <a:pt x="130277" y="216071"/>
                  </a:cubicBezTo>
                  <a:cubicBezTo>
                    <a:pt x="9180" y="371938"/>
                    <a:pt x="-7049" y="582671"/>
                    <a:pt x="89079" y="753502"/>
                  </a:cubicBezTo>
                  <a:cubicBezTo>
                    <a:pt x="152749" y="868220"/>
                    <a:pt x="257616" y="950518"/>
                    <a:pt x="382458" y="986679"/>
                  </a:cubicBezTo>
                  <a:cubicBezTo>
                    <a:pt x="504804" y="1020347"/>
                    <a:pt x="632142" y="1006630"/>
                    <a:pt x="743252" y="949271"/>
                  </a:cubicBezTo>
                  <a:lnTo>
                    <a:pt x="733266" y="931814"/>
                  </a:lnTo>
                  <a:cubicBezTo>
                    <a:pt x="730768" y="926826"/>
                    <a:pt x="734514" y="921839"/>
                    <a:pt x="739508" y="921839"/>
                  </a:cubicBezTo>
                  <a:lnTo>
                    <a:pt x="806922" y="923086"/>
                  </a:lnTo>
                  <a:cubicBezTo>
                    <a:pt x="811916" y="923086"/>
                    <a:pt x="814412" y="928073"/>
                    <a:pt x="813164" y="931814"/>
                  </a:cubicBezTo>
                  <a:lnTo>
                    <a:pt x="776960" y="990420"/>
                  </a:lnTo>
                  <a:cubicBezTo>
                    <a:pt x="775712" y="995408"/>
                    <a:pt x="768220" y="995408"/>
                    <a:pt x="765724" y="990420"/>
                  </a:cubicBezTo>
                  <a:lnTo>
                    <a:pt x="755736" y="972963"/>
                  </a:lnTo>
                  <a:cubicBezTo>
                    <a:pt x="680832" y="1011618"/>
                    <a:pt x="599684" y="1031569"/>
                    <a:pt x="517288" y="1031569"/>
                  </a:cubicBezTo>
                  <a:cubicBezTo>
                    <a:pt x="469848" y="1031569"/>
                    <a:pt x="422408" y="1025335"/>
                    <a:pt x="376216" y="1011618"/>
                  </a:cubicBezTo>
                  <a:cubicBezTo>
                    <a:pt x="242635" y="974210"/>
                    <a:pt x="132774" y="888171"/>
                    <a:pt x="65359" y="767218"/>
                  </a:cubicBezTo>
                  <a:cubicBezTo>
                    <a:pt x="-35763" y="586412"/>
                    <a:pt x="-18285" y="363210"/>
                    <a:pt x="109054" y="199861"/>
                  </a:cubicBezTo>
                  <a:cubicBezTo>
                    <a:pt x="111551" y="196744"/>
                    <a:pt x="114984" y="194873"/>
                    <a:pt x="118417" y="194406"/>
                  </a:cubicBezTo>
                  <a:close/>
                  <a:moveTo>
                    <a:pt x="281598" y="175903"/>
                  </a:moveTo>
                  <a:cubicBezTo>
                    <a:pt x="348187" y="175903"/>
                    <a:pt x="402445" y="232367"/>
                    <a:pt x="402445" y="298869"/>
                  </a:cubicBezTo>
                  <a:cubicBezTo>
                    <a:pt x="402445" y="366625"/>
                    <a:pt x="348187" y="421834"/>
                    <a:pt x="281598" y="421834"/>
                  </a:cubicBezTo>
                  <a:cubicBezTo>
                    <a:pt x="215009" y="421834"/>
                    <a:pt x="161985" y="366625"/>
                    <a:pt x="161985" y="298869"/>
                  </a:cubicBezTo>
                  <a:cubicBezTo>
                    <a:pt x="161985" y="232367"/>
                    <a:pt x="215009" y="175903"/>
                    <a:pt x="281598" y="175903"/>
                  </a:cubicBezTo>
                  <a:close/>
                  <a:moveTo>
                    <a:pt x="668852" y="164750"/>
                  </a:moveTo>
                  <a:cubicBezTo>
                    <a:pt x="591908" y="164750"/>
                    <a:pt x="528616" y="226802"/>
                    <a:pt x="528616" y="303746"/>
                  </a:cubicBezTo>
                  <a:cubicBezTo>
                    <a:pt x="528616" y="381930"/>
                    <a:pt x="591908" y="445223"/>
                    <a:pt x="668852" y="445223"/>
                  </a:cubicBezTo>
                  <a:cubicBezTo>
                    <a:pt x="747036" y="445223"/>
                    <a:pt x="810328" y="381930"/>
                    <a:pt x="810328" y="303746"/>
                  </a:cubicBezTo>
                  <a:cubicBezTo>
                    <a:pt x="810328" y="226802"/>
                    <a:pt x="747036" y="164750"/>
                    <a:pt x="668852" y="164750"/>
                  </a:cubicBezTo>
                  <a:close/>
                  <a:moveTo>
                    <a:pt x="668852" y="137448"/>
                  </a:moveTo>
                  <a:cubicBezTo>
                    <a:pt x="760688" y="137448"/>
                    <a:pt x="836390" y="213151"/>
                    <a:pt x="836390" y="303746"/>
                  </a:cubicBezTo>
                  <a:cubicBezTo>
                    <a:pt x="836390" y="395582"/>
                    <a:pt x="760688" y="471284"/>
                    <a:pt x="668852" y="471284"/>
                  </a:cubicBezTo>
                  <a:cubicBezTo>
                    <a:pt x="577016" y="471284"/>
                    <a:pt x="502554" y="395582"/>
                    <a:pt x="502554" y="303746"/>
                  </a:cubicBezTo>
                  <a:cubicBezTo>
                    <a:pt x="502554" y="213151"/>
                    <a:pt x="577016" y="137448"/>
                    <a:pt x="668852" y="137448"/>
                  </a:cubicBezTo>
                  <a:close/>
                  <a:moveTo>
                    <a:pt x="474865" y="1682"/>
                  </a:moveTo>
                  <a:cubicBezTo>
                    <a:pt x="539240" y="-3605"/>
                    <a:pt x="604549" y="3548"/>
                    <a:pt x="667992" y="23451"/>
                  </a:cubicBezTo>
                  <a:cubicBezTo>
                    <a:pt x="798608" y="64503"/>
                    <a:pt x="906834" y="152826"/>
                    <a:pt x="970276" y="273494"/>
                  </a:cubicBezTo>
                  <a:cubicBezTo>
                    <a:pt x="1056112" y="433969"/>
                    <a:pt x="1048648" y="629275"/>
                    <a:pt x="954106" y="784774"/>
                  </a:cubicBezTo>
                  <a:lnTo>
                    <a:pt x="954106" y="828314"/>
                  </a:lnTo>
                  <a:cubicBezTo>
                    <a:pt x="954106" y="864389"/>
                    <a:pt x="924250" y="894245"/>
                    <a:pt x="888174" y="894245"/>
                  </a:cubicBezTo>
                  <a:lnTo>
                    <a:pt x="454028" y="894245"/>
                  </a:lnTo>
                  <a:cubicBezTo>
                    <a:pt x="417953" y="894245"/>
                    <a:pt x="388097" y="864389"/>
                    <a:pt x="388097" y="828314"/>
                  </a:cubicBezTo>
                  <a:lnTo>
                    <a:pt x="388097" y="713867"/>
                  </a:lnTo>
                  <a:lnTo>
                    <a:pt x="129351" y="713867"/>
                  </a:lnTo>
                  <a:cubicBezTo>
                    <a:pt x="101984" y="713867"/>
                    <a:pt x="79592" y="691475"/>
                    <a:pt x="79592" y="664107"/>
                  </a:cubicBezTo>
                  <a:lnTo>
                    <a:pt x="79592" y="555880"/>
                  </a:lnTo>
                  <a:cubicBezTo>
                    <a:pt x="79592" y="494924"/>
                    <a:pt x="129351" y="443921"/>
                    <a:pt x="191550" y="443921"/>
                  </a:cubicBezTo>
                  <a:lnTo>
                    <a:pt x="370682" y="443921"/>
                  </a:lnTo>
                  <a:cubicBezTo>
                    <a:pt x="426661" y="443921"/>
                    <a:pt x="471444" y="481240"/>
                    <a:pt x="481395" y="533488"/>
                  </a:cubicBezTo>
                  <a:cubicBezTo>
                    <a:pt x="500055" y="524780"/>
                    <a:pt x="521202" y="521048"/>
                    <a:pt x="543594" y="521048"/>
                  </a:cubicBezTo>
                  <a:lnTo>
                    <a:pt x="798608" y="521048"/>
                  </a:lnTo>
                  <a:cubicBezTo>
                    <a:pt x="884442" y="521048"/>
                    <a:pt x="954106" y="590712"/>
                    <a:pt x="954106" y="675303"/>
                  </a:cubicBezTo>
                  <a:lnTo>
                    <a:pt x="954106" y="730038"/>
                  </a:lnTo>
                  <a:cubicBezTo>
                    <a:pt x="1021280" y="590712"/>
                    <a:pt x="1020036" y="425261"/>
                    <a:pt x="947886" y="287178"/>
                  </a:cubicBezTo>
                  <a:cubicBezTo>
                    <a:pt x="885686" y="171486"/>
                    <a:pt x="784924" y="86895"/>
                    <a:pt x="659284" y="48331"/>
                  </a:cubicBezTo>
                  <a:cubicBezTo>
                    <a:pt x="539862" y="12256"/>
                    <a:pt x="412977" y="22207"/>
                    <a:pt x="299775" y="78187"/>
                  </a:cubicBezTo>
                  <a:lnTo>
                    <a:pt x="309727" y="95603"/>
                  </a:lnTo>
                  <a:cubicBezTo>
                    <a:pt x="312215" y="100579"/>
                    <a:pt x="308483" y="105555"/>
                    <a:pt x="303507" y="105555"/>
                  </a:cubicBezTo>
                  <a:lnTo>
                    <a:pt x="236333" y="103067"/>
                  </a:lnTo>
                  <a:cubicBezTo>
                    <a:pt x="231357" y="103067"/>
                    <a:pt x="227625" y="98091"/>
                    <a:pt x="231357" y="93115"/>
                  </a:cubicBezTo>
                  <a:lnTo>
                    <a:pt x="267432" y="35891"/>
                  </a:lnTo>
                  <a:cubicBezTo>
                    <a:pt x="269920" y="30915"/>
                    <a:pt x="276140" y="32159"/>
                    <a:pt x="278628" y="35891"/>
                  </a:cubicBezTo>
                  <a:lnTo>
                    <a:pt x="287336" y="54551"/>
                  </a:lnTo>
                  <a:cubicBezTo>
                    <a:pt x="347047" y="24696"/>
                    <a:pt x="410489" y="6969"/>
                    <a:pt x="474865" y="16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51D34EB-09D1-3C41-930C-6BEAC80AA04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35AB4-0442-EC44-B6C0-1EB4228A53E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C4063-5E47-DD46-9468-78FC5A80E83C}"/>
              </a:ext>
            </a:extLst>
          </p:cNvPr>
          <p:cNvSpPr txBox="1"/>
          <p:nvPr/>
        </p:nvSpPr>
        <p:spPr>
          <a:xfrm>
            <a:off x="1801368" y="3581237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9D0E0-FB04-A94F-A75F-9EFAD5DED666}"/>
              </a:ext>
            </a:extLst>
          </p:cNvPr>
          <p:cNvSpPr txBox="1"/>
          <p:nvPr/>
        </p:nvSpPr>
        <p:spPr>
          <a:xfrm>
            <a:off x="1801368" y="4234156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2FB0A-30BD-FE42-A170-40DC02D65801}"/>
              </a:ext>
            </a:extLst>
          </p:cNvPr>
          <p:cNvSpPr txBox="1"/>
          <p:nvPr/>
        </p:nvSpPr>
        <p:spPr>
          <a:xfrm>
            <a:off x="1801368" y="7020894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09458-52FD-7A44-A9E8-8EE37DFEA22D}"/>
              </a:ext>
            </a:extLst>
          </p:cNvPr>
          <p:cNvSpPr txBox="1"/>
          <p:nvPr/>
        </p:nvSpPr>
        <p:spPr>
          <a:xfrm>
            <a:off x="1801368" y="7673813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1CD56-EC75-3E4F-878C-F17631AE78B2}"/>
              </a:ext>
            </a:extLst>
          </p:cNvPr>
          <p:cNvSpPr txBox="1"/>
          <p:nvPr/>
        </p:nvSpPr>
        <p:spPr>
          <a:xfrm>
            <a:off x="1801368" y="10457606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99598-D0F8-C440-BDE2-663B2B2221FF}"/>
              </a:ext>
            </a:extLst>
          </p:cNvPr>
          <p:cNvSpPr txBox="1"/>
          <p:nvPr/>
        </p:nvSpPr>
        <p:spPr>
          <a:xfrm>
            <a:off x="1801368" y="11110525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6D64C-05D1-1846-9471-B74B69DCC42F}"/>
              </a:ext>
            </a:extLst>
          </p:cNvPr>
          <p:cNvSpPr txBox="1"/>
          <p:nvPr/>
        </p:nvSpPr>
        <p:spPr>
          <a:xfrm>
            <a:off x="7046896" y="5297739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CA6C-09C0-EC43-95D7-0F46A76BE159}"/>
              </a:ext>
            </a:extLst>
          </p:cNvPr>
          <p:cNvSpPr txBox="1"/>
          <p:nvPr/>
        </p:nvSpPr>
        <p:spPr>
          <a:xfrm>
            <a:off x="7046896" y="5950658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54AA0-8994-C24A-ABC3-D66948A330B9}"/>
              </a:ext>
            </a:extLst>
          </p:cNvPr>
          <p:cNvSpPr txBox="1"/>
          <p:nvPr/>
        </p:nvSpPr>
        <p:spPr>
          <a:xfrm>
            <a:off x="7046896" y="8746540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523E2-9EC3-1F44-AE83-B90511D94A67}"/>
              </a:ext>
            </a:extLst>
          </p:cNvPr>
          <p:cNvSpPr txBox="1"/>
          <p:nvPr/>
        </p:nvSpPr>
        <p:spPr>
          <a:xfrm>
            <a:off x="7046896" y="9399459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76066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DD9C7E9-8FA8-694A-8F42-28D8E951EB82}"/>
              </a:ext>
            </a:extLst>
          </p:cNvPr>
          <p:cNvGrpSpPr/>
          <p:nvPr/>
        </p:nvGrpSpPr>
        <p:grpSpPr>
          <a:xfrm>
            <a:off x="2164016" y="4594868"/>
            <a:ext cx="9903961" cy="7058564"/>
            <a:chOff x="2164016" y="4594868"/>
            <a:chExt cx="9903961" cy="70585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B2E319-A6DB-1D48-AC95-5D87C98A3452}"/>
                </a:ext>
              </a:extLst>
            </p:cNvPr>
            <p:cNvGrpSpPr/>
            <p:nvPr/>
          </p:nvGrpSpPr>
          <p:grpSpPr>
            <a:xfrm>
              <a:off x="2164016" y="4660783"/>
              <a:ext cx="5344732" cy="6932227"/>
              <a:chOff x="2164016" y="4660783"/>
              <a:chExt cx="5344732" cy="6932227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EE3BB537-1FC9-F44F-8427-1D88F84BA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016" y="4660785"/>
                <a:ext cx="5344732" cy="6932225"/>
              </a:xfrm>
              <a:custGeom>
                <a:avLst/>
                <a:gdLst>
                  <a:gd name="T0" fmla="*/ 4253 w 4289"/>
                  <a:gd name="T1" fmla="*/ 2700 h 5564"/>
                  <a:gd name="T2" fmla="*/ 3965 w 4289"/>
                  <a:gd name="T3" fmla="*/ 1982 h 5564"/>
                  <a:gd name="T4" fmla="*/ 3965 w 4289"/>
                  <a:gd name="T5" fmla="*/ 1982 h 5564"/>
                  <a:gd name="T6" fmla="*/ 1980 w 4289"/>
                  <a:gd name="T7" fmla="*/ 2 h 5564"/>
                  <a:gd name="T8" fmla="*/ 1980 w 4289"/>
                  <a:gd name="T9" fmla="*/ 2 h 5564"/>
                  <a:gd name="T10" fmla="*/ 73 w 4289"/>
                  <a:gd name="T11" fmla="*/ 1461 h 5564"/>
                  <a:gd name="T12" fmla="*/ 73 w 4289"/>
                  <a:gd name="T13" fmla="*/ 1461 h 5564"/>
                  <a:gd name="T14" fmla="*/ 73 w 4289"/>
                  <a:gd name="T15" fmla="*/ 1461 h 5564"/>
                  <a:gd name="T16" fmla="*/ 2 w 4289"/>
                  <a:gd name="T17" fmla="*/ 2001 h 5564"/>
                  <a:gd name="T18" fmla="*/ 2 w 4289"/>
                  <a:gd name="T19" fmla="*/ 2001 h 5564"/>
                  <a:gd name="T20" fmla="*/ 9 w 4289"/>
                  <a:gd name="T21" fmla="*/ 2151 h 5564"/>
                  <a:gd name="T22" fmla="*/ 9 w 4289"/>
                  <a:gd name="T23" fmla="*/ 2151 h 5564"/>
                  <a:gd name="T24" fmla="*/ 259 w 4289"/>
                  <a:gd name="T25" fmla="*/ 3346 h 5564"/>
                  <a:gd name="T26" fmla="*/ 259 w 4289"/>
                  <a:gd name="T27" fmla="*/ 3346 h 5564"/>
                  <a:gd name="T28" fmla="*/ 676 w 4289"/>
                  <a:gd name="T29" fmla="*/ 4576 h 5564"/>
                  <a:gd name="T30" fmla="*/ 676 w 4289"/>
                  <a:gd name="T31" fmla="*/ 5476 h 5564"/>
                  <a:gd name="T32" fmla="*/ 676 w 4289"/>
                  <a:gd name="T33" fmla="*/ 5476 h 5564"/>
                  <a:gd name="T34" fmla="*/ 763 w 4289"/>
                  <a:gd name="T35" fmla="*/ 5563 h 5564"/>
                  <a:gd name="T36" fmla="*/ 2838 w 4289"/>
                  <a:gd name="T37" fmla="*/ 5563 h 5564"/>
                  <a:gd name="T38" fmla="*/ 2838 w 4289"/>
                  <a:gd name="T39" fmla="*/ 5563 h 5564"/>
                  <a:gd name="T40" fmla="*/ 2926 w 4289"/>
                  <a:gd name="T41" fmla="*/ 5476 h 5564"/>
                  <a:gd name="T42" fmla="*/ 2926 w 4289"/>
                  <a:gd name="T43" fmla="*/ 4475 h 5564"/>
                  <a:gd name="T44" fmla="*/ 2926 w 4289"/>
                  <a:gd name="T45" fmla="*/ 4475 h 5564"/>
                  <a:gd name="T46" fmla="*/ 3258 w 4289"/>
                  <a:gd name="T47" fmla="*/ 4119 h 5564"/>
                  <a:gd name="T48" fmla="*/ 3406 w 4289"/>
                  <a:gd name="T49" fmla="*/ 4109 h 5564"/>
                  <a:gd name="T50" fmla="*/ 3406 w 4289"/>
                  <a:gd name="T51" fmla="*/ 4109 h 5564"/>
                  <a:gd name="T52" fmla="*/ 3650 w 4289"/>
                  <a:gd name="T53" fmla="*/ 3841 h 5564"/>
                  <a:gd name="T54" fmla="*/ 3645 w 4289"/>
                  <a:gd name="T55" fmla="*/ 3691 h 5564"/>
                  <a:gd name="T56" fmla="*/ 3645 w 4289"/>
                  <a:gd name="T57" fmla="*/ 3691 h 5564"/>
                  <a:gd name="T58" fmla="*/ 3550 w 4289"/>
                  <a:gd name="T59" fmla="*/ 3594 h 5564"/>
                  <a:gd name="T60" fmla="*/ 3550 w 4289"/>
                  <a:gd name="T61" fmla="*/ 3594 h 5564"/>
                  <a:gd name="T62" fmla="*/ 3237 w 4289"/>
                  <a:gd name="T63" fmla="*/ 3517 h 5564"/>
                  <a:gd name="T64" fmla="*/ 3237 w 4289"/>
                  <a:gd name="T65" fmla="*/ 3517 h 5564"/>
                  <a:gd name="T66" fmla="*/ 2808 w 4289"/>
                  <a:gd name="T67" fmla="*/ 3259 h 5564"/>
                  <a:gd name="T68" fmla="*/ 3498 w 4289"/>
                  <a:gd name="T69" fmla="*/ 3259 h 5564"/>
                  <a:gd name="T70" fmla="*/ 3498 w 4289"/>
                  <a:gd name="T71" fmla="*/ 3259 h 5564"/>
                  <a:gd name="T72" fmla="*/ 3625 w 4289"/>
                  <a:gd name="T73" fmla="*/ 3133 h 5564"/>
                  <a:gd name="T74" fmla="*/ 3625 w 4289"/>
                  <a:gd name="T75" fmla="*/ 3093 h 5564"/>
                  <a:gd name="T76" fmla="*/ 3625 w 4289"/>
                  <a:gd name="T77" fmla="*/ 2877 h 5564"/>
                  <a:gd name="T78" fmla="*/ 3752 w 4289"/>
                  <a:gd name="T79" fmla="*/ 2877 h 5564"/>
                  <a:gd name="T80" fmla="*/ 4134 w 4289"/>
                  <a:gd name="T81" fmla="*/ 2877 h 5564"/>
                  <a:gd name="T82" fmla="*/ 4134 w 4289"/>
                  <a:gd name="T83" fmla="*/ 2877 h 5564"/>
                  <a:gd name="T84" fmla="*/ 4253 w 4289"/>
                  <a:gd name="T85" fmla="*/ 2700 h 5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89" h="5564">
                    <a:moveTo>
                      <a:pt x="4253" y="2700"/>
                    </a:moveTo>
                    <a:lnTo>
                      <a:pt x="3965" y="1982"/>
                    </a:lnTo>
                    <a:lnTo>
                      <a:pt x="3965" y="1982"/>
                    </a:lnTo>
                    <a:cubicBezTo>
                      <a:pt x="3965" y="888"/>
                      <a:pt x="3076" y="0"/>
                      <a:pt x="1980" y="2"/>
                    </a:cubicBezTo>
                    <a:lnTo>
                      <a:pt x="1980" y="2"/>
                    </a:lnTo>
                    <a:cubicBezTo>
                      <a:pt x="1071" y="4"/>
                      <a:pt x="303" y="624"/>
                      <a:pt x="73" y="1461"/>
                    </a:cubicBezTo>
                    <a:lnTo>
                      <a:pt x="73" y="1461"/>
                    </a:lnTo>
                    <a:lnTo>
                      <a:pt x="73" y="1461"/>
                    </a:lnTo>
                    <a:cubicBezTo>
                      <a:pt x="25" y="1633"/>
                      <a:pt x="0" y="1814"/>
                      <a:pt x="2" y="2001"/>
                    </a:cubicBezTo>
                    <a:lnTo>
                      <a:pt x="2" y="2001"/>
                    </a:lnTo>
                    <a:cubicBezTo>
                      <a:pt x="3" y="2052"/>
                      <a:pt x="5" y="2102"/>
                      <a:pt x="9" y="2151"/>
                    </a:cubicBezTo>
                    <a:lnTo>
                      <a:pt x="9" y="2151"/>
                    </a:lnTo>
                    <a:cubicBezTo>
                      <a:pt x="8" y="2515"/>
                      <a:pt x="60" y="2962"/>
                      <a:pt x="259" y="3346"/>
                    </a:cubicBezTo>
                    <a:lnTo>
                      <a:pt x="259" y="3346"/>
                    </a:lnTo>
                    <a:cubicBezTo>
                      <a:pt x="676" y="4149"/>
                      <a:pt x="592" y="4359"/>
                      <a:pt x="676" y="4576"/>
                    </a:cubicBezTo>
                    <a:lnTo>
                      <a:pt x="676" y="5476"/>
                    </a:lnTo>
                    <a:lnTo>
                      <a:pt x="676" y="5476"/>
                    </a:lnTo>
                    <a:cubicBezTo>
                      <a:pt x="676" y="5524"/>
                      <a:pt x="715" y="5563"/>
                      <a:pt x="763" y="5563"/>
                    </a:cubicBezTo>
                    <a:lnTo>
                      <a:pt x="2838" y="5563"/>
                    </a:lnTo>
                    <a:lnTo>
                      <a:pt x="2838" y="5563"/>
                    </a:lnTo>
                    <a:cubicBezTo>
                      <a:pt x="2887" y="5563"/>
                      <a:pt x="2926" y="5524"/>
                      <a:pt x="2926" y="5476"/>
                    </a:cubicBezTo>
                    <a:lnTo>
                      <a:pt x="2926" y="4475"/>
                    </a:lnTo>
                    <a:lnTo>
                      <a:pt x="2926" y="4475"/>
                    </a:lnTo>
                    <a:cubicBezTo>
                      <a:pt x="2926" y="4287"/>
                      <a:pt x="3071" y="4132"/>
                      <a:pt x="3258" y="4119"/>
                    </a:cubicBezTo>
                    <a:lnTo>
                      <a:pt x="3406" y="4109"/>
                    </a:lnTo>
                    <a:lnTo>
                      <a:pt x="3406" y="4109"/>
                    </a:lnTo>
                    <a:cubicBezTo>
                      <a:pt x="3547" y="4101"/>
                      <a:pt x="3654" y="3981"/>
                      <a:pt x="3650" y="3841"/>
                    </a:cubicBezTo>
                    <a:lnTo>
                      <a:pt x="3645" y="3691"/>
                    </a:lnTo>
                    <a:lnTo>
                      <a:pt x="3645" y="3691"/>
                    </a:lnTo>
                    <a:cubicBezTo>
                      <a:pt x="3643" y="3639"/>
                      <a:pt x="3602" y="3597"/>
                      <a:pt x="3550" y="3594"/>
                    </a:cubicBezTo>
                    <a:lnTo>
                      <a:pt x="3550" y="3594"/>
                    </a:lnTo>
                    <a:cubicBezTo>
                      <a:pt x="3443" y="3588"/>
                      <a:pt x="3335" y="3557"/>
                      <a:pt x="3237" y="3517"/>
                    </a:cubicBezTo>
                    <a:lnTo>
                      <a:pt x="3237" y="3517"/>
                    </a:lnTo>
                    <a:cubicBezTo>
                      <a:pt x="2995" y="3418"/>
                      <a:pt x="2808" y="3259"/>
                      <a:pt x="2808" y="3259"/>
                    </a:cubicBezTo>
                    <a:lnTo>
                      <a:pt x="3498" y="3259"/>
                    </a:lnTo>
                    <a:lnTo>
                      <a:pt x="3498" y="3259"/>
                    </a:lnTo>
                    <a:cubicBezTo>
                      <a:pt x="3568" y="3259"/>
                      <a:pt x="3625" y="3203"/>
                      <a:pt x="3625" y="3133"/>
                    </a:cubicBezTo>
                    <a:lnTo>
                      <a:pt x="3625" y="3093"/>
                    </a:lnTo>
                    <a:lnTo>
                      <a:pt x="3625" y="2877"/>
                    </a:lnTo>
                    <a:lnTo>
                      <a:pt x="3752" y="2877"/>
                    </a:lnTo>
                    <a:lnTo>
                      <a:pt x="4134" y="2877"/>
                    </a:lnTo>
                    <a:lnTo>
                      <a:pt x="4134" y="2877"/>
                    </a:lnTo>
                    <a:cubicBezTo>
                      <a:pt x="4225" y="2877"/>
                      <a:pt x="4288" y="2784"/>
                      <a:pt x="4253" y="270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A562217F-365B-824A-B4BA-69E081EF1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4660783"/>
                <a:ext cx="4268099" cy="5322763"/>
              </a:xfrm>
              <a:custGeom>
                <a:avLst/>
                <a:gdLst>
                  <a:gd name="T0" fmla="*/ 3416 w 3427"/>
                  <a:gd name="T1" fmla="*/ 3518 h 4274"/>
                  <a:gd name="T2" fmla="*/ 3173 w 3427"/>
                  <a:gd name="T3" fmla="*/ 3182 h 4274"/>
                  <a:gd name="T4" fmla="*/ 2986 w 3427"/>
                  <a:gd name="T5" fmla="*/ 3410 h 4274"/>
                  <a:gd name="T6" fmla="*/ 3198 w 3427"/>
                  <a:gd name="T7" fmla="*/ 3747 h 4274"/>
                  <a:gd name="T8" fmla="*/ 3196 w 3427"/>
                  <a:gd name="T9" fmla="*/ 3782 h 4274"/>
                  <a:gd name="T10" fmla="*/ 3195 w 3427"/>
                  <a:gd name="T11" fmla="*/ 3793 h 4274"/>
                  <a:gd name="T12" fmla="*/ 3191 w 3427"/>
                  <a:gd name="T13" fmla="*/ 3809 h 4274"/>
                  <a:gd name="T14" fmla="*/ 3174 w 3427"/>
                  <a:gd name="T15" fmla="*/ 3866 h 4274"/>
                  <a:gd name="T16" fmla="*/ 3172 w 3427"/>
                  <a:gd name="T17" fmla="*/ 3873 h 4274"/>
                  <a:gd name="T18" fmla="*/ 3152 w 3427"/>
                  <a:gd name="T19" fmla="*/ 3912 h 4274"/>
                  <a:gd name="T20" fmla="*/ 3133 w 3427"/>
                  <a:gd name="T21" fmla="*/ 3943 h 4274"/>
                  <a:gd name="T22" fmla="*/ 3123 w 3427"/>
                  <a:gd name="T23" fmla="*/ 3955 h 4274"/>
                  <a:gd name="T24" fmla="*/ 3112 w 3427"/>
                  <a:gd name="T25" fmla="*/ 3968 h 4274"/>
                  <a:gd name="T26" fmla="*/ 3051 w 3427"/>
                  <a:gd name="T27" fmla="*/ 4026 h 4274"/>
                  <a:gd name="T28" fmla="*/ 3048 w 3427"/>
                  <a:gd name="T29" fmla="*/ 4029 h 4274"/>
                  <a:gd name="T30" fmla="*/ 2997 w 3427"/>
                  <a:gd name="T31" fmla="*/ 4062 h 4274"/>
                  <a:gd name="T32" fmla="*/ 2964 w 3427"/>
                  <a:gd name="T33" fmla="*/ 4079 h 4274"/>
                  <a:gd name="T34" fmla="*/ 2939 w 3427"/>
                  <a:gd name="T35" fmla="*/ 4092 h 4274"/>
                  <a:gd name="T36" fmla="*/ 2937 w 3427"/>
                  <a:gd name="T37" fmla="*/ 4092 h 4274"/>
                  <a:gd name="T38" fmla="*/ 2779 w 3427"/>
                  <a:gd name="T39" fmla="*/ 4134 h 4274"/>
                  <a:gd name="T40" fmla="*/ 2777 w 3427"/>
                  <a:gd name="T41" fmla="*/ 4135 h 4274"/>
                  <a:gd name="T42" fmla="*/ 2746 w 3427"/>
                  <a:gd name="T43" fmla="*/ 4138 h 4274"/>
                  <a:gd name="T44" fmla="*/ 2701 w 3427"/>
                  <a:gd name="T45" fmla="*/ 4141 h 4274"/>
                  <a:gd name="T46" fmla="*/ 2570 w 3427"/>
                  <a:gd name="T47" fmla="*/ 4135 h 4274"/>
                  <a:gd name="T48" fmla="*/ 2564 w 3427"/>
                  <a:gd name="T49" fmla="*/ 4134 h 4274"/>
                  <a:gd name="T50" fmla="*/ 2533 w 3427"/>
                  <a:gd name="T51" fmla="*/ 4129 h 4274"/>
                  <a:gd name="T52" fmla="*/ 2446 w 3427"/>
                  <a:gd name="T53" fmla="*/ 4111 h 4274"/>
                  <a:gd name="T54" fmla="*/ 2321 w 3427"/>
                  <a:gd name="T55" fmla="*/ 4070 h 4274"/>
                  <a:gd name="T56" fmla="*/ 2301 w 3427"/>
                  <a:gd name="T57" fmla="*/ 4062 h 4274"/>
                  <a:gd name="T58" fmla="*/ 2286 w 3427"/>
                  <a:gd name="T59" fmla="*/ 4055 h 4274"/>
                  <a:gd name="T60" fmla="*/ 1978 w 3427"/>
                  <a:gd name="T61" fmla="*/ 3877 h 4274"/>
                  <a:gd name="T62" fmla="*/ 1889 w 3427"/>
                  <a:gd name="T63" fmla="*/ 3812 h 4274"/>
                  <a:gd name="T64" fmla="*/ 1888 w 3427"/>
                  <a:gd name="T65" fmla="*/ 3810 h 4274"/>
                  <a:gd name="T66" fmla="*/ 1878 w 3427"/>
                  <a:gd name="T67" fmla="*/ 3803 h 4274"/>
                  <a:gd name="T68" fmla="*/ 1842 w 3427"/>
                  <a:gd name="T69" fmla="*/ 3774 h 4274"/>
                  <a:gd name="T70" fmla="*/ 1438 w 3427"/>
                  <a:gd name="T71" fmla="*/ 3427 h 4274"/>
                  <a:gd name="T72" fmla="*/ 1316 w 3427"/>
                  <a:gd name="T73" fmla="*/ 3303 h 4274"/>
                  <a:gd name="T74" fmla="*/ 1230 w 3427"/>
                  <a:gd name="T75" fmla="*/ 3203 h 4274"/>
                  <a:gd name="T76" fmla="*/ 1224 w 3427"/>
                  <a:gd name="T77" fmla="*/ 3196 h 4274"/>
                  <a:gd name="T78" fmla="*/ 1215 w 3427"/>
                  <a:gd name="T79" fmla="*/ 3184 h 4274"/>
                  <a:gd name="T80" fmla="*/ 1207 w 3427"/>
                  <a:gd name="T81" fmla="*/ 3173 h 4274"/>
                  <a:gd name="T82" fmla="*/ 2014 w 3427"/>
                  <a:gd name="T83" fmla="*/ 2135 h 4274"/>
                  <a:gd name="T84" fmla="*/ 1007 w 3427"/>
                  <a:gd name="T85" fmla="*/ 1129 h 4274"/>
                  <a:gd name="T86" fmla="*/ 875 w 3427"/>
                  <a:gd name="T87" fmla="*/ 0 h 4274"/>
                  <a:gd name="T88" fmla="*/ 0 w 3427"/>
                  <a:gd name="T89" fmla="*/ 2135 h 4274"/>
                  <a:gd name="T90" fmla="*/ 1007 w 3427"/>
                  <a:gd name="T91" fmla="*/ 3142 h 4274"/>
                  <a:gd name="T92" fmla="*/ 1081 w 3427"/>
                  <a:gd name="T93" fmla="*/ 3153 h 4274"/>
                  <a:gd name="T94" fmla="*/ 1586 w 3427"/>
                  <a:gd name="T95" fmla="*/ 3681 h 4274"/>
                  <a:gd name="T96" fmla="*/ 2909 w 3427"/>
                  <a:gd name="T97" fmla="*/ 4199 h 4274"/>
                  <a:gd name="T98" fmla="*/ 3190 w 3427"/>
                  <a:gd name="T99" fmla="*/ 4018 h 4274"/>
                  <a:gd name="T100" fmla="*/ 3416 w 3427"/>
                  <a:gd name="T101" fmla="*/ 3518 h 4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27" h="4274">
                    <a:moveTo>
                      <a:pt x="2775" y="4135"/>
                    </a:moveTo>
                    <a:cubicBezTo>
                      <a:pt x="2775" y="4135"/>
                      <a:pt x="2774" y="4136"/>
                      <a:pt x="2775" y="4135"/>
                    </a:cubicBezTo>
                    <a:close/>
                    <a:moveTo>
                      <a:pt x="3416" y="3518"/>
                    </a:moveTo>
                    <a:lnTo>
                      <a:pt x="3401" y="3369"/>
                    </a:lnTo>
                    <a:lnTo>
                      <a:pt x="3401" y="3369"/>
                    </a:lnTo>
                    <a:cubicBezTo>
                      <a:pt x="3389" y="3255"/>
                      <a:pt x="3287" y="3171"/>
                      <a:pt x="3173" y="3182"/>
                    </a:cubicBezTo>
                    <a:lnTo>
                      <a:pt x="3173" y="3182"/>
                    </a:lnTo>
                    <a:lnTo>
                      <a:pt x="3173" y="3182"/>
                    </a:lnTo>
                    <a:cubicBezTo>
                      <a:pt x="3059" y="3194"/>
                      <a:pt x="2975" y="3297"/>
                      <a:pt x="2986" y="3410"/>
                    </a:cubicBezTo>
                    <a:lnTo>
                      <a:pt x="3002" y="3560"/>
                    </a:lnTo>
                    <a:lnTo>
                      <a:pt x="3002" y="3560"/>
                    </a:lnTo>
                    <a:cubicBezTo>
                      <a:pt x="3012" y="3663"/>
                      <a:pt x="3097" y="3741"/>
                      <a:pt x="3198" y="3747"/>
                    </a:cubicBezTo>
                    <a:lnTo>
                      <a:pt x="3198" y="3747"/>
                    </a:lnTo>
                    <a:cubicBezTo>
                      <a:pt x="3198" y="3758"/>
                      <a:pt x="3197" y="3770"/>
                      <a:pt x="3196" y="3782"/>
                    </a:cubicBezTo>
                    <a:lnTo>
                      <a:pt x="3196" y="3782"/>
                    </a:lnTo>
                    <a:lnTo>
                      <a:pt x="3196" y="3783"/>
                    </a:lnTo>
                    <a:lnTo>
                      <a:pt x="3196" y="3783"/>
                    </a:lnTo>
                    <a:cubicBezTo>
                      <a:pt x="3196" y="3786"/>
                      <a:pt x="3195" y="3790"/>
                      <a:pt x="3195" y="3793"/>
                    </a:cubicBezTo>
                    <a:lnTo>
                      <a:pt x="3195" y="3793"/>
                    </a:lnTo>
                    <a:cubicBezTo>
                      <a:pt x="3194" y="3799"/>
                      <a:pt x="3192" y="3804"/>
                      <a:pt x="3191" y="3809"/>
                    </a:cubicBezTo>
                    <a:lnTo>
                      <a:pt x="3191" y="3809"/>
                    </a:lnTo>
                    <a:cubicBezTo>
                      <a:pt x="3189" y="3822"/>
                      <a:pt x="3185" y="3835"/>
                      <a:pt x="3181" y="3847"/>
                    </a:cubicBezTo>
                    <a:lnTo>
                      <a:pt x="3181" y="3847"/>
                    </a:lnTo>
                    <a:cubicBezTo>
                      <a:pt x="3179" y="3854"/>
                      <a:pt x="3176" y="3860"/>
                      <a:pt x="3174" y="3866"/>
                    </a:cubicBezTo>
                    <a:lnTo>
                      <a:pt x="3174" y="3866"/>
                    </a:lnTo>
                    <a:cubicBezTo>
                      <a:pt x="3174" y="3869"/>
                      <a:pt x="3172" y="3871"/>
                      <a:pt x="3172" y="3873"/>
                    </a:cubicBezTo>
                    <a:lnTo>
                      <a:pt x="3172" y="3873"/>
                    </a:lnTo>
                    <a:cubicBezTo>
                      <a:pt x="3175" y="3864"/>
                      <a:pt x="3170" y="3876"/>
                      <a:pt x="3170" y="3877"/>
                    </a:cubicBezTo>
                    <a:lnTo>
                      <a:pt x="3170" y="3877"/>
                    </a:lnTo>
                    <a:cubicBezTo>
                      <a:pt x="3164" y="3889"/>
                      <a:pt x="3158" y="3901"/>
                      <a:pt x="3152" y="3912"/>
                    </a:cubicBezTo>
                    <a:lnTo>
                      <a:pt x="3152" y="3912"/>
                    </a:lnTo>
                    <a:cubicBezTo>
                      <a:pt x="3145" y="3923"/>
                      <a:pt x="3139" y="3933"/>
                      <a:pt x="3133" y="3943"/>
                    </a:cubicBezTo>
                    <a:lnTo>
                      <a:pt x="3133" y="3943"/>
                    </a:lnTo>
                    <a:cubicBezTo>
                      <a:pt x="3131" y="3945"/>
                      <a:pt x="3129" y="3947"/>
                      <a:pt x="3128" y="3950"/>
                    </a:cubicBezTo>
                    <a:lnTo>
                      <a:pt x="3128" y="3950"/>
                    </a:lnTo>
                    <a:cubicBezTo>
                      <a:pt x="3127" y="3950"/>
                      <a:pt x="3124" y="3953"/>
                      <a:pt x="3123" y="3955"/>
                    </a:cubicBezTo>
                    <a:lnTo>
                      <a:pt x="3123" y="3955"/>
                    </a:lnTo>
                    <a:cubicBezTo>
                      <a:pt x="3120" y="3960"/>
                      <a:pt x="3116" y="3964"/>
                      <a:pt x="3112" y="3968"/>
                    </a:cubicBezTo>
                    <a:lnTo>
                      <a:pt x="3112" y="3968"/>
                    </a:lnTo>
                    <a:cubicBezTo>
                      <a:pt x="3095" y="3988"/>
                      <a:pt x="3076" y="4006"/>
                      <a:pt x="3055" y="4023"/>
                    </a:cubicBezTo>
                    <a:lnTo>
                      <a:pt x="3055" y="4023"/>
                    </a:lnTo>
                    <a:cubicBezTo>
                      <a:pt x="3055" y="4024"/>
                      <a:pt x="3053" y="4026"/>
                      <a:pt x="3051" y="4026"/>
                    </a:cubicBezTo>
                    <a:lnTo>
                      <a:pt x="3051" y="4026"/>
                    </a:lnTo>
                    <a:cubicBezTo>
                      <a:pt x="3050" y="4027"/>
                      <a:pt x="3049" y="4028"/>
                      <a:pt x="3048" y="4029"/>
                    </a:cubicBezTo>
                    <a:lnTo>
                      <a:pt x="3048" y="4029"/>
                    </a:lnTo>
                    <a:cubicBezTo>
                      <a:pt x="3042" y="4033"/>
                      <a:pt x="3037" y="4037"/>
                      <a:pt x="3031" y="4041"/>
                    </a:cubicBezTo>
                    <a:lnTo>
                      <a:pt x="3031" y="4041"/>
                    </a:lnTo>
                    <a:cubicBezTo>
                      <a:pt x="3020" y="4048"/>
                      <a:pt x="3008" y="4055"/>
                      <a:pt x="2997" y="4062"/>
                    </a:cubicBezTo>
                    <a:lnTo>
                      <a:pt x="2997" y="4062"/>
                    </a:lnTo>
                    <a:cubicBezTo>
                      <a:pt x="2986" y="4068"/>
                      <a:pt x="2975" y="4074"/>
                      <a:pt x="2964" y="4079"/>
                    </a:cubicBezTo>
                    <a:lnTo>
                      <a:pt x="2964" y="4079"/>
                    </a:lnTo>
                    <a:cubicBezTo>
                      <a:pt x="2958" y="4082"/>
                      <a:pt x="2952" y="4086"/>
                      <a:pt x="2946" y="4088"/>
                    </a:cubicBezTo>
                    <a:lnTo>
                      <a:pt x="2946" y="4088"/>
                    </a:lnTo>
                    <a:cubicBezTo>
                      <a:pt x="2944" y="4089"/>
                      <a:pt x="2941" y="4090"/>
                      <a:pt x="2939" y="4092"/>
                    </a:cubicBezTo>
                    <a:lnTo>
                      <a:pt x="2939" y="4092"/>
                    </a:lnTo>
                    <a:cubicBezTo>
                      <a:pt x="2938" y="4092"/>
                      <a:pt x="2938" y="4092"/>
                      <a:pt x="2937" y="4092"/>
                    </a:cubicBezTo>
                    <a:lnTo>
                      <a:pt x="2937" y="4092"/>
                    </a:lnTo>
                    <a:cubicBezTo>
                      <a:pt x="2936" y="4092"/>
                      <a:pt x="2935" y="4093"/>
                      <a:pt x="2934" y="4093"/>
                    </a:cubicBezTo>
                    <a:lnTo>
                      <a:pt x="2934" y="4093"/>
                    </a:lnTo>
                    <a:cubicBezTo>
                      <a:pt x="2884" y="4112"/>
                      <a:pt x="2832" y="4127"/>
                      <a:pt x="2779" y="4134"/>
                    </a:cubicBezTo>
                    <a:lnTo>
                      <a:pt x="2779" y="4134"/>
                    </a:lnTo>
                    <a:cubicBezTo>
                      <a:pt x="2778" y="4135"/>
                      <a:pt x="2777" y="4135"/>
                      <a:pt x="2777" y="4135"/>
                    </a:cubicBezTo>
                    <a:lnTo>
                      <a:pt x="2777" y="4135"/>
                    </a:lnTo>
                    <a:cubicBezTo>
                      <a:pt x="2774" y="4136"/>
                      <a:pt x="2770" y="4136"/>
                      <a:pt x="2766" y="4136"/>
                    </a:cubicBezTo>
                    <a:lnTo>
                      <a:pt x="2766" y="4136"/>
                    </a:lnTo>
                    <a:cubicBezTo>
                      <a:pt x="2760" y="4137"/>
                      <a:pt x="2753" y="4138"/>
                      <a:pt x="2746" y="4138"/>
                    </a:cubicBezTo>
                    <a:lnTo>
                      <a:pt x="2746" y="4138"/>
                    </a:lnTo>
                    <a:cubicBezTo>
                      <a:pt x="2731" y="4139"/>
                      <a:pt x="2716" y="4141"/>
                      <a:pt x="2701" y="4141"/>
                    </a:cubicBezTo>
                    <a:lnTo>
                      <a:pt x="2701" y="4141"/>
                    </a:lnTo>
                    <a:cubicBezTo>
                      <a:pt x="2671" y="4142"/>
                      <a:pt x="2641" y="4141"/>
                      <a:pt x="2610" y="4139"/>
                    </a:cubicBezTo>
                    <a:lnTo>
                      <a:pt x="2610" y="4139"/>
                    </a:lnTo>
                    <a:cubicBezTo>
                      <a:pt x="2597" y="4138"/>
                      <a:pt x="2583" y="4136"/>
                      <a:pt x="2570" y="4135"/>
                    </a:cubicBezTo>
                    <a:lnTo>
                      <a:pt x="2570" y="4135"/>
                    </a:lnTo>
                    <a:cubicBezTo>
                      <a:pt x="2568" y="4134"/>
                      <a:pt x="2566" y="4134"/>
                      <a:pt x="2564" y="4134"/>
                    </a:cubicBezTo>
                    <a:lnTo>
                      <a:pt x="2564" y="4134"/>
                    </a:lnTo>
                    <a:cubicBezTo>
                      <a:pt x="2562" y="4134"/>
                      <a:pt x="2558" y="4133"/>
                      <a:pt x="2557" y="4133"/>
                    </a:cubicBezTo>
                    <a:lnTo>
                      <a:pt x="2557" y="4133"/>
                    </a:lnTo>
                    <a:cubicBezTo>
                      <a:pt x="2549" y="4132"/>
                      <a:pt x="2541" y="4131"/>
                      <a:pt x="2533" y="4129"/>
                    </a:cubicBezTo>
                    <a:lnTo>
                      <a:pt x="2533" y="4129"/>
                    </a:lnTo>
                    <a:cubicBezTo>
                      <a:pt x="2503" y="4124"/>
                      <a:pt x="2475" y="4118"/>
                      <a:pt x="2446" y="4111"/>
                    </a:cubicBezTo>
                    <a:lnTo>
                      <a:pt x="2446" y="4111"/>
                    </a:lnTo>
                    <a:cubicBezTo>
                      <a:pt x="2417" y="4103"/>
                      <a:pt x="2389" y="4094"/>
                      <a:pt x="2361" y="4084"/>
                    </a:cubicBezTo>
                    <a:lnTo>
                      <a:pt x="2361" y="4084"/>
                    </a:lnTo>
                    <a:cubicBezTo>
                      <a:pt x="2347" y="4080"/>
                      <a:pt x="2335" y="4075"/>
                      <a:pt x="2321" y="4070"/>
                    </a:cubicBezTo>
                    <a:lnTo>
                      <a:pt x="2321" y="4070"/>
                    </a:lnTo>
                    <a:cubicBezTo>
                      <a:pt x="2315" y="4067"/>
                      <a:pt x="2308" y="4065"/>
                      <a:pt x="2301" y="4062"/>
                    </a:cubicBezTo>
                    <a:lnTo>
                      <a:pt x="2301" y="4062"/>
                    </a:lnTo>
                    <a:cubicBezTo>
                      <a:pt x="2298" y="4061"/>
                      <a:pt x="2296" y="4060"/>
                      <a:pt x="2294" y="4059"/>
                    </a:cubicBezTo>
                    <a:lnTo>
                      <a:pt x="2294" y="4059"/>
                    </a:lnTo>
                    <a:cubicBezTo>
                      <a:pt x="2296" y="4060"/>
                      <a:pt x="2286" y="4055"/>
                      <a:pt x="2286" y="4055"/>
                    </a:cubicBezTo>
                    <a:lnTo>
                      <a:pt x="2286" y="4055"/>
                    </a:lnTo>
                    <a:cubicBezTo>
                      <a:pt x="2177" y="4008"/>
                      <a:pt x="2075" y="3946"/>
                      <a:pt x="1978" y="3877"/>
                    </a:cubicBezTo>
                    <a:lnTo>
                      <a:pt x="1978" y="3877"/>
                    </a:lnTo>
                    <a:cubicBezTo>
                      <a:pt x="1953" y="3860"/>
                      <a:pt x="1930" y="3842"/>
                      <a:pt x="1906" y="3824"/>
                    </a:cubicBezTo>
                    <a:lnTo>
                      <a:pt x="1906" y="3824"/>
                    </a:lnTo>
                    <a:cubicBezTo>
                      <a:pt x="1900" y="3819"/>
                      <a:pt x="1895" y="3816"/>
                      <a:pt x="1889" y="3812"/>
                    </a:cubicBezTo>
                    <a:lnTo>
                      <a:pt x="1889" y="3812"/>
                    </a:lnTo>
                    <a:cubicBezTo>
                      <a:pt x="1889" y="3811"/>
                      <a:pt x="1888" y="3810"/>
                      <a:pt x="1888" y="3810"/>
                    </a:cubicBezTo>
                    <a:lnTo>
                      <a:pt x="1888" y="3810"/>
                    </a:lnTo>
                    <a:cubicBezTo>
                      <a:pt x="1888" y="3810"/>
                      <a:pt x="1887" y="3809"/>
                      <a:pt x="1885" y="3808"/>
                    </a:cubicBezTo>
                    <a:lnTo>
                      <a:pt x="1885" y="3808"/>
                    </a:lnTo>
                    <a:cubicBezTo>
                      <a:pt x="1883" y="3807"/>
                      <a:pt x="1881" y="3805"/>
                      <a:pt x="1878" y="3803"/>
                    </a:cubicBezTo>
                    <a:lnTo>
                      <a:pt x="1878" y="3803"/>
                    </a:lnTo>
                    <a:cubicBezTo>
                      <a:pt x="1866" y="3793"/>
                      <a:pt x="1854" y="3784"/>
                      <a:pt x="1842" y="3774"/>
                    </a:cubicBezTo>
                    <a:lnTo>
                      <a:pt x="1842" y="3774"/>
                    </a:lnTo>
                    <a:cubicBezTo>
                      <a:pt x="1795" y="3737"/>
                      <a:pt x="1749" y="3698"/>
                      <a:pt x="1703" y="3659"/>
                    </a:cubicBezTo>
                    <a:lnTo>
                      <a:pt x="1703" y="3659"/>
                    </a:lnTo>
                    <a:cubicBezTo>
                      <a:pt x="1613" y="3584"/>
                      <a:pt x="1523" y="3508"/>
                      <a:pt x="1438" y="3427"/>
                    </a:cubicBezTo>
                    <a:lnTo>
                      <a:pt x="1438" y="3427"/>
                    </a:lnTo>
                    <a:cubicBezTo>
                      <a:pt x="1396" y="3387"/>
                      <a:pt x="1355" y="3346"/>
                      <a:pt x="1316" y="3303"/>
                    </a:cubicBezTo>
                    <a:lnTo>
                      <a:pt x="1316" y="3303"/>
                    </a:lnTo>
                    <a:cubicBezTo>
                      <a:pt x="1295" y="3281"/>
                      <a:pt x="1275" y="3258"/>
                      <a:pt x="1256" y="3235"/>
                    </a:cubicBezTo>
                    <a:lnTo>
                      <a:pt x="1256" y="3235"/>
                    </a:lnTo>
                    <a:cubicBezTo>
                      <a:pt x="1248" y="3225"/>
                      <a:pt x="1239" y="3214"/>
                      <a:pt x="1230" y="3203"/>
                    </a:cubicBezTo>
                    <a:lnTo>
                      <a:pt x="1230" y="3203"/>
                    </a:lnTo>
                    <a:cubicBezTo>
                      <a:pt x="1229" y="3201"/>
                      <a:pt x="1227" y="3198"/>
                      <a:pt x="1224" y="3196"/>
                    </a:cubicBezTo>
                    <a:lnTo>
                      <a:pt x="1224" y="3196"/>
                    </a:lnTo>
                    <a:cubicBezTo>
                      <a:pt x="1225" y="3197"/>
                      <a:pt x="1222" y="3193"/>
                      <a:pt x="1220" y="3190"/>
                    </a:cubicBezTo>
                    <a:lnTo>
                      <a:pt x="1220" y="3190"/>
                    </a:lnTo>
                    <a:cubicBezTo>
                      <a:pt x="1219" y="3188"/>
                      <a:pt x="1215" y="3183"/>
                      <a:pt x="1215" y="3184"/>
                    </a:cubicBezTo>
                    <a:lnTo>
                      <a:pt x="1215" y="3184"/>
                    </a:lnTo>
                    <a:cubicBezTo>
                      <a:pt x="1213" y="3180"/>
                      <a:pt x="1210" y="3177"/>
                      <a:pt x="1207" y="3173"/>
                    </a:cubicBezTo>
                    <a:lnTo>
                      <a:pt x="1207" y="3173"/>
                    </a:lnTo>
                    <a:cubicBezTo>
                      <a:pt x="1196" y="3158"/>
                      <a:pt x="1185" y="3144"/>
                      <a:pt x="1175" y="3128"/>
                    </a:cubicBezTo>
                    <a:lnTo>
                      <a:pt x="1175" y="3128"/>
                    </a:lnTo>
                    <a:cubicBezTo>
                      <a:pt x="1651" y="3048"/>
                      <a:pt x="2014" y="2634"/>
                      <a:pt x="2014" y="2135"/>
                    </a:cubicBezTo>
                    <a:lnTo>
                      <a:pt x="2014" y="2135"/>
                    </a:lnTo>
                    <a:cubicBezTo>
                      <a:pt x="2014" y="1580"/>
                      <a:pt x="1563" y="1129"/>
                      <a:pt x="1007" y="1129"/>
                    </a:cubicBezTo>
                    <a:lnTo>
                      <a:pt x="1007" y="1129"/>
                    </a:lnTo>
                    <a:cubicBezTo>
                      <a:pt x="997" y="1129"/>
                      <a:pt x="987" y="1130"/>
                      <a:pt x="977" y="1130"/>
                    </a:cubicBezTo>
                    <a:lnTo>
                      <a:pt x="977" y="0"/>
                    </a:lnTo>
                    <a:lnTo>
                      <a:pt x="875" y="0"/>
                    </a:lnTo>
                    <a:lnTo>
                      <a:pt x="875" y="1137"/>
                    </a:lnTo>
                    <a:lnTo>
                      <a:pt x="875" y="1137"/>
                    </a:lnTo>
                    <a:cubicBezTo>
                      <a:pt x="381" y="1202"/>
                      <a:pt x="0" y="1624"/>
                      <a:pt x="0" y="2135"/>
                    </a:cubicBezTo>
                    <a:lnTo>
                      <a:pt x="0" y="2135"/>
                    </a:lnTo>
                    <a:cubicBezTo>
                      <a:pt x="0" y="2692"/>
                      <a:pt x="450" y="3142"/>
                      <a:pt x="1007" y="3142"/>
                    </a:cubicBezTo>
                    <a:lnTo>
                      <a:pt x="1007" y="3142"/>
                    </a:lnTo>
                    <a:cubicBezTo>
                      <a:pt x="1029" y="3142"/>
                      <a:pt x="1051" y="3142"/>
                      <a:pt x="1073" y="3141"/>
                    </a:cubicBezTo>
                    <a:lnTo>
                      <a:pt x="1073" y="3141"/>
                    </a:lnTo>
                    <a:cubicBezTo>
                      <a:pt x="1076" y="3145"/>
                      <a:pt x="1078" y="3149"/>
                      <a:pt x="1081" y="3153"/>
                    </a:cubicBezTo>
                    <a:lnTo>
                      <a:pt x="1081" y="3153"/>
                    </a:lnTo>
                    <a:cubicBezTo>
                      <a:pt x="1217" y="3358"/>
                      <a:pt x="1400" y="3524"/>
                      <a:pt x="1586" y="3681"/>
                    </a:cubicBezTo>
                    <a:lnTo>
                      <a:pt x="1586" y="3681"/>
                    </a:lnTo>
                    <a:cubicBezTo>
                      <a:pt x="1774" y="3840"/>
                      <a:pt x="1966" y="4004"/>
                      <a:pt x="2190" y="4112"/>
                    </a:cubicBezTo>
                    <a:lnTo>
                      <a:pt x="2190" y="4112"/>
                    </a:lnTo>
                    <a:cubicBezTo>
                      <a:pt x="2410" y="4218"/>
                      <a:pt x="2670" y="4273"/>
                      <a:pt x="2909" y="4199"/>
                    </a:cubicBezTo>
                    <a:lnTo>
                      <a:pt x="2909" y="4199"/>
                    </a:lnTo>
                    <a:cubicBezTo>
                      <a:pt x="3016" y="4166"/>
                      <a:pt x="3119" y="4106"/>
                      <a:pt x="3190" y="4018"/>
                    </a:cubicBezTo>
                    <a:lnTo>
                      <a:pt x="3190" y="4018"/>
                    </a:lnTo>
                    <a:cubicBezTo>
                      <a:pt x="3254" y="3938"/>
                      <a:pt x="3294" y="3834"/>
                      <a:pt x="3290" y="3731"/>
                    </a:cubicBezTo>
                    <a:lnTo>
                      <a:pt x="3290" y="3731"/>
                    </a:lnTo>
                    <a:cubicBezTo>
                      <a:pt x="3372" y="3696"/>
                      <a:pt x="3426" y="3611"/>
                      <a:pt x="3416" y="35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4A55BA5C-C999-7D42-8EF7-292622FD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2701" y="4594868"/>
              <a:ext cx="3564985" cy="1972004"/>
            </a:xfrm>
            <a:custGeom>
              <a:avLst/>
              <a:gdLst>
                <a:gd name="T0" fmla="*/ 1432 w 2864"/>
                <a:gd name="T1" fmla="*/ 0 h 1581"/>
                <a:gd name="T2" fmla="*/ 1432 w 2864"/>
                <a:gd name="T3" fmla="*/ 0 h 1581"/>
                <a:gd name="T4" fmla="*/ 0 w 2864"/>
                <a:gd name="T5" fmla="*/ 684 h 1581"/>
                <a:gd name="T6" fmla="*/ 0 w 2864"/>
                <a:gd name="T7" fmla="*/ 684 h 1581"/>
                <a:gd name="T8" fmla="*/ 451 w 2864"/>
                <a:gd name="T9" fmla="*/ 1183 h 1581"/>
                <a:gd name="T10" fmla="*/ 329 w 2864"/>
                <a:gd name="T11" fmla="*/ 1580 h 1581"/>
                <a:gd name="T12" fmla="*/ 760 w 2864"/>
                <a:gd name="T13" fmla="*/ 1290 h 1581"/>
                <a:gd name="T14" fmla="*/ 760 w 2864"/>
                <a:gd name="T15" fmla="*/ 1290 h 1581"/>
                <a:gd name="T16" fmla="*/ 1432 w 2864"/>
                <a:gd name="T17" fmla="*/ 1369 h 1581"/>
                <a:gd name="T18" fmla="*/ 1432 w 2864"/>
                <a:gd name="T19" fmla="*/ 1369 h 1581"/>
                <a:gd name="T20" fmla="*/ 2863 w 2864"/>
                <a:gd name="T21" fmla="*/ 684 h 1581"/>
                <a:gd name="T22" fmla="*/ 2863 w 2864"/>
                <a:gd name="T23" fmla="*/ 684 h 1581"/>
                <a:gd name="T24" fmla="*/ 1432 w 2864"/>
                <a:gd name="T25" fmla="*/ 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4" h="1581">
                  <a:moveTo>
                    <a:pt x="1432" y="0"/>
                  </a:moveTo>
                  <a:lnTo>
                    <a:pt x="1432" y="0"/>
                  </a:lnTo>
                  <a:cubicBezTo>
                    <a:pt x="641" y="0"/>
                    <a:pt x="0" y="306"/>
                    <a:pt x="0" y="684"/>
                  </a:cubicBezTo>
                  <a:lnTo>
                    <a:pt x="0" y="684"/>
                  </a:lnTo>
                  <a:cubicBezTo>
                    <a:pt x="0" y="881"/>
                    <a:pt x="174" y="1058"/>
                    <a:pt x="451" y="1183"/>
                  </a:cubicBezTo>
                  <a:lnTo>
                    <a:pt x="329" y="1580"/>
                  </a:lnTo>
                  <a:lnTo>
                    <a:pt x="760" y="1290"/>
                  </a:lnTo>
                  <a:lnTo>
                    <a:pt x="760" y="1290"/>
                  </a:lnTo>
                  <a:cubicBezTo>
                    <a:pt x="961" y="1340"/>
                    <a:pt x="1189" y="1369"/>
                    <a:pt x="1432" y="1369"/>
                  </a:cubicBezTo>
                  <a:lnTo>
                    <a:pt x="1432" y="1369"/>
                  </a:lnTo>
                  <a:cubicBezTo>
                    <a:pt x="2222" y="1369"/>
                    <a:pt x="2863" y="1062"/>
                    <a:pt x="2863" y="684"/>
                  </a:cubicBezTo>
                  <a:lnTo>
                    <a:pt x="2863" y="684"/>
                  </a:lnTo>
                  <a:cubicBezTo>
                    <a:pt x="2863" y="306"/>
                    <a:pt x="2222" y="0"/>
                    <a:pt x="143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71">
              <a:extLst>
                <a:ext uri="{FF2B5EF4-FFF2-40B4-BE49-F238E27FC236}">
                  <a16:creationId xmlns:a16="http://schemas.microsoft.com/office/drawing/2014/main" id="{F127B43F-1C03-7C43-BA9A-42E5C572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2" y="9681428"/>
              <a:ext cx="3564985" cy="1972004"/>
            </a:xfrm>
            <a:custGeom>
              <a:avLst/>
              <a:gdLst>
                <a:gd name="T0" fmla="*/ 1431 w 2864"/>
                <a:gd name="T1" fmla="*/ 1580 h 1581"/>
                <a:gd name="T2" fmla="*/ 1431 w 2864"/>
                <a:gd name="T3" fmla="*/ 1580 h 1581"/>
                <a:gd name="T4" fmla="*/ 0 w 2864"/>
                <a:gd name="T5" fmla="*/ 896 h 1581"/>
                <a:gd name="T6" fmla="*/ 0 w 2864"/>
                <a:gd name="T7" fmla="*/ 896 h 1581"/>
                <a:gd name="T8" fmla="*/ 451 w 2864"/>
                <a:gd name="T9" fmla="*/ 397 h 1581"/>
                <a:gd name="T10" fmla="*/ 329 w 2864"/>
                <a:gd name="T11" fmla="*/ 0 h 1581"/>
                <a:gd name="T12" fmla="*/ 760 w 2864"/>
                <a:gd name="T13" fmla="*/ 291 h 1581"/>
                <a:gd name="T14" fmla="*/ 760 w 2864"/>
                <a:gd name="T15" fmla="*/ 291 h 1581"/>
                <a:gd name="T16" fmla="*/ 1431 w 2864"/>
                <a:gd name="T17" fmla="*/ 211 h 1581"/>
                <a:gd name="T18" fmla="*/ 1431 w 2864"/>
                <a:gd name="T19" fmla="*/ 211 h 1581"/>
                <a:gd name="T20" fmla="*/ 2863 w 2864"/>
                <a:gd name="T21" fmla="*/ 896 h 1581"/>
                <a:gd name="T22" fmla="*/ 2863 w 2864"/>
                <a:gd name="T23" fmla="*/ 896 h 1581"/>
                <a:gd name="T24" fmla="*/ 1431 w 2864"/>
                <a:gd name="T25" fmla="*/ 158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4" h="1581">
                  <a:moveTo>
                    <a:pt x="1431" y="1580"/>
                  </a:moveTo>
                  <a:lnTo>
                    <a:pt x="1431" y="1580"/>
                  </a:lnTo>
                  <a:cubicBezTo>
                    <a:pt x="640" y="1580"/>
                    <a:pt x="0" y="1274"/>
                    <a:pt x="0" y="896"/>
                  </a:cubicBezTo>
                  <a:lnTo>
                    <a:pt x="0" y="896"/>
                  </a:lnTo>
                  <a:cubicBezTo>
                    <a:pt x="0" y="699"/>
                    <a:pt x="173" y="522"/>
                    <a:pt x="451" y="397"/>
                  </a:cubicBezTo>
                  <a:lnTo>
                    <a:pt x="329" y="0"/>
                  </a:lnTo>
                  <a:lnTo>
                    <a:pt x="760" y="291"/>
                  </a:lnTo>
                  <a:lnTo>
                    <a:pt x="760" y="291"/>
                  </a:lnTo>
                  <a:cubicBezTo>
                    <a:pt x="960" y="240"/>
                    <a:pt x="1189" y="211"/>
                    <a:pt x="1431" y="211"/>
                  </a:cubicBezTo>
                  <a:lnTo>
                    <a:pt x="1431" y="211"/>
                  </a:lnTo>
                  <a:cubicBezTo>
                    <a:pt x="2222" y="211"/>
                    <a:pt x="2863" y="518"/>
                    <a:pt x="2863" y="896"/>
                  </a:cubicBezTo>
                  <a:lnTo>
                    <a:pt x="2863" y="896"/>
                  </a:lnTo>
                  <a:cubicBezTo>
                    <a:pt x="2863" y="1274"/>
                    <a:pt x="2222" y="1580"/>
                    <a:pt x="1431" y="15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3B47E9BB-C371-0540-ADC3-88D23619C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992" y="7094204"/>
              <a:ext cx="3564985" cy="1972002"/>
            </a:xfrm>
            <a:custGeom>
              <a:avLst/>
              <a:gdLst>
                <a:gd name="T0" fmla="*/ 1431 w 2863"/>
                <a:gd name="T1" fmla="*/ 0 h 1581"/>
                <a:gd name="T2" fmla="*/ 1431 w 2863"/>
                <a:gd name="T3" fmla="*/ 0 h 1581"/>
                <a:gd name="T4" fmla="*/ 0 w 2863"/>
                <a:gd name="T5" fmla="*/ 685 h 1581"/>
                <a:gd name="T6" fmla="*/ 0 w 2863"/>
                <a:gd name="T7" fmla="*/ 685 h 1581"/>
                <a:gd name="T8" fmla="*/ 450 w 2863"/>
                <a:gd name="T9" fmla="*/ 1184 h 1581"/>
                <a:gd name="T10" fmla="*/ 328 w 2863"/>
                <a:gd name="T11" fmla="*/ 1580 h 1581"/>
                <a:gd name="T12" fmla="*/ 760 w 2863"/>
                <a:gd name="T13" fmla="*/ 1289 h 1581"/>
                <a:gd name="T14" fmla="*/ 760 w 2863"/>
                <a:gd name="T15" fmla="*/ 1289 h 1581"/>
                <a:gd name="T16" fmla="*/ 1431 w 2863"/>
                <a:gd name="T17" fmla="*/ 1370 h 1581"/>
                <a:gd name="T18" fmla="*/ 1431 w 2863"/>
                <a:gd name="T19" fmla="*/ 1370 h 1581"/>
                <a:gd name="T20" fmla="*/ 2862 w 2863"/>
                <a:gd name="T21" fmla="*/ 685 h 1581"/>
                <a:gd name="T22" fmla="*/ 2862 w 2863"/>
                <a:gd name="T23" fmla="*/ 685 h 1581"/>
                <a:gd name="T24" fmla="*/ 1431 w 2863"/>
                <a:gd name="T25" fmla="*/ 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3" h="1581">
                  <a:moveTo>
                    <a:pt x="1431" y="0"/>
                  </a:moveTo>
                  <a:lnTo>
                    <a:pt x="1431" y="0"/>
                  </a:lnTo>
                  <a:cubicBezTo>
                    <a:pt x="641" y="0"/>
                    <a:pt x="0" y="306"/>
                    <a:pt x="0" y="685"/>
                  </a:cubicBezTo>
                  <a:lnTo>
                    <a:pt x="0" y="685"/>
                  </a:lnTo>
                  <a:cubicBezTo>
                    <a:pt x="0" y="881"/>
                    <a:pt x="173" y="1058"/>
                    <a:pt x="450" y="1184"/>
                  </a:cubicBezTo>
                  <a:lnTo>
                    <a:pt x="328" y="1580"/>
                  </a:lnTo>
                  <a:lnTo>
                    <a:pt x="760" y="1289"/>
                  </a:lnTo>
                  <a:lnTo>
                    <a:pt x="760" y="1289"/>
                  </a:lnTo>
                  <a:cubicBezTo>
                    <a:pt x="960" y="1340"/>
                    <a:pt x="1189" y="1370"/>
                    <a:pt x="1431" y="1370"/>
                  </a:cubicBezTo>
                  <a:lnTo>
                    <a:pt x="1431" y="1370"/>
                  </a:lnTo>
                  <a:cubicBezTo>
                    <a:pt x="2222" y="1370"/>
                    <a:pt x="2862" y="1062"/>
                    <a:pt x="2862" y="685"/>
                  </a:cubicBezTo>
                  <a:lnTo>
                    <a:pt x="2862" y="685"/>
                  </a:lnTo>
                  <a:cubicBezTo>
                    <a:pt x="2862" y="306"/>
                    <a:pt x="2222" y="0"/>
                    <a:pt x="14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17" name="Freeform 144">
            <a:extLst>
              <a:ext uri="{FF2B5EF4-FFF2-40B4-BE49-F238E27FC236}">
                <a16:creationId xmlns:a16="http://schemas.microsoft.com/office/drawing/2014/main" id="{8AA8FBC4-26B0-4A4B-8745-4EC9BA88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883" y="7346885"/>
            <a:ext cx="186763" cy="15545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AF6E7D7-91DD-4F40-9E7E-4701898B8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8002" y="7275473"/>
            <a:ext cx="1470884" cy="1328079"/>
          </a:xfrm>
          <a:custGeom>
            <a:avLst/>
            <a:gdLst>
              <a:gd name="connsiteX0" fmla="*/ 1129353 w 1470884"/>
              <a:gd name="connsiteY0" fmla="*/ 1049151 h 1328079"/>
              <a:gd name="connsiteX1" fmla="*/ 1033024 w 1470884"/>
              <a:gd name="connsiteY1" fmla="*/ 1144607 h 1328079"/>
              <a:gd name="connsiteX2" fmla="*/ 1033024 w 1470884"/>
              <a:gd name="connsiteY2" fmla="*/ 1267335 h 1328079"/>
              <a:gd name="connsiteX3" fmla="*/ 1056793 w 1470884"/>
              <a:gd name="connsiteY3" fmla="*/ 1290889 h 1328079"/>
              <a:gd name="connsiteX4" fmla="*/ 1088069 w 1470884"/>
              <a:gd name="connsiteY4" fmla="*/ 1290889 h 1328079"/>
              <a:gd name="connsiteX5" fmla="*/ 1088069 w 1470884"/>
              <a:gd name="connsiteY5" fmla="*/ 1185516 h 1328079"/>
              <a:gd name="connsiteX6" fmla="*/ 1108086 w 1470884"/>
              <a:gd name="connsiteY6" fmla="*/ 1166921 h 1328079"/>
              <a:gd name="connsiteX7" fmla="*/ 1126851 w 1470884"/>
              <a:gd name="connsiteY7" fmla="*/ 1185516 h 1328079"/>
              <a:gd name="connsiteX8" fmla="*/ 1126851 w 1470884"/>
              <a:gd name="connsiteY8" fmla="*/ 1290889 h 1328079"/>
              <a:gd name="connsiteX9" fmla="*/ 1338275 w 1470884"/>
              <a:gd name="connsiteY9" fmla="*/ 1290889 h 1328079"/>
              <a:gd name="connsiteX10" fmla="*/ 1338275 w 1470884"/>
              <a:gd name="connsiteY10" fmla="*/ 1185516 h 1328079"/>
              <a:gd name="connsiteX11" fmla="*/ 1358291 w 1470884"/>
              <a:gd name="connsiteY11" fmla="*/ 1166921 h 1328079"/>
              <a:gd name="connsiteX12" fmla="*/ 1377057 w 1470884"/>
              <a:gd name="connsiteY12" fmla="*/ 1185516 h 1328079"/>
              <a:gd name="connsiteX13" fmla="*/ 1377057 w 1470884"/>
              <a:gd name="connsiteY13" fmla="*/ 1290889 h 1328079"/>
              <a:gd name="connsiteX14" fmla="*/ 1409584 w 1470884"/>
              <a:gd name="connsiteY14" fmla="*/ 1290889 h 1328079"/>
              <a:gd name="connsiteX15" fmla="*/ 1432102 w 1470884"/>
              <a:gd name="connsiteY15" fmla="*/ 1267335 h 1328079"/>
              <a:gd name="connsiteX16" fmla="*/ 1432102 w 1470884"/>
              <a:gd name="connsiteY16" fmla="*/ 1144607 h 1328079"/>
              <a:gd name="connsiteX17" fmla="*/ 1337024 w 1470884"/>
              <a:gd name="connsiteY17" fmla="*/ 1049151 h 1328079"/>
              <a:gd name="connsiteX18" fmla="*/ 1129353 w 1470884"/>
              <a:gd name="connsiteY18" fmla="*/ 1010721 h 1328079"/>
              <a:gd name="connsiteX19" fmla="*/ 1337024 w 1470884"/>
              <a:gd name="connsiteY19" fmla="*/ 1010721 h 1328079"/>
              <a:gd name="connsiteX20" fmla="*/ 1470884 w 1470884"/>
              <a:gd name="connsiteY20" fmla="*/ 1144607 h 1328079"/>
              <a:gd name="connsiteX21" fmla="*/ 1470884 w 1470884"/>
              <a:gd name="connsiteY21" fmla="*/ 1267335 h 1328079"/>
              <a:gd name="connsiteX22" fmla="*/ 1409584 w 1470884"/>
              <a:gd name="connsiteY22" fmla="*/ 1328079 h 1328079"/>
              <a:gd name="connsiteX23" fmla="*/ 1056793 w 1470884"/>
              <a:gd name="connsiteY23" fmla="*/ 1328079 h 1328079"/>
              <a:gd name="connsiteX24" fmla="*/ 994242 w 1470884"/>
              <a:gd name="connsiteY24" fmla="*/ 1267335 h 1328079"/>
              <a:gd name="connsiteX25" fmla="*/ 994242 w 1470884"/>
              <a:gd name="connsiteY25" fmla="*/ 1144607 h 1328079"/>
              <a:gd name="connsiteX26" fmla="*/ 1129353 w 1470884"/>
              <a:gd name="connsiteY26" fmla="*/ 1010721 h 1328079"/>
              <a:gd name="connsiteX27" fmla="*/ 1233188 w 1470884"/>
              <a:gd name="connsiteY27" fmla="*/ 740205 h 1328079"/>
              <a:gd name="connsiteX28" fmla="*/ 1126523 w 1470884"/>
              <a:gd name="connsiteY28" fmla="*/ 845310 h 1328079"/>
              <a:gd name="connsiteX29" fmla="*/ 1233188 w 1470884"/>
              <a:gd name="connsiteY29" fmla="*/ 949179 h 1328079"/>
              <a:gd name="connsiteX30" fmla="*/ 1338599 w 1470884"/>
              <a:gd name="connsiteY30" fmla="*/ 845310 h 1328079"/>
              <a:gd name="connsiteX31" fmla="*/ 1233188 w 1470884"/>
              <a:gd name="connsiteY31" fmla="*/ 740205 h 1328079"/>
              <a:gd name="connsiteX32" fmla="*/ 1233188 w 1470884"/>
              <a:gd name="connsiteY32" fmla="*/ 703109 h 1328079"/>
              <a:gd name="connsiteX33" fmla="*/ 1377500 w 1470884"/>
              <a:gd name="connsiteY33" fmla="*/ 845310 h 1328079"/>
              <a:gd name="connsiteX34" fmla="*/ 1233188 w 1470884"/>
              <a:gd name="connsiteY34" fmla="*/ 987512 h 1328079"/>
              <a:gd name="connsiteX35" fmla="*/ 1087622 w 1470884"/>
              <a:gd name="connsiteY35" fmla="*/ 845310 h 1328079"/>
              <a:gd name="connsiteX36" fmla="*/ 1233188 w 1470884"/>
              <a:gd name="connsiteY36" fmla="*/ 703109 h 1328079"/>
              <a:gd name="connsiteX37" fmla="*/ 135112 w 1470884"/>
              <a:gd name="connsiteY37" fmla="*/ 697597 h 1328079"/>
              <a:gd name="connsiteX38" fmla="*/ 38782 w 1470884"/>
              <a:gd name="connsiteY38" fmla="*/ 793053 h 1328079"/>
              <a:gd name="connsiteX39" fmla="*/ 38782 w 1470884"/>
              <a:gd name="connsiteY39" fmla="*/ 915781 h 1328079"/>
              <a:gd name="connsiteX40" fmla="*/ 62552 w 1470884"/>
              <a:gd name="connsiteY40" fmla="*/ 939335 h 1328079"/>
              <a:gd name="connsiteX41" fmla="*/ 93828 w 1470884"/>
              <a:gd name="connsiteY41" fmla="*/ 939335 h 1328079"/>
              <a:gd name="connsiteX42" fmla="*/ 93828 w 1470884"/>
              <a:gd name="connsiteY42" fmla="*/ 833962 h 1328079"/>
              <a:gd name="connsiteX43" fmla="*/ 112593 w 1470884"/>
              <a:gd name="connsiteY43" fmla="*/ 815367 h 1328079"/>
              <a:gd name="connsiteX44" fmla="*/ 132610 w 1470884"/>
              <a:gd name="connsiteY44" fmla="*/ 833962 h 1328079"/>
              <a:gd name="connsiteX45" fmla="*/ 132610 w 1470884"/>
              <a:gd name="connsiteY45" fmla="*/ 939335 h 1328079"/>
              <a:gd name="connsiteX46" fmla="*/ 344035 w 1470884"/>
              <a:gd name="connsiteY46" fmla="*/ 939335 h 1328079"/>
              <a:gd name="connsiteX47" fmla="*/ 344035 w 1470884"/>
              <a:gd name="connsiteY47" fmla="*/ 833962 h 1328079"/>
              <a:gd name="connsiteX48" fmla="*/ 364052 w 1470884"/>
              <a:gd name="connsiteY48" fmla="*/ 815367 h 1328079"/>
              <a:gd name="connsiteX49" fmla="*/ 382817 w 1470884"/>
              <a:gd name="connsiteY49" fmla="*/ 833962 h 1328079"/>
              <a:gd name="connsiteX50" fmla="*/ 382817 w 1470884"/>
              <a:gd name="connsiteY50" fmla="*/ 939335 h 1328079"/>
              <a:gd name="connsiteX51" fmla="*/ 414093 w 1470884"/>
              <a:gd name="connsiteY51" fmla="*/ 939335 h 1328079"/>
              <a:gd name="connsiteX52" fmla="*/ 437863 w 1470884"/>
              <a:gd name="connsiteY52" fmla="*/ 915781 h 1328079"/>
              <a:gd name="connsiteX53" fmla="*/ 437863 w 1470884"/>
              <a:gd name="connsiteY53" fmla="*/ 793053 h 1328079"/>
              <a:gd name="connsiteX54" fmla="*/ 341533 w 1470884"/>
              <a:gd name="connsiteY54" fmla="*/ 697597 h 1328079"/>
              <a:gd name="connsiteX55" fmla="*/ 135112 w 1470884"/>
              <a:gd name="connsiteY55" fmla="*/ 659167 h 1328079"/>
              <a:gd name="connsiteX56" fmla="*/ 341533 w 1470884"/>
              <a:gd name="connsiteY56" fmla="*/ 659167 h 1328079"/>
              <a:gd name="connsiteX57" fmla="*/ 476645 w 1470884"/>
              <a:gd name="connsiteY57" fmla="*/ 793053 h 1328079"/>
              <a:gd name="connsiteX58" fmla="*/ 476645 w 1470884"/>
              <a:gd name="connsiteY58" fmla="*/ 915781 h 1328079"/>
              <a:gd name="connsiteX59" fmla="*/ 414093 w 1470884"/>
              <a:gd name="connsiteY59" fmla="*/ 976526 h 1328079"/>
              <a:gd name="connsiteX60" fmla="*/ 62552 w 1470884"/>
              <a:gd name="connsiteY60" fmla="*/ 976526 h 1328079"/>
              <a:gd name="connsiteX61" fmla="*/ 0 w 1470884"/>
              <a:gd name="connsiteY61" fmla="*/ 915781 h 1328079"/>
              <a:gd name="connsiteX62" fmla="*/ 0 w 1470884"/>
              <a:gd name="connsiteY62" fmla="*/ 793053 h 1328079"/>
              <a:gd name="connsiteX63" fmla="*/ 135112 w 1470884"/>
              <a:gd name="connsiteY63" fmla="*/ 659167 h 1328079"/>
              <a:gd name="connsiteX64" fmla="*/ 755404 w 1470884"/>
              <a:gd name="connsiteY64" fmla="*/ 444940 h 1328079"/>
              <a:gd name="connsiteX65" fmla="*/ 910111 w 1470884"/>
              <a:gd name="connsiteY65" fmla="*/ 444940 h 1328079"/>
              <a:gd name="connsiteX66" fmla="*/ 930073 w 1470884"/>
              <a:gd name="connsiteY66" fmla="*/ 464941 h 1328079"/>
              <a:gd name="connsiteX67" fmla="*/ 910111 w 1470884"/>
              <a:gd name="connsiteY67" fmla="*/ 483693 h 1328079"/>
              <a:gd name="connsiteX68" fmla="*/ 774119 w 1470884"/>
              <a:gd name="connsiteY68" fmla="*/ 483693 h 1328079"/>
              <a:gd name="connsiteX69" fmla="*/ 774119 w 1470884"/>
              <a:gd name="connsiteY69" fmla="*/ 819963 h 1328079"/>
              <a:gd name="connsiteX70" fmla="*/ 774119 w 1470884"/>
              <a:gd name="connsiteY70" fmla="*/ 1158734 h 1328079"/>
              <a:gd name="connsiteX71" fmla="*/ 913854 w 1470884"/>
              <a:gd name="connsiteY71" fmla="*/ 1158734 h 1328079"/>
              <a:gd name="connsiteX72" fmla="*/ 932568 w 1470884"/>
              <a:gd name="connsiteY72" fmla="*/ 1177485 h 1328079"/>
              <a:gd name="connsiteX73" fmla="*/ 913854 w 1470884"/>
              <a:gd name="connsiteY73" fmla="*/ 1196236 h 1328079"/>
              <a:gd name="connsiteX74" fmla="*/ 755404 w 1470884"/>
              <a:gd name="connsiteY74" fmla="*/ 1196236 h 1328079"/>
              <a:gd name="connsiteX75" fmla="*/ 736690 w 1470884"/>
              <a:gd name="connsiteY75" fmla="*/ 1177485 h 1328079"/>
              <a:gd name="connsiteX76" fmla="*/ 736690 w 1470884"/>
              <a:gd name="connsiteY76" fmla="*/ 839964 h 1328079"/>
              <a:gd name="connsiteX77" fmla="*/ 557031 w 1470884"/>
              <a:gd name="connsiteY77" fmla="*/ 839964 h 1328079"/>
              <a:gd name="connsiteX78" fmla="*/ 538316 w 1470884"/>
              <a:gd name="connsiteY78" fmla="*/ 819963 h 1328079"/>
              <a:gd name="connsiteX79" fmla="*/ 557031 w 1470884"/>
              <a:gd name="connsiteY79" fmla="*/ 801212 h 1328079"/>
              <a:gd name="connsiteX80" fmla="*/ 736690 w 1470884"/>
              <a:gd name="connsiteY80" fmla="*/ 801212 h 1328079"/>
              <a:gd name="connsiteX81" fmla="*/ 736690 w 1470884"/>
              <a:gd name="connsiteY81" fmla="*/ 464941 h 1328079"/>
              <a:gd name="connsiteX82" fmla="*/ 755404 w 1470884"/>
              <a:gd name="connsiteY82" fmla="*/ 444940 h 1328079"/>
              <a:gd name="connsiteX83" fmla="*/ 238949 w 1470884"/>
              <a:gd name="connsiteY83" fmla="*/ 388650 h 1328079"/>
              <a:gd name="connsiteX84" fmla="*/ 132285 w 1470884"/>
              <a:gd name="connsiteY84" fmla="*/ 493755 h 1328079"/>
              <a:gd name="connsiteX85" fmla="*/ 238949 w 1470884"/>
              <a:gd name="connsiteY85" fmla="*/ 597624 h 1328079"/>
              <a:gd name="connsiteX86" fmla="*/ 344358 w 1470884"/>
              <a:gd name="connsiteY86" fmla="*/ 493755 h 1328079"/>
              <a:gd name="connsiteX87" fmla="*/ 238949 w 1470884"/>
              <a:gd name="connsiteY87" fmla="*/ 388650 h 1328079"/>
              <a:gd name="connsiteX88" fmla="*/ 238949 w 1470884"/>
              <a:gd name="connsiteY88" fmla="*/ 351554 h 1328079"/>
              <a:gd name="connsiteX89" fmla="*/ 383259 w 1470884"/>
              <a:gd name="connsiteY89" fmla="*/ 493755 h 1328079"/>
              <a:gd name="connsiteX90" fmla="*/ 238949 w 1470884"/>
              <a:gd name="connsiteY90" fmla="*/ 635957 h 1328079"/>
              <a:gd name="connsiteX91" fmla="*/ 93384 w 1470884"/>
              <a:gd name="connsiteY91" fmla="*/ 493755 h 1328079"/>
              <a:gd name="connsiteX92" fmla="*/ 238949 w 1470884"/>
              <a:gd name="connsiteY92" fmla="*/ 351554 h 1328079"/>
              <a:gd name="connsiteX93" fmla="*/ 1129353 w 1470884"/>
              <a:gd name="connsiteY93" fmla="*/ 350442 h 1328079"/>
              <a:gd name="connsiteX94" fmla="*/ 1033024 w 1470884"/>
              <a:gd name="connsiteY94" fmla="*/ 446271 h 1328079"/>
              <a:gd name="connsiteX95" fmla="*/ 1033024 w 1470884"/>
              <a:gd name="connsiteY95" fmla="*/ 569479 h 1328079"/>
              <a:gd name="connsiteX96" fmla="*/ 1056793 w 1470884"/>
              <a:gd name="connsiteY96" fmla="*/ 593125 h 1328079"/>
              <a:gd name="connsiteX97" fmla="*/ 1088069 w 1470884"/>
              <a:gd name="connsiteY97" fmla="*/ 593125 h 1328079"/>
              <a:gd name="connsiteX98" fmla="*/ 1088069 w 1470884"/>
              <a:gd name="connsiteY98" fmla="*/ 487341 h 1328079"/>
              <a:gd name="connsiteX99" fmla="*/ 1108086 w 1470884"/>
              <a:gd name="connsiteY99" fmla="*/ 468673 h 1328079"/>
              <a:gd name="connsiteX100" fmla="*/ 1126851 w 1470884"/>
              <a:gd name="connsiteY100" fmla="*/ 487341 h 1328079"/>
              <a:gd name="connsiteX101" fmla="*/ 1126851 w 1470884"/>
              <a:gd name="connsiteY101" fmla="*/ 593125 h 1328079"/>
              <a:gd name="connsiteX102" fmla="*/ 1338275 w 1470884"/>
              <a:gd name="connsiteY102" fmla="*/ 593125 h 1328079"/>
              <a:gd name="connsiteX103" fmla="*/ 1338275 w 1470884"/>
              <a:gd name="connsiteY103" fmla="*/ 487341 h 1328079"/>
              <a:gd name="connsiteX104" fmla="*/ 1358291 w 1470884"/>
              <a:gd name="connsiteY104" fmla="*/ 468673 h 1328079"/>
              <a:gd name="connsiteX105" fmla="*/ 1377057 w 1470884"/>
              <a:gd name="connsiteY105" fmla="*/ 487341 h 1328079"/>
              <a:gd name="connsiteX106" fmla="*/ 1377057 w 1470884"/>
              <a:gd name="connsiteY106" fmla="*/ 593125 h 1328079"/>
              <a:gd name="connsiteX107" fmla="*/ 1409584 w 1470884"/>
              <a:gd name="connsiteY107" fmla="*/ 593125 h 1328079"/>
              <a:gd name="connsiteX108" fmla="*/ 1432102 w 1470884"/>
              <a:gd name="connsiteY108" fmla="*/ 569479 h 1328079"/>
              <a:gd name="connsiteX109" fmla="*/ 1432102 w 1470884"/>
              <a:gd name="connsiteY109" fmla="*/ 446271 h 1328079"/>
              <a:gd name="connsiteX110" fmla="*/ 1337024 w 1470884"/>
              <a:gd name="connsiteY110" fmla="*/ 350442 h 1328079"/>
              <a:gd name="connsiteX111" fmla="*/ 1129353 w 1470884"/>
              <a:gd name="connsiteY111" fmla="*/ 313107 h 1328079"/>
              <a:gd name="connsiteX112" fmla="*/ 1337024 w 1470884"/>
              <a:gd name="connsiteY112" fmla="*/ 313107 h 1328079"/>
              <a:gd name="connsiteX113" fmla="*/ 1470884 w 1470884"/>
              <a:gd name="connsiteY113" fmla="*/ 446271 h 1328079"/>
              <a:gd name="connsiteX114" fmla="*/ 1470884 w 1470884"/>
              <a:gd name="connsiteY114" fmla="*/ 569479 h 1328079"/>
              <a:gd name="connsiteX115" fmla="*/ 1409584 w 1470884"/>
              <a:gd name="connsiteY115" fmla="*/ 630461 h 1328079"/>
              <a:gd name="connsiteX116" fmla="*/ 1056793 w 1470884"/>
              <a:gd name="connsiteY116" fmla="*/ 630461 h 1328079"/>
              <a:gd name="connsiteX117" fmla="*/ 994242 w 1470884"/>
              <a:gd name="connsiteY117" fmla="*/ 569479 h 1328079"/>
              <a:gd name="connsiteX118" fmla="*/ 994242 w 1470884"/>
              <a:gd name="connsiteY118" fmla="*/ 446271 h 1328079"/>
              <a:gd name="connsiteX119" fmla="*/ 1129353 w 1470884"/>
              <a:gd name="connsiteY119" fmla="*/ 313107 h 1328079"/>
              <a:gd name="connsiteX120" fmla="*/ 1233188 w 1470884"/>
              <a:gd name="connsiteY120" fmla="*/ 37096 h 1328079"/>
              <a:gd name="connsiteX121" fmla="*/ 1126523 w 1470884"/>
              <a:gd name="connsiteY121" fmla="*/ 142201 h 1328079"/>
              <a:gd name="connsiteX122" fmla="*/ 1233188 w 1470884"/>
              <a:gd name="connsiteY122" fmla="*/ 247306 h 1328079"/>
              <a:gd name="connsiteX123" fmla="*/ 1338599 w 1470884"/>
              <a:gd name="connsiteY123" fmla="*/ 142201 h 1328079"/>
              <a:gd name="connsiteX124" fmla="*/ 1233188 w 1470884"/>
              <a:gd name="connsiteY124" fmla="*/ 37096 h 1328079"/>
              <a:gd name="connsiteX125" fmla="*/ 1233188 w 1470884"/>
              <a:gd name="connsiteY125" fmla="*/ 0 h 1328079"/>
              <a:gd name="connsiteX126" fmla="*/ 1377500 w 1470884"/>
              <a:gd name="connsiteY126" fmla="*/ 142201 h 1328079"/>
              <a:gd name="connsiteX127" fmla="*/ 1233188 w 1470884"/>
              <a:gd name="connsiteY127" fmla="*/ 284402 h 1328079"/>
              <a:gd name="connsiteX128" fmla="*/ 1087622 w 1470884"/>
              <a:gd name="connsiteY128" fmla="*/ 142201 h 1328079"/>
              <a:gd name="connsiteX129" fmla="*/ 1233188 w 1470884"/>
              <a:gd name="connsiteY129" fmla="*/ 0 h 132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470884" h="1328079">
                <a:moveTo>
                  <a:pt x="1129353" y="1049151"/>
                </a:moveTo>
                <a:cubicBezTo>
                  <a:pt x="1076810" y="1049151"/>
                  <a:pt x="1033024" y="1091301"/>
                  <a:pt x="1033024" y="1144607"/>
                </a:cubicBezTo>
                <a:lnTo>
                  <a:pt x="1033024" y="1267335"/>
                </a:lnTo>
                <a:cubicBezTo>
                  <a:pt x="1033024" y="1280971"/>
                  <a:pt x="1043032" y="1290889"/>
                  <a:pt x="1056793" y="1290889"/>
                </a:cubicBezTo>
                <a:lnTo>
                  <a:pt x="1088069" y="1290889"/>
                </a:lnTo>
                <a:lnTo>
                  <a:pt x="1088069" y="1185516"/>
                </a:lnTo>
                <a:cubicBezTo>
                  <a:pt x="1088069" y="1175599"/>
                  <a:pt x="1096826" y="1166921"/>
                  <a:pt x="1108086" y="1166921"/>
                </a:cubicBezTo>
                <a:cubicBezTo>
                  <a:pt x="1118094" y="1166921"/>
                  <a:pt x="1126851" y="1175599"/>
                  <a:pt x="1126851" y="1185516"/>
                </a:cubicBezTo>
                <a:lnTo>
                  <a:pt x="1126851" y="1290889"/>
                </a:lnTo>
                <a:lnTo>
                  <a:pt x="1338275" y="1290889"/>
                </a:lnTo>
                <a:lnTo>
                  <a:pt x="1338275" y="1185516"/>
                </a:lnTo>
                <a:cubicBezTo>
                  <a:pt x="1338275" y="1175599"/>
                  <a:pt x="1348283" y="1166921"/>
                  <a:pt x="1358291" y="1166921"/>
                </a:cubicBezTo>
                <a:cubicBezTo>
                  <a:pt x="1368300" y="1166921"/>
                  <a:pt x="1377057" y="1175599"/>
                  <a:pt x="1377057" y="1185516"/>
                </a:cubicBezTo>
                <a:lnTo>
                  <a:pt x="1377057" y="1290889"/>
                </a:lnTo>
                <a:lnTo>
                  <a:pt x="1409584" y="1290889"/>
                </a:lnTo>
                <a:cubicBezTo>
                  <a:pt x="1422094" y="1290889"/>
                  <a:pt x="1432102" y="1280971"/>
                  <a:pt x="1432102" y="1267335"/>
                </a:cubicBezTo>
                <a:lnTo>
                  <a:pt x="1432102" y="1144607"/>
                </a:lnTo>
                <a:cubicBezTo>
                  <a:pt x="1432102" y="1091301"/>
                  <a:pt x="1389567" y="1049151"/>
                  <a:pt x="1337024" y="1049151"/>
                </a:cubicBezTo>
                <a:close/>
                <a:moveTo>
                  <a:pt x="1129353" y="1010721"/>
                </a:moveTo>
                <a:lnTo>
                  <a:pt x="1337024" y="1010721"/>
                </a:lnTo>
                <a:cubicBezTo>
                  <a:pt x="1410835" y="1010721"/>
                  <a:pt x="1470884" y="1071466"/>
                  <a:pt x="1470884" y="1144607"/>
                </a:cubicBezTo>
                <a:lnTo>
                  <a:pt x="1470884" y="1267335"/>
                </a:lnTo>
                <a:cubicBezTo>
                  <a:pt x="1470884" y="1300806"/>
                  <a:pt x="1443361" y="1328079"/>
                  <a:pt x="1409584" y="1328079"/>
                </a:cubicBezTo>
                <a:lnTo>
                  <a:pt x="1056793" y="1328079"/>
                </a:lnTo>
                <a:cubicBezTo>
                  <a:pt x="1023016" y="1328079"/>
                  <a:pt x="994242" y="1300806"/>
                  <a:pt x="994242" y="1267335"/>
                </a:cubicBezTo>
                <a:lnTo>
                  <a:pt x="994242" y="1144607"/>
                </a:lnTo>
                <a:cubicBezTo>
                  <a:pt x="994242" y="1071466"/>
                  <a:pt x="1055542" y="1010721"/>
                  <a:pt x="1129353" y="1010721"/>
                </a:cubicBezTo>
                <a:close/>
                <a:moveTo>
                  <a:pt x="1233188" y="740205"/>
                </a:moveTo>
                <a:cubicBezTo>
                  <a:pt x="1174209" y="740205"/>
                  <a:pt x="1126523" y="787193"/>
                  <a:pt x="1126523" y="845310"/>
                </a:cubicBezTo>
                <a:cubicBezTo>
                  <a:pt x="1126523" y="902191"/>
                  <a:pt x="1174209" y="949179"/>
                  <a:pt x="1233188" y="949179"/>
                </a:cubicBezTo>
                <a:cubicBezTo>
                  <a:pt x="1290913" y="949179"/>
                  <a:pt x="1338599" y="902191"/>
                  <a:pt x="1338599" y="845310"/>
                </a:cubicBezTo>
                <a:cubicBezTo>
                  <a:pt x="1338599" y="787193"/>
                  <a:pt x="1290913" y="740205"/>
                  <a:pt x="1233188" y="740205"/>
                </a:cubicBezTo>
                <a:close/>
                <a:moveTo>
                  <a:pt x="1233188" y="703109"/>
                </a:moveTo>
                <a:cubicBezTo>
                  <a:pt x="1313501" y="703109"/>
                  <a:pt x="1377500" y="766172"/>
                  <a:pt x="1377500" y="845310"/>
                </a:cubicBezTo>
                <a:cubicBezTo>
                  <a:pt x="1377500" y="924449"/>
                  <a:pt x="1313501" y="987512"/>
                  <a:pt x="1233188" y="987512"/>
                </a:cubicBezTo>
                <a:cubicBezTo>
                  <a:pt x="1152876" y="987512"/>
                  <a:pt x="1087622" y="924449"/>
                  <a:pt x="1087622" y="845310"/>
                </a:cubicBezTo>
                <a:cubicBezTo>
                  <a:pt x="1087622" y="766172"/>
                  <a:pt x="1152876" y="703109"/>
                  <a:pt x="1233188" y="703109"/>
                </a:cubicBezTo>
                <a:close/>
                <a:moveTo>
                  <a:pt x="135112" y="697597"/>
                </a:moveTo>
                <a:cubicBezTo>
                  <a:pt x="81317" y="697597"/>
                  <a:pt x="38782" y="739747"/>
                  <a:pt x="38782" y="793053"/>
                </a:cubicBezTo>
                <a:lnTo>
                  <a:pt x="38782" y="915781"/>
                </a:lnTo>
                <a:cubicBezTo>
                  <a:pt x="38782" y="928178"/>
                  <a:pt x="48790" y="939335"/>
                  <a:pt x="62552" y="939335"/>
                </a:cubicBezTo>
                <a:lnTo>
                  <a:pt x="93828" y="939335"/>
                </a:lnTo>
                <a:lnTo>
                  <a:pt x="93828" y="833962"/>
                </a:lnTo>
                <a:cubicBezTo>
                  <a:pt x="93828" y="824045"/>
                  <a:pt x="102585" y="815367"/>
                  <a:pt x="112593" y="815367"/>
                </a:cubicBezTo>
                <a:cubicBezTo>
                  <a:pt x="123853" y="815367"/>
                  <a:pt x="132610" y="824045"/>
                  <a:pt x="132610" y="833962"/>
                </a:cubicBezTo>
                <a:lnTo>
                  <a:pt x="132610" y="939335"/>
                </a:lnTo>
                <a:lnTo>
                  <a:pt x="344035" y="939335"/>
                </a:lnTo>
                <a:lnTo>
                  <a:pt x="344035" y="833962"/>
                </a:lnTo>
                <a:cubicBezTo>
                  <a:pt x="344035" y="824045"/>
                  <a:pt x="352792" y="815367"/>
                  <a:pt x="364052" y="815367"/>
                </a:cubicBezTo>
                <a:cubicBezTo>
                  <a:pt x="374060" y="815367"/>
                  <a:pt x="382817" y="824045"/>
                  <a:pt x="382817" y="833962"/>
                </a:cubicBezTo>
                <a:lnTo>
                  <a:pt x="382817" y="939335"/>
                </a:lnTo>
                <a:lnTo>
                  <a:pt x="414093" y="939335"/>
                </a:lnTo>
                <a:cubicBezTo>
                  <a:pt x="427855" y="939335"/>
                  <a:pt x="437863" y="928178"/>
                  <a:pt x="437863" y="915781"/>
                </a:cubicBezTo>
                <a:lnTo>
                  <a:pt x="437863" y="793053"/>
                </a:lnTo>
                <a:cubicBezTo>
                  <a:pt x="437863" y="739747"/>
                  <a:pt x="395328" y="697597"/>
                  <a:pt x="341533" y="697597"/>
                </a:cubicBezTo>
                <a:close/>
                <a:moveTo>
                  <a:pt x="135112" y="659167"/>
                </a:moveTo>
                <a:lnTo>
                  <a:pt x="341533" y="659167"/>
                </a:lnTo>
                <a:cubicBezTo>
                  <a:pt x="416595" y="659167"/>
                  <a:pt x="476645" y="719912"/>
                  <a:pt x="476645" y="793053"/>
                </a:cubicBezTo>
                <a:lnTo>
                  <a:pt x="476645" y="915781"/>
                </a:lnTo>
                <a:cubicBezTo>
                  <a:pt x="476645" y="949253"/>
                  <a:pt x="449122" y="976526"/>
                  <a:pt x="414093" y="976526"/>
                </a:cubicBezTo>
                <a:lnTo>
                  <a:pt x="62552" y="976526"/>
                </a:lnTo>
                <a:cubicBezTo>
                  <a:pt x="27523" y="976526"/>
                  <a:pt x="0" y="949253"/>
                  <a:pt x="0" y="915781"/>
                </a:cubicBezTo>
                <a:lnTo>
                  <a:pt x="0" y="793053"/>
                </a:lnTo>
                <a:cubicBezTo>
                  <a:pt x="0" y="719912"/>
                  <a:pt x="60050" y="659167"/>
                  <a:pt x="135112" y="659167"/>
                </a:cubicBezTo>
                <a:close/>
                <a:moveTo>
                  <a:pt x="755404" y="444940"/>
                </a:moveTo>
                <a:lnTo>
                  <a:pt x="910111" y="444940"/>
                </a:lnTo>
                <a:cubicBezTo>
                  <a:pt x="921340" y="444940"/>
                  <a:pt x="930073" y="453691"/>
                  <a:pt x="930073" y="464941"/>
                </a:cubicBezTo>
                <a:cubicBezTo>
                  <a:pt x="930073" y="473692"/>
                  <a:pt x="921340" y="483693"/>
                  <a:pt x="910111" y="483693"/>
                </a:cubicBezTo>
                <a:lnTo>
                  <a:pt x="774119" y="483693"/>
                </a:lnTo>
                <a:lnTo>
                  <a:pt x="774119" y="819963"/>
                </a:lnTo>
                <a:lnTo>
                  <a:pt x="774119" y="1158734"/>
                </a:lnTo>
                <a:lnTo>
                  <a:pt x="913854" y="1158734"/>
                </a:lnTo>
                <a:cubicBezTo>
                  <a:pt x="923835" y="1158734"/>
                  <a:pt x="932568" y="1167484"/>
                  <a:pt x="932568" y="1177485"/>
                </a:cubicBezTo>
                <a:cubicBezTo>
                  <a:pt x="932568" y="1187485"/>
                  <a:pt x="923835" y="1196236"/>
                  <a:pt x="913854" y="1196236"/>
                </a:cubicBezTo>
                <a:lnTo>
                  <a:pt x="755404" y="1196236"/>
                </a:lnTo>
                <a:cubicBezTo>
                  <a:pt x="744176" y="1196236"/>
                  <a:pt x="736690" y="1187485"/>
                  <a:pt x="736690" y="1177485"/>
                </a:cubicBezTo>
                <a:lnTo>
                  <a:pt x="736690" y="839964"/>
                </a:lnTo>
                <a:lnTo>
                  <a:pt x="557031" y="839964"/>
                </a:lnTo>
                <a:cubicBezTo>
                  <a:pt x="547049" y="839964"/>
                  <a:pt x="538316" y="831214"/>
                  <a:pt x="538316" y="819963"/>
                </a:cubicBezTo>
                <a:cubicBezTo>
                  <a:pt x="538316" y="809963"/>
                  <a:pt x="547049" y="801212"/>
                  <a:pt x="557031" y="801212"/>
                </a:cubicBezTo>
                <a:lnTo>
                  <a:pt x="736690" y="801212"/>
                </a:lnTo>
                <a:lnTo>
                  <a:pt x="736690" y="464941"/>
                </a:lnTo>
                <a:cubicBezTo>
                  <a:pt x="736690" y="453691"/>
                  <a:pt x="744176" y="444940"/>
                  <a:pt x="755404" y="444940"/>
                </a:cubicBezTo>
                <a:close/>
                <a:moveTo>
                  <a:pt x="238949" y="388650"/>
                </a:moveTo>
                <a:cubicBezTo>
                  <a:pt x="179970" y="388650"/>
                  <a:pt x="132285" y="435638"/>
                  <a:pt x="132285" y="493755"/>
                </a:cubicBezTo>
                <a:cubicBezTo>
                  <a:pt x="132285" y="551873"/>
                  <a:pt x="179970" y="597624"/>
                  <a:pt x="238949" y="597624"/>
                </a:cubicBezTo>
                <a:cubicBezTo>
                  <a:pt x="296673" y="597624"/>
                  <a:pt x="344358" y="551873"/>
                  <a:pt x="344358" y="493755"/>
                </a:cubicBezTo>
                <a:cubicBezTo>
                  <a:pt x="344358" y="435638"/>
                  <a:pt x="296673" y="388650"/>
                  <a:pt x="238949" y="388650"/>
                </a:cubicBezTo>
                <a:close/>
                <a:moveTo>
                  <a:pt x="238949" y="351554"/>
                </a:moveTo>
                <a:cubicBezTo>
                  <a:pt x="318006" y="351554"/>
                  <a:pt x="383259" y="414617"/>
                  <a:pt x="383259" y="493755"/>
                </a:cubicBezTo>
                <a:cubicBezTo>
                  <a:pt x="383259" y="571657"/>
                  <a:pt x="318006" y="635957"/>
                  <a:pt x="238949" y="635957"/>
                </a:cubicBezTo>
                <a:cubicBezTo>
                  <a:pt x="158637" y="635957"/>
                  <a:pt x="93384" y="571657"/>
                  <a:pt x="93384" y="493755"/>
                </a:cubicBezTo>
                <a:cubicBezTo>
                  <a:pt x="93384" y="414617"/>
                  <a:pt x="158637" y="351554"/>
                  <a:pt x="238949" y="351554"/>
                </a:cubicBezTo>
                <a:close/>
                <a:moveTo>
                  <a:pt x="1129353" y="350442"/>
                </a:moveTo>
                <a:cubicBezTo>
                  <a:pt x="1076810" y="350442"/>
                  <a:pt x="1033024" y="394001"/>
                  <a:pt x="1033024" y="446271"/>
                </a:cubicBezTo>
                <a:lnTo>
                  <a:pt x="1033024" y="569479"/>
                </a:lnTo>
                <a:cubicBezTo>
                  <a:pt x="1033024" y="581924"/>
                  <a:pt x="1043032" y="593125"/>
                  <a:pt x="1056793" y="593125"/>
                </a:cubicBezTo>
                <a:lnTo>
                  <a:pt x="1088069" y="593125"/>
                </a:lnTo>
                <a:lnTo>
                  <a:pt x="1088069" y="487341"/>
                </a:lnTo>
                <a:cubicBezTo>
                  <a:pt x="1088069" y="477384"/>
                  <a:pt x="1096826" y="468673"/>
                  <a:pt x="1108086" y="468673"/>
                </a:cubicBezTo>
                <a:cubicBezTo>
                  <a:pt x="1118094" y="468673"/>
                  <a:pt x="1126851" y="477384"/>
                  <a:pt x="1126851" y="487341"/>
                </a:cubicBezTo>
                <a:lnTo>
                  <a:pt x="1126851" y="593125"/>
                </a:lnTo>
                <a:lnTo>
                  <a:pt x="1338275" y="593125"/>
                </a:lnTo>
                <a:lnTo>
                  <a:pt x="1338275" y="487341"/>
                </a:lnTo>
                <a:cubicBezTo>
                  <a:pt x="1338275" y="477384"/>
                  <a:pt x="1348283" y="468673"/>
                  <a:pt x="1358291" y="468673"/>
                </a:cubicBezTo>
                <a:cubicBezTo>
                  <a:pt x="1368300" y="468673"/>
                  <a:pt x="1377057" y="477384"/>
                  <a:pt x="1377057" y="487341"/>
                </a:cubicBezTo>
                <a:lnTo>
                  <a:pt x="1377057" y="593125"/>
                </a:lnTo>
                <a:lnTo>
                  <a:pt x="1409584" y="593125"/>
                </a:lnTo>
                <a:cubicBezTo>
                  <a:pt x="1422094" y="593125"/>
                  <a:pt x="1432102" y="581924"/>
                  <a:pt x="1432102" y="569479"/>
                </a:cubicBezTo>
                <a:lnTo>
                  <a:pt x="1432102" y="446271"/>
                </a:lnTo>
                <a:cubicBezTo>
                  <a:pt x="1432102" y="394001"/>
                  <a:pt x="1389567" y="350442"/>
                  <a:pt x="1337024" y="350442"/>
                </a:cubicBezTo>
                <a:close/>
                <a:moveTo>
                  <a:pt x="1129353" y="313107"/>
                </a:moveTo>
                <a:lnTo>
                  <a:pt x="1337024" y="313107"/>
                </a:lnTo>
                <a:cubicBezTo>
                  <a:pt x="1410835" y="313107"/>
                  <a:pt x="1470884" y="372844"/>
                  <a:pt x="1470884" y="446271"/>
                </a:cubicBezTo>
                <a:lnTo>
                  <a:pt x="1470884" y="569479"/>
                </a:lnTo>
                <a:cubicBezTo>
                  <a:pt x="1470884" y="603081"/>
                  <a:pt x="1443361" y="630461"/>
                  <a:pt x="1409584" y="630461"/>
                </a:cubicBezTo>
                <a:lnTo>
                  <a:pt x="1056793" y="630461"/>
                </a:lnTo>
                <a:cubicBezTo>
                  <a:pt x="1023016" y="630461"/>
                  <a:pt x="994242" y="603081"/>
                  <a:pt x="994242" y="569479"/>
                </a:cubicBezTo>
                <a:lnTo>
                  <a:pt x="994242" y="446271"/>
                </a:lnTo>
                <a:cubicBezTo>
                  <a:pt x="994242" y="372844"/>
                  <a:pt x="1055542" y="313107"/>
                  <a:pt x="1129353" y="313107"/>
                </a:cubicBezTo>
                <a:close/>
                <a:moveTo>
                  <a:pt x="1233188" y="37096"/>
                </a:moveTo>
                <a:cubicBezTo>
                  <a:pt x="1174209" y="37096"/>
                  <a:pt x="1126523" y="84084"/>
                  <a:pt x="1126523" y="142201"/>
                </a:cubicBezTo>
                <a:cubicBezTo>
                  <a:pt x="1126523" y="200318"/>
                  <a:pt x="1174209" y="247306"/>
                  <a:pt x="1233188" y="247306"/>
                </a:cubicBezTo>
                <a:cubicBezTo>
                  <a:pt x="1290913" y="247306"/>
                  <a:pt x="1338599" y="200318"/>
                  <a:pt x="1338599" y="142201"/>
                </a:cubicBezTo>
                <a:cubicBezTo>
                  <a:pt x="1338599" y="84084"/>
                  <a:pt x="1290913" y="37096"/>
                  <a:pt x="1233188" y="37096"/>
                </a:cubicBezTo>
                <a:close/>
                <a:moveTo>
                  <a:pt x="1233188" y="0"/>
                </a:moveTo>
                <a:cubicBezTo>
                  <a:pt x="1313501" y="0"/>
                  <a:pt x="1377500" y="63063"/>
                  <a:pt x="1377500" y="142201"/>
                </a:cubicBezTo>
                <a:cubicBezTo>
                  <a:pt x="1377500" y="220103"/>
                  <a:pt x="1313501" y="284402"/>
                  <a:pt x="1233188" y="284402"/>
                </a:cubicBezTo>
                <a:cubicBezTo>
                  <a:pt x="1152876" y="284402"/>
                  <a:pt x="1087622" y="220103"/>
                  <a:pt x="1087622" y="142201"/>
                </a:cubicBezTo>
                <a:cubicBezTo>
                  <a:pt x="1087622" y="63063"/>
                  <a:pt x="1152876" y="0"/>
                  <a:pt x="12331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23">
            <a:extLst>
              <a:ext uri="{FF2B5EF4-FFF2-40B4-BE49-F238E27FC236}">
                <a16:creationId xmlns:a16="http://schemas.microsoft.com/office/drawing/2014/main" id="{AAEA36DF-7E6F-8D4F-8014-CBF62140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883" y="10208762"/>
            <a:ext cx="186763" cy="15545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EDF41AD-4B95-7347-A3B1-2E10BE99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494" y="10335103"/>
            <a:ext cx="1459902" cy="1135809"/>
          </a:xfrm>
          <a:custGeom>
            <a:avLst/>
            <a:gdLst>
              <a:gd name="connsiteX0" fmla="*/ 526162 w 1459902"/>
              <a:gd name="connsiteY0" fmla="*/ 926075 h 1135809"/>
              <a:gd name="connsiteX1" fmla="*/ 458833 w 1459902"/>
              <a:gd name="connsiteY1" fmla="*/ 992241 h 1135809"/>
              <a:gd name="connsiteX2" fmla="*/ 458833 w 1459902"/>
              <a:gd name="connsiteY2" fmla="*/ 1084623 h 1135809"/>
              <a:gd name="connsiteX3" fmla="*/ 472549 w 1459902"/>
              <a:gd name="connsiteY3" fmla="*/ 1097108 h 1135809"/>
              <a:gd name="connsiteX4" fmla="*/ 734383 w 1459902"/>
              <a:gd name="connsiteY4" fmla="*/ 1097108 h 1135809"/>
              <a:gd name="connsiteX5" fmla="*/ 746851 w 1459902"/>
              <a:gd name="connsiteY5" fmla="*/ 1084623 h 1135809"/>
              <a:gd name="connsiteX6" fmla="*/ 746851 w 1459902"/>
              <a:gd name="connsiteY6" fmla="*/ 992241 h 1135809"/>
              <a:gd name="connsiteX7" fmla="*/ 680769 w 1459902"/>
              <a:gd name="connsiteY7" fmla="*/ 926075 h 1135809"/>
              <a:gd name="connsiteX8" fmla="*/ 302980 w 1459902"/>
              <a:gd name="connsiteY8" fmla="*/ 889871 h 1135809"/>
              <a:gd name="connsiteX9" fmla="*/ 244379 w 1459902"/>
              <a:gd name="connsiteY9" fmla="*/ 948546 h 1135809"/>
              <a:gd name="connsiteX10" fmla="*/ 244379 w 1459902"/>
              <a:gd name="connsiteY10" fmla="*/ 1030942 h 1135809"/>
              <a:gd name="connsiteX11" fmla="*/ 254353 w 1459902"/>
              <a:gd name="connsiteY11" fmla="*/ 1040929 h 1135809"/>
              <a:gd name="connsiteX12" fmla="*/ 421429 w 1459902"/>
              <a:gd name="connsiteY12" fmla="*/ 1040929 h 1135809"/>
              <a:gd name="connsiteX13" fmla="*/ 421429 w 1459902"/>
              <a:gd name="connsiteY13" fmla="*/ 992241 h 1135809"/>
              <a:gd name="connsiteX14" fmla="*/ 476289 w 1459902"/>
              <a:gd name="connsiteY14" fmla="*/ 901106 h 1135809"/>
              <a:gd name="connsiteX15" fmla="*/ 442625 w 1459902"/>
              <a:gd name="connsiteY15" fmla="*/ 889871 h 1135809"/>
              <a:gd name="connsiteX16" fmla="*/ 91019 w 1459902"/>
              <a:gd name="connsiteY16" fmla="*/ 844927 h 1135809"/>
              <a:gd name="connsiteX17" fmla="*/ 37405 w 1459902"/>
              <a:gd name="connsiteY17" fmla="*/ 899858 h 1135809"/>
              <a:gd name="connsiteX18" fmla="*/ 37405 w 1459902"/>
              <a:gd name="connsiteY18" fmla="*/ 978508 h 1135809"/>
              <a:gd name="connsiteX19" fmla="*/ 46133 w 1459902"/>
              <a:gd name="connsiteY19" fmla="*/ 985999 h 1135809"/>
              <a:gd name="connsiteX20" fmla="*/ 206974 w 1459902"/>
              <a:gd name="connsiteY20" fmla="*/ 985999 h 1135809"/>
              <a:gd name="connsiteX21" fmla="*/ 206974 w 1459902"/>
              <a:gd name="connsiteY21" fmla="*/ 948546 h 1135809"/>
              <a:gd name="connsiteX22" fmla="*/ 261834 w 1459902"/>
              <a:gd name="connsiteY22" fmla="*/ 861157 h 1135809"/>
              <a:gd name="connsiteX23" fmla="*/ 224429 w 1459902"/>
              <a:gd name="connsiteY23" fmla="*/ 844927 h 1135809"/>
              <a:gd name="connsiteX24" fmla="*/ 91019 w 1459902"/>
              <a:gd name="connsiteY24" fmla="*/ 807475 h 1135809"/>
              <a:gd name="connsiteX25" fmla="*/ 224429 w 1459902"/>
              <a:gd name="connsiteY25" fmla="*/ 807475 h 1135809"/>
              <a:gd name="connsiteX26" fmla="*/ 302980 w 1459902"/>
              <a:gd name="connsiteY26" fmla="*/ 852418 h 1135809"/>
              <a:gd name="connsiteX27" fmla="*/ 442625 w 1459902"/>
              <a:gd name="connsiteY27" fmla="*/ 852418 h 1135809"/>
              <a:gd name="connsiteX28" fmla="*/ 517435 w 1459902"/>
              <a:gd name="connsiteY28" fmla="*/ 888622 h 1135809"/>
              <a:gd name="connsiteX29" fmla="*/ 526162 w 1459902"/>
              <a:gd name="connsiteY29" fmla="*/ 887374 h 1135809"/>
              <a:gd name="connsiteX30" fmla="*/ 680769 w 1459902"/>
              <a:gd name="connsiteY30" fmla="*/ 887374 h 1135809"/>
              <a:gd name="connsiteX31" fmla="*/ 784256 w 1459902"/>
              <a:gd name="connsiteY31" fmla="*/ 992241 h 1135809"/>
              <a:gd name="connsiteX32" fmla="*/ 784256 w 1459902"/>
              <a:gd name="connsiteY32" fmla="*/ 1084623 h 1135809"/>
              <a:gd name="connsiteX33" fmla="*/ 734383 w 1459902"/>
              <a:gd name="connsiteY33" fmla="*/ 1135809 h 1135809"/>
              <a:gd name="connsiteX34" fmla="*/ 472549 w 1459902"/>
              <a:gd name="connsiteY34" fmla="*/ 1135809 h 1135809"/>
              <a:gd name="connsiteX35" fmla="*/ 421429 w 1459902"/>
              <a:gd name="connsiteY35" fmla="*/ 1084623 h 1135809"/>
              <a:gd name="connsiteX36" fmla="*/ 421429 w 1459902"/>
              <a:gd name="connsiteY36" fmla="*/ 1079630 h 1135809"/>
              <a:gd name="connsiteX37" fmla="*/ 254353 w 1459902"/>
              <a:gd name="connsiteY37" fmla="*/ 1079630 h 1135809"/>
              <a:gd name="connsiteX38" fmla="*/ 206974 w 1459902"/>
              <a:gd name="connsiteY38" fmla="*/ 1030942 h 1135809"/>
              <a:gd name="connsiteX39" fmla="*/ 206974 w 1459902"/>
              <a:gd name="connsiteY39" fmla="*/ 1023451 h 1135809"/>
              <a:gd name="connsiteX40" fmla="*/ 46133 w 1459902"/>
              <a:gd name="connsiteY40" fmla="*/ 1023451 h 1135809"/>
              <a:gd name="connsiteX41" fmla="*/ 0 w 1459902"/>
              <a:gd name="connsiteY41" fmla="*/ 978508 h 1135809"/>
              <a:gd name="connsiteX42" fmla="*/ 0 w 1459902"/>
              <a:gd name="connsiteY42" fmla="*/ 899858 h 1135809"/>
              <a:gd name="connsiteX43" fmla="*/ 91019 w 1459902"/>
              <a:gd name="connsiteY43" fmla="*/ 807475 h 1135809"/>
              <a:gd name="connsiteX44" fmla="*/ 606359 w 1459902"/>
              <a:gd name="connsiteY44" fmla="*/ 680219 h 1135809"/>
              <a:gd name="connsiteX45" fmla="*/ 531703 w 1459902"/>
              <a:gd name="connsiteY45" fmla="*/ 755291 h 1135809"/>
              <a:gd name="connsiteX46" fmla="*/ 606359 w 1459902"/>
              <a:gd name="connsiteY46" fmla="*/ 829112 h 1135809"/>
              <a:gd name="connsiteX47" fmla="*/ 679771 w 1459902"/>
              <a:gd name="connsiteY47" fmla="*/ 755291 h 1135809"/>
              <a:gd name="connsiteX48" fmla="*/ 606359 w 1459902"/>
              <a:gd name="connsiteY48" fmla="*/ 680219 h 1135809"/>
              <a:gd name="connsiteX49" fmla="*/ 371652 w 1459902"/>
              <a:gd name="connsiteY49" fmla="*/ 652944 h 1135809"/>
              <a:gd name="connsiteX50" fmla="*/ 306656 w 1459902"/>
              <a:gd name="connsiteY50" fmla="*/ 718331 h 1135809"/>
              <a:gd name="connsiteX51" fmla="*/ 371652 w 1459902"/>
              <a:gd name="connsiteY51" fmla="*/ 784975 h 1135809"/>
              <a:gd name="connsiteX52" fmla="*/ 437897 w 1459902"/>
              <a:gd name="connsiteY52" fmla="*/ 718331 h 1135809"/>
              <a:gd name="connsiteX53" fmla="*/ 371652 w 1459902"/>
              <a:gd name="connsiteY53" fmla="*/ 652944 h 1135809"/>
              <a:gd name="connsiteX54" fmla="*/ 606359 w 1459902"/>
              <a:gd name="connsiteY54" fmla="*/ 642683 h 1135809"/>
              <a:gd name="connsiteX55" fmla="*/ 718343 w 1459902"/>
              <a:gd name="connsiteY55" fmla="*/ 755291 h 1135809"/>
              <a:gd name="connsiteX56" fmla="*/ 606359 w 1459902"/>
              <a:gd name="connsiteY56" fmla="*/ 866648 h 1135809"/>
              <a:gd name="connsiteX57" fmla="*/ 494375 w 1459902"/>
              <a:gd name="connsiteY57" fmla="*/ 755291 h 1135809"/>
              <a:gd name="connsiteX58" fmla="*/ 606359 w 1459902"/>
              <a:gd name="connsiteY58" fmla="*/ 642683 h 1135809"/>
              <a:gd name="connsiteX59" fmla="*/ 159296 w 1459902"/>
              <a:gd name="connsiteY59" fmla="*/ 620815 h 1135809"/>
              <a:gd name="connsiteX60" fmla="*/ 97968 w 1459902"/>
              <a:gd name="connsiteY60" fmla="*/ 680513 h 1135809"/>
              <a:gd name="connsiteX61" fmla="*/ 159296 w 1459902"/>
              <a:gd name="connsiteY61" fmla="*/ 741455 h 1135809"/>
              <a:gd name="connsiteX62" fmla="*/ 219372 w 1459902"/>
              <a:gd name="connsiteY62" fmla="*/ 680513 h 1135809"/>
              <a:gd name="connsiteX63" fmla="*/ 159296 w 1459902"/>
              <a:gd name="connsiteY63" fmla="*/ 620815 h 1135809"/>
              <a:gd name="connsiteX64" fmla="*/ 371652 w 1459902"/>
              <a:gd name="connsiteY64" fmla="*/ 615221 h 1135809"/>
              <a:gd name="connsiteX65" fmla="*/ 476644 w 1459902"/>
              <a:gd name="connsiteY65" fmla="*/ 718331 h 1135809"/>
              <a:gd name="connsiteX66" fmla="*/ 371652 w 1459902"/>
              <a:gd name="connsiteY66" fmla="*/ 822699 h 1135809"/>
              <a:gd name="connsiteX67" fmla="*/ 269159 w 1459902"/>
              <a:gd name="connsiteY67" fmla="*/ 718331 h 1135809"/>
              <a:gd name="connsiteX68" fmla="*/ 371652 w 1459902"/>
              <a:gd name="connsiteY68" fmla="*/ 615221 h 1135809"/>
              <a:gd name="connsiteX69" fmla="*/ 159296 w 1459902"/>
              <a:gd name="connsiteY69" fmla="*/ 582260 h 1135809"/>
              <a:gd name="connsiteX70" fmla="*/ 256919 w 1459902"/>
              <a:gd name="connsiteY70" fmla="*/ 680513 h 1135809"/>
              <a:gd name="connsiteX71" fmla="*/ 159296 w 1459902"/>
              <a:gd name="connsiteY71" fmla="*/ 778766 h 1135809"/>
              <a:gd name="connsiteX72" fmla="*/ 60421 w 1459902"/>
              <a:gd name="connsiteY72" fmla="*/ 680513 h 1135809"/>
              <a:gd name="connsiteX73" fmla="*/ 159296 w 1459902"/>
              <a:gd name="connsiteY73" fmla="*/ 582260 h 1135809"/>
              <a:gd name="connsiteX74" fmla="*/ 1336355 w 1459902"/>
              <a:gd name="connsiteY74" fmla="*/ 543809 h 1135809"/>
              <a:gd name="connsiteX75" fmla="*/ 1355579 w 1459902"/>
              <a:gd name="connsiteY75" fmla="*/ 562382 h 1135809"/>
              <a:gd name="connsiteX76" fmla="*/ 1355579 w 1459902"/>
              <a:gd name="connsiteY76" fmla="*/ 824880 h 1135809"/>
              <a:gd name="connsiteX77" fmla="*/ 1336355 w 1459902"/>
              <a:gd name="connsiteY77" fmla="*/ 844691 h 1135809"/>
              <a:gd name="connsiteX78" fmla="*/ 1318332 w 1459902"/>
              <a:gd name="connsiteY78" fmla="*/ 824880 h 1135809"/>
              <a:gd name="connsiteX79" fmla="*/ 1318332 w 1459902"/>
              <a:gd name="connsiteY79" fmla="*/ 562382 h 1135809"/>
              <a:gd name="connsiteX80" fmla="*/ 1336355 w 1459902"/>
              <a:gd name="connsiteY80" fmla="*/ 543809 h 1135809"/>
              <a:gd name="connsiteX81" fmla="*/ 1117596 w 1459902"/>
              <a:gd name="connsiteY81" fmla="*/ 433947 h 1135809"/>
              <a:gd name="connsiteX82" fmla="*/ 1153825 w 1459902"/>
              <a:gd name="connsiteY82" fmla="*/ 433947 h 1135809"/>
              <a:gd name="connsiteX83" fmla="*/ 1323729 w 1459902"/>
              <a:gd name="connsiteY83" fmla="*/ 433947 h 1135809"/>
              <a:gd name="connsiteX84" fmla="*/ 1459902 w 1459902"/>
              <a:gd name="connsiteY84" fmla="*/ 547012 h 1135809"/>
              <a:gd name="connsiteX85" fmla="*/ 1459902 w 1459902"/>
              <a:gd name="connsiteY85" fmla="*/ 581802 h 1135809"/>
              <a:gd name="connsiteX86" fmla="*/ 1459902 w 1459902"/>
              <a:gd name="connsiteY86" fmla="*/ 667533 h 1135809"/>
              <a:gd name="connsiteX87" fmla="*/ 1459902 w 1459902"/>
              <a:gd name="connsiteY87" fmla="*/ 830297 h 1135809"/>
              <a:gd name="connsiteX88" fmla="*/ 1439913 w 1459902"/>
              <a:gd name="connsiteY88" fmla="*/ 850177 h 1135809"/>
              <a:gd name="connsiteX89" fmla="*/ 1421174 w 1459902"/>
              <a:gd name="connsiteY89" fmla="*/ 830297 h 1135809"/>
              <a:gd name="connsiteX90" fmla="*/ 1421174 w 1459902"/>
              <a:gd name="connsiteY90" fmla="*/ 667533 h 1135809"/>
              <a:gd name="connsiteX91" fmla="*/ 1421174 w 1459902"/>
              <a:gd name="connsiteY91" fmla="*/ 581802 h 1135809"/>
              <a:gd name="connsiteX92" fmla="*/ 1421174 w 1459902"/>
              <a:gd name="connsiteY92" fmla="*/ 547012 h 1135809"/>
              <a:gd name="connsiteX93" fmla="*/ 1323729 w 1459902"/>
              <a:gd name="connsiteY93" fmla="*/ 472464 h 1135809"/>
              <a:gd name="connsiteX94" fmla="*/ 1153825 w 1459902"/>
              <a:gd name="connsiteY94" fmla="*/ 472464 h 1135809"/>
              <a:gd name="connsiteX95" fmla="*/ 1117596 w 1459902"/>
              <a:gd name="connsiteY95" fmla="*/ 472464 h 1135809"/>
              <a:gd name="connsiteX96" fmla="*/ 1036392 w 1459902"/>
              <a:gd name="connsiteY96" fmla="*/ 515950 h 1135809"/>
              <a:gd name="connsiteX97" fmla="*/ 1036392 w 1459902"/>
              <a:gd name="connsiteY97" fmla="*/ 517193 h 1135809"/>
              <a:gd name="connsiteX98" fmla="*/ 953939 w 1459902"/>
              <a:gd name="connsiteY98" fmla="*/ 635228 h 1135809"/>
              <a:gd name="connsiteX99" fmla="*/ 937698 w 1459902"/>
              <a:gd name="connsiteY99" fmla="*/ 642683 h 1135809"/>
              <a:gd name="connsiteX100" fmla="*/ 796528 w 1459902"/>
              <a:gd name="connsiteY100" fmla="*/ 642683 h 1135809"/>
              <a:gd name="connsiteX101" fmla="*/ 781536 w 1459902"/>
              <a:gd name="connsiteY101" fmla="*/ 671260 h 1135809"/>
              <a:gd name="connsiteX102" fmla="*/ 795279 w 1459902"/>
              <a:gd name="connsiteY102" fmla="*/ 696109 h 1135809"/>
              <a:gd name="connsiteX103" fmla="*/ 975177 w 1459902"/>
              <a:gd name="connsiteY103" fmla="*/ 696109 h 1135809"/>
              <a:gd name="connsiteX104" fmla="*/ 996415 w 1459902"/>
              <a:gd name="connsiteY104" fmla="*/ 686170 h 1135809"/>
              <a:gd name="connsiteX105" fmla="*/ 1056381 w 1459902"/>
              <a:gd name="connsiteY105" fmla="*/ 606651 h 1135809"/>
              <a:gd name="connsiteX106" fmla="*/ 1087613 w 1459902"/>
              <a:gd name="connsiteY106" fmla="*/ 596711 h 1135809"/>
              <a:gd name="connsiteX107" fmla="*/ 1105103 w 1459902"/>
              <a:gd name="connsiteY107" fmla="*/ 622803 h 1135809"/>
              <a:gd name="connsiteX108" fmla="*/ 1105103 w 1459902"/>
              <a:gd name="connsiteY108" fmla="*/ 830297 h 1135809"/>
              <a:gd name="connsiteX109" fmla="*/ 1086363 w 1459902"/>
              <a:gd name="connsiteY109" fmla="*/ 850177 h 1135809"/>
              <a:gd name="connsiteX110" fmla="*/ 1067624 w 1459902"/>
              <a:gd name="connsiteY110" fmla="*/ 830297 h 1135809"/>
              <a:gd name="connsiteX111" fmla="*/ 1067624 w 1459902"/>
              <a:gd name="connsiteY111" fmla="*/ 655108 h 1135809"/>
              <a:gd name="connsiteX112" fmla="*/ 1026397 w 1459902"/>
              <a:gd name="connsiteY112" fmla="*/ 708534 h 1135809"/>
              <a:gd name="connsiteX113" fmla="*/ 975177 w 1459902"/>
              <a:gd name="connsiteY113" fmla="*/ 734626 h 1135809"/>
              <a:gd name="connsiteX114" fmla="*/ 790281 w 1459902"/>
              <a:gd name="connsiteY114" fmla="*/ 734626 h 1135809"/>
              <a:gd name="connsiteX115" fmla="*/ 782786 w 1459902"/>
              <a:gd name="connsiteY115" fmla="*/ 732141 h 1135809"/>
              <a:gd name="connsiteX116" fmla="*/ 744058 w 1459902"/>
              <a:gd name="connsiteY116" fmla="*/ 673745 h 1135809"/>
              <a:gd name="connsiteX117" fmla="*/ 776539 w 1459902"/>
              <a:gd name="connsiteY117" fmla="*/ 610379 h 1135809"/>
              <a:gd name="connsiteX118" fmla="*/ 780287 w 1459902"/>
              <a:gd name="connsiteY118" fmla="*/ 607894 h 1135809"/>
              <a:gd name="connsiteX119" fmla="*/ 790281 w 1459902"/>
              <a:gd name="connsiteY119" fmla="*/ 605409 h 1135809"/>
              <a:gd name="connsiteX120" fmla="*/ 928953 w 1459902"/>
              <a:gd name="connsiteY120" fmla="*/ 605409 h 1135809"/>
              <a:gd name="connsiteX121" fmla="*/ 1005160 w 1459902"/>
              <a:gd name="connsiteY121" fmla="*/ 496071 h 1135809"/>
              <a:gd name="connsiteX122" fmla="*/ 1117596 w 1459902"/>
              <a:gd name="connsiteY122" fmla="*/ 433947 h 1135809"/>
              <a:gd name="connsiteX123" fmla="*/ 1218220 w 1459902"/>
              <a:gd name="connsiteY123" fmla="*/ 148386 h 1135809"/>
              <a:gd name="connsiteX124" fmla="*/ 1120483 w 1459902"/>
              <a:gd name="connsiteY124" fmla="*/ 246565 h 1135809"/>
              <a:gd name="connsiteX125" fmla="*/ 1218220 w 1459902"/>
              <a:gd name="connsiteY125" fmla="*/ 345986 h 1135809"/>
              <a:gd name="connsiteX126" fmla="*/ 1318431 w 1459902"/>
              <a:gd name="connsiteY126" fmla="*/ 246565 h 1135809"/>
              <a:gd name="connsiteX127" fmla="*/ 1218220 w 1459902"/>
              <a:gd name="connsiteY127" fmla="*/ 148386 h 1135809"/>
              <a:gd name="connsiteX128" fmla="*/ 1218220 w 1459902"/>
              <a:gd name="connsiteY128" fmla="*/ 109860 h 1135809"/>
              <a:gd name="connsiteX129" fmla="*/ 1355546 w 1459902"/>
              <a:gd name="connsiteY129" fmla="*/ 246565 h 1135809"/>
              <a:gd name="connsiteX130" fmla="*/ 1218220 w 1459902"/>
              <a:gd name="connsiteY130" fmla="*/ 383269 h 1135809"/>
              <a:gd name="connsiteX131" fmla="*/ 1082131 w 1459902"/>
              <a:gd name="connsiteY131" fmla="*/ 246565 h 1135809"/>
              <a:gd name="connsiteX132" fmla="*/ 1218220 w 1459902"/>
              <a:gd name="connsiteY132" fmla="*/ 109860 h 1135809"/>
              <a:gd name="connsiteX133" fmla="*/ 420691 w 1459902"/>
              <a:gd name="connsiteY133" fmla="*/ 38678 h 1135809"/>
              <a:gd name="connsiteX134" fmla="*/ 395732 w 1459902"/>
              <a:gd name="connsiteY134" fmla="*/ 63631 h 1135809"/>
              <a:gd name="connsiteX135" fmla="*/ 395732 w 1459902"/>
              <a:gd name="connsiteY135" fmla="*/ 299442 h 1135809"/>
              <a:gd name="connsiteX136" fmla="*/ 420691 w 1459902"/>
              <a:gd name="connsiteY136" fmla="*/ 324396 h 1135809"/>
              <a:gd name="connsiteX137" fmla="*/ 725181 w 1459902"/>
              <a:gd name="connsiteY137" fmla="*/ 324396 h 1135809"/>
              <a:gd name="connsiteX138" fmla="*/ 770106 w 1459902"/>
              <a:gd name="connsiteY138" fmla="*/ 343111 h 1135809"/>
              <a:gd name="connsiteX139" fmla="*/ 806296 w 1459902"/>
              <a:gd name="connsiteY139" fmla="*/ 379293 h 1135809"/>
              <a:gd name="connsiteX140" fmla="*/ 868691 w 1459902"/>
              <a:gd name="connsiteY140" fmla="*/ 324396 h 1135809"/>
              <a:gd name="connsiteX141" fmla="*/ 914864 w 1459902"/>
              <a:gd name="connsiteY141" fmla="*/ 324396 h 1135809"/>
              <a:gd name="connsiteX142" fmla="*/ 932335 w 1459902"/>
              <a:gd name="connsiteY142" fmla="*/ 306928 h 1135809"/>
              <a:gd name="connsiteX143" fmla="*/ 932335 w 1459902"/>
              <a:gd name="connsiteY143" fmla="*/ 63631 h 1135809"/>
              <a:gd name="connsiteX144" fmla="*/ 907377 w 1459902"/>
              <a:gd name="connsiteY144" fmla="*/ 38678 h 1135809"/>
              <a:gd name="connsiteX145" fmla="*/ 420691 w 1459902"/>
              <a:gd name="connsiteY145" fmla="*/ 0 h 1135809"/>
              <a:gd name="connsiteX146" fmla="*/ 907377 w 1459902"/>
              <a:gd name="connsiteY146" fmla="*/ 0 h 1135809"/>
              <a:gd name="connsiteX147" fmla="*/ 971020 w 1459902"/>
              <a:gd name="connsiteY147" fmla="*/ 63631 h 1135809"/>
              <a:gd name="connsiteX148" fmla="*/ 971020 w 1459902"/>
              <a:gd name="connsiteY148" fmla="*/ 306928 h 1135809"/>
              <a:gd name="connsiteX149" fmla="*/ 914864 w 1459902"/>
              <a:gd name="connsiteY149" fmla="*/ 361826 h 1135809"/>
              <a:gd name="connsiteX150" fmla="*/ 868691 w 1459902"/>
              <a:gd name="connsiteY150" fmla="*/ 361826 h 1135809"/>
              <a:gd name="connsiteX151" fmla="*/ 843733 w 1459902"/>
              <a:gd name="connsiteY151" fmla="*/ 388027 h 1135809"/>
              <a:gd name="connsiteX152" fmla="*/ 822518 w 1459902"/>
              <a:gd name="connsiteY152" fmla="*/ 419219 h 1135809"/>
              <a:gd name="connsiteX153" fmla="*/ 808791 w 1459902"/>
              <a:gd name="connsiteY153" fmla="*/ 421714 h 1135809"/>
              <a:gd name="connsiteX154" fmla="*/ 785081 w 1459902"/>
              <a:gd name="connsiteY154" fmla="*/ 411733 h 1135809"/>
              <a:gd name="connsiteX155" fmla="*/ 742652 w 1459902"/>
              <a:gd name="connsiteY155" fmla="*/ 370560 h 1135809"/>
              <a:gd name="connsiteX156" fmla="*/ 725181 w 1459902"/>
              <a:gd name="connsiteY156" fmla="*/ 361826 h 1135809"/>
              <a:gd name="connsiteX157" fmla="*/ 420691 w 1459902"/>
              <a:gd name="connsiteY157" fmla="*/ 361826 h 1135809"/>
              <a:gd name="connsiteX158" fmla="*/ 357047 w 1459902"/>
              <a:gd name="connsiteY158" fmla="*/ 299442 h 1135809"/>
              <a:gd name="connsiteX159" fmla="*/ 357047 w 1459902"/>
              <a:gd name="connsiteY159" fmla="*/ 63631 h 1135809"/>
              <a:gd name="connsiteX160" fmla="*/ 420691 w 1459902"/>
              <a:gd name="connsiteY160" fmla="*/ 0 h 113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459902" h="1135809">
                <a:moveTo>
                  <a:pt x="526162" y="926075"/>
                </a:moveTo>
                <a:cubicBezTo>
                  <a:pt x="490004" y="926075"/>
                  <a:pt x="458833" y="956037"/>
                  <a:pt x="458833" y="992241"/>
                </a:cubicBezTo>
                <a:lnTo>
                  <a:pt x="458833" y="1084623"/>
                </a:lnTo>
                <a:cubicBezTo>
                  <a:pt x="458833" y="1092114"/>
                  <a:pt x="465068" y="1097108"/>
                  <a:pt x="472549" y="1097108"/>
                </a:cubicBezTo>
                <a:lnTo>
                  <a:pt x="734383" y="1097108"/>
                </a:lnTo>
                <a:cubicBezTo>
                  <a:pt x="741864" y="1097108"/>
                  <a:pt x="746851" y="1092114"/>
                  <a:pt x="746851" y="1084623"/>
                </a:cubicBezTo>
                <a:lnTo>
                  <a:pt x="746851" y="992241"/>
                </a:lnTo>
                <a:cubicBezTo>
                  <a:pt x="746851" y="956037"/>
                  <a:pt x="716927" y="926075"/>
                  <a:pt x="680769" y="926075"/>
                </a:cubicBezTo>
                <a:close/>
                <a:moveTo>
                  <a:pt x="302980" y="889871"/>
                </a:moveTo>
                <a:cubicBezTo>
                  <a:pt x="270562" y="889871"/>
                  <a:pt x="244379" y="916087"/>
                  <a:pt x="244379" y="948546"/>
                </a:cubicBezTo>
                <a:lnTo>
                  <a:pt x="244379" y="1030942"/>
                </a:lnTo>
                <a:cubicBezTo>
                  <a:pt x="244379" y="1037184"/>
                  <a:pt x="248119" y="1040929"/>
                  <a:pt x="254353" y="1040929"/>
                </a:cubicBezTo>
                <a:lnTo>
                  <a:pt x="421429" y="1040929"/>
                </a:lnTo>
                <a:lnTo>
                  <a:pt x="421429" y="992241"/>
                </a:lnTo>
                <a:cubicBezTo>
                  <a:pt x="421429" y="952291"/>
                  <a:pt x="443872" y="918584"/>
                  <a:pt x="476289" y="901106"/>
                </a:cubicBezTo>
                <a:cubicBezTo>
                  <a:pt x="466314" y="893616"/>
                  <a:pt x="455093" y="889871"/>
                  <a:pt x="442625" y="889871"/>
                </a:cubicBezTo>
                <a:close/>
                <a:moveTo>
                  <a:pt x="91019" y="844927"/>
                </a:moveTo>
                <a:cubicBezTo>
                  <a:pt x="62342" y="844927"/>
                  <a:pt x="37405" y="869896"/>
                  <a:pt x="37405" y="899858"/>
                </a:cubicBezTo>
                <a:lnTo>
                  <a:pt x="37405" y="978508"/>
                </a:lnTo>
                <a:cubicBezTo>
                  <a:pt x="37405" y="982253"/>
                  <a:pt x="41145" y="985999"/>
                  <a:pt x="46133" y="985999"/>
                </a:cubicBezTo>
                <a:lnTo>
                  <a:pt x="206974" y="985999"/>
                </a:lnTo>
                <a:lnTo>
                  <a:pt x="206974" y="948546"/>
                </a:lnTo>
                <a:cubicBezTo>
                  <a:pt x="206974" y="909845"/>
                  <a:pt x="229417" y="876138"/>
                  <a:pt x="261834" y="861157"/>
                </a:cubicBezTo>
                <a:cubicBezTo>
                  <a:pt x="253107" y="851170"/>
                  <a:pt x="239391" y="844927"/>
                  <a:pt x="224429" y="844927"/>
                </a:cubicBezTo>
                <a:close/>
                <a:moveTo>
                  <a:pt x="91019" y="807475"/>
                </a:moveTo>
                <a:lnTo>
                  <a:pt x="224429" y="807475"/>
                </a:lnTo>
                <a:cubicBezTo>
                  <a:pt x="256847" y="807475"/>
                  <a:pt x="286771" y="824953"/>
                  <a:pt x="302980" y="852418"/>
                </a:cubicBezTo>
                <a:lnTo>
                  <a:pt x="442625" y="852418"/>
                </a:lnTo>
                <a:cubicBezTo>
                  <a:pt x="472549" y="852418"/>
                  <a:pt x="499979" y="866151"/>
                  <a:pt x="517435" y="888622"/>
                </a:cubicBezTo>
                <a:cubicBezTo>
                  <a:pt x="519928" y="887374"/>
                  <a:pt x="523669" y="887374"/>
                  <a:pt x="526162" y="887374"/>
                </a:cubicBezTo>
                <a:lnTo>
                  <a:pt x="680769" y="887374"/>
                </a:lnTo>
                <a:cubicBezTo>
                  <a:pt x="738123" y="887374"/>
                  <a:pt x="784256" y="934813"/>
                  <a:pt x="784256" y="992241"/>
                </a:cubicBezTo>
                <a:lnTo>
                  <a:pt x="784256" y="1084623"/>
                </a:lnTo>
                <a:cubicBezTo>
                  <a:pt x="784256" y="1113337"/>
                  <a:pt x="761813" y="1135809"/>
                  <a:pt x="734383" y="1135809"/>
                </a:cubicBezTo>
                <a:lnTo>
                  <a:pt x="472549" y="1135809"/>
                </a:lnTo>
                <a:cubicBezTo>
                  <a:pt x="443872" y="1135809"/>
                  <a:pt x="421429" y="1113337"/>
                  <a:pt x="421429" y="1084623"/>
                </a:cubicBezTo>
                <a:lnTo>
                  <a:pt x="421429" y="1079630"/>
                </a:lnTo>
                <a:lnTo>
                  <a:pt x="254353" y="1079630"/>
                </a:lnTo>
                <a:cubicBezTo>
                  <a:pt x="228170" y="1079630"/>
                  <a:pt x="206974" y="1058407"/>
                  <a:pt x="206974" y="1030942"/>
                </a:cubicBezTo>
                <a:lnTo>
                  <a:pt x="206974" y="1023451"/>
                </a:lnTo>
                <a:lnTo>
                  <a:pt x="46133" y="1023451"/>
                </a:lnTo>
                <a:cubicBezTo>
                  <a:pt x="19949" y="1023451"/>
                  <a:pt x="0" y="1003476"/>
                  <a:pt x="0" y="978508"/>
                </a:cubicBezTo>
                <a:lnTo>
                  <a:pt x="0" y="899858"/>
                </a:lnTo>
                <a:cubicBezTo>
                  <a:pt x="0" y="848673"/>
                  <a:pt x="41145" y="807475"/>
                  <a:pt x="91019" y="807475"/>
                </a:cubicBezTo>
                <a:close/>
                <a:moveTo>
                  <a:pt x="606359" y="680219"/>
                </a:moveTo>
                <a:cubicBezTo>
                  <a:pt x="565298" y="680219"/>
                  <a:pt x="531703" y="714001"/>
                  <a:pt x="531703" y="755291"/>
                </a:cubicBezTo>
                <a:cubicBezTo>
                  <a:pt x="531703" y="795329"/>
                  <a:pt x="565298" y="829112"/>
                  <a:pt x="606359" y="829112"/>
                </a:cubicBezTo>
                <a:cubicBezTo>
                  <a:pt x="646175" y="829112"/>
                  <a:pt x="679771" y="795329"/>
                  <a:pt x="679771" y="755291"/>
                </a:cubicBezTo>
                <a:cubicBezTo>
                  <a:pt x="679771" y="714001"/>
                  <a:pt x="646175" y="680219"/>
                  <a:pt x="606359" y="680219"/>
                </a:cubicBezTo>
                <a:close/>
                <a:moveTo>
                  <a:pt x="371652" y="652944"/>
                </a:moveTo>
                <a:cubicBezTo>
                  <a:pt x="336654" y="652944"/>
                  <a:pt x="306656" y="683123"/>
                  <a:pt x="306656" y="718331"/>
                </a:cubicBezTo>
                <a:cubicBezTo>
                  <a:pt x="306656" y="754797"/>
                  <a:pt x="336654" y="784975"/>
                  <a:pt x="371652" y="784975"/>
                </a:cubicBezTo>
                <a:cubicBezTo>
                  <a:pt x="409149" y="784975"/>
                  <a:pt x="437897" y="754797"/>
                  <a:pt x="437897" y="718331"/>
                </a:cubicBezTo>
                <a:cubicBezTo>
                  <a:pt x="437897" y="683123"/>
                  <a:pt x="409149" y="652944"/>
                  <a:pt x="371652" y="652944"/>
                </a:cubicBezTo>
                <a:close/>
                <a:moveTo>
                  <a:pt x="606359" y="642683"/>
                </a:moveTo>
                <a:cubicBezTo>
                  <a:pt x="667328" y="642683"/>
                  <a:pt x="718343" y="693982"/>
                  <a:pt x="718343" y="755291"/>
                </a:cubicBezTo>
                <a:cubicBezTo>
                  <a:pt x="718343" y="817851"/>
                  <a:pt x="667328" y="866648"/>
                  <a:pt x="606359" y="866648"/>
                </a:cubicBezTo>
                <a:cubicBezTo>
                  <a:pt x="544146" y="866648"/>
                  <a:pt x="494375" y="817851"/>
                  <a:pt x="494375" y="755291"/>
                </a:cubicBezTo>
                <a:cubicBezTo>
                  <a:pt x="494375" y="693982"/>
                  <a:pt x="544146" y="642683"/>
                  <a:pt x="606359" y="642683"/>
                </a:cubicBezTo>
                <a:close/>
                <a:moveTo>
                  <a:pt x="159296" y="620815"/>
                </a:moveTo>
                <a:cubicBezTo>
                  <a:pt x="125503" y="620815"/>
                  <a:pt x="97968" y="646933"/>
                  <a:pt x="97968" y="680513"/>
                </a:cubicBezTo>
                <a:cubicBezTo>
                  <a:pt x="97968" y="714093"/>
                  <a:pt x="125503" y="741455"/>
                  <a:pt x="159296" y="741455"/>
                </a:cubicBezTo>
                <a:cubicBezTo>
                  <a:pt x="193089" y="741455"/>
                  <a:pt x="219372" y="714093"/>
                  <a:pt x="219372" y="680513"/>
                </a:cubicBezTo>
                <a:cubicBezTo>
                  <a:pt x="219372" y="646933"/>
                  <a:pt x="193089" y="620815"/>
                  <a:pt x="159296" y="620815"/>
                </a:cubicBezTo>
                <a:close/>
                <a:moveTo>
                  <a:pt x="371652" y="615221"/>
                </a:moveTo>
                <a:cubicBezTo>
                  <a:pt x="429147" y="615221"/>
                  <a:pt x="476644" y="661746"/>
                  <a:pt x="476644" y="718331"/>
                </a:cubicBezTo>
                <a:cubicBezTo>
                  <a:pt x="476644" y="776173"/>
                  <a:pt x="429147" y="822699"/>
                  <a:pt x="371652" y="822699"/>
                </a:cubicBezTo>
                <a:cubicBezTo>
                  <a:pt x="315406" y="822699"/>
                  <a:pt x="269159" y="776173"/>
                  <a:pt x="269159" y="718331"/>
                </a:cubicBezTo>
                <a:cubicBezTo>
                  <a:pt x="269159" y="661746"/>
                  <a:pt x="315406" y="615221"/>
                  <a:pt x="371652" y="615221"/>
                </a:cubicBezTo>
                <a:close/>
                <a:moveTo>
                  <a:pt x="159296" y="582260"/>
                </a:moveTo>
                <a:cubicBezTo>
                  <a:pt x="213114" y="582260"/>
                  <a:pt x="256919" y="625790"/>
                  <a:pt x="256919" y="680513"/>
                </a:cubicBezTo>
                <a:cubicBezTo>
                  <a:pt x="256919" y="735236"/>
                  <a:pt x="213114" y="778766"/>
                  <a:pt x="159296" y="778766"/>
                </a:cubicBezTo>
                <a:cubicBezTo>
                  <a:pt x="104226" y="778766"/>
                  <a:pt x="60421" y="735236"/>
                  <a:pt x="60421" y="680513"/>
                </a:cubicBezTo>
                <a:cubicBezTo>
                  <a:pt x="60421" y="625790"/>
                  <a:pt x="104226" y="582260"/>
                  <a:pt x="159296" y="582260"/>
                </a:cubicBezTo>
                <a:close/>
                <a:moveTo>
                  <a:pt x="1336355" y="543809"/>
                </a:moveTo>
                <a:cubicBezTo>
                  <a:pt x="1347169" y="543809"/>
                  <a:pt x="1355579" y="553715"/>
                  <a:pt x="1355579" y="562382"/>
                </a:cubicBezTo>
                <a:lnTo>
                  <a:pt x="1355579" y="824880"/>
                </a:lnTo>
                <a:cubicBezTo>
                  <a:pt x="1355579" y="836023"/>
                  <a:pt x="1347169" y="844691"/>
                  <a:pt x="1336355" y="844691"/>
                </a:cubicBezTo>
                <a:cubicBezTo>
                  <a:pt x="1326743" y="844691"/>
                  <a:pt x="1318332" y="836023"/>
                  <a:pt x="1318332" y="824880"/>
                </a:cubicBezTo>
                <a:lnTo>
                  <a:pt x="1318332" y="562382"/>
                </a:lnTo>
                <a:cubicBezTo>
                  <a:pt x="1318332" y="553715"/>
                  <a:pt x="1326743" y="543809"/>
                  <a:pt x="1336355" y="543809"/>
                </a:cubicBezTo>
                <a:close/>
                <a:moveTo>
                  <a:pt x="1117596" y="433947"/>
                </a:moveTo>
                <a:cubicBezTo>
                  <a:pt x="1130089" y="433947"/>
                  <a:pt x="1142582" y="433947"/>
                  <a:pt x="1153825" y="433947"/>
                </a:cubicBezTo>
                <a:lnTo>
                  <a:pt x="1323729" y="433947"/>
                </a:lnTo>
                <a:cubicBezTo>
                  <a:pt x="1387443" y="433947"/>
                  <a:pt x="1459902" y="482404"/>
                  <a:pt x="1459902" y="547012"/>
                </a:cubicBezTo>
                <a:lnTo>
                  <a:pt x="1459902" y="581802"/>
                </a:lnTo>
                <a:lnTo>
                  <a:pt x="1459902" y="667533"/>
                </a:lnTo>
                <a:lnTo>
                  <a:pt x="1459902" y="830297"/>
                </a:lnTo>
                <a:cubicBezTo>
                  <a:pt x="1459902" y="841479"/>
                  <a:pt x="1449907" y="850177"/>
                  <a:pt x="1439913" y="850177"/>
                </a:cubicBezTo>
                <a:cubicBezTo>
                  <a:pt x="1429919" y="850177"/>
                  <a:pt x="1421174" y="841479"/>
                  <a:pt x="1421174" y="830297"/>
                </a:cubicBezTo>
                <a:lnTo>
                  <a:pt x="1421174" y="667533"/>
                </a:lnTo>
                <a:lnTo>
                  <a:pt x="1421174" y="581802"/>
                </a:lnTo>
                <a:lnTo>
                  <a:pt x="1421174" y="547012"/>
                </a:lnTo>
                <a:cubicBezTo>
                  <a:pt x="1421174" y="508496"/>
                  <a:pt x="1373701" y="472464"/>
                  <a:pt x="1323729" y="472464"/>
                </a:cubicBezTo>
                <a:lnTo>
                  <a:pt x="1153825" y="472464"/>
                </a:lnTo>
                <a:cubicBezTo>
                  <a:pt x="1142582" y="472464"/>
                  <a:pt x="1130089" y="472464"/>
                  <a:pt x="1117596" y="472464"/>
                </a:cubicBezTo>
                <a:cubicBezTo>
                  <a:pt x="1083865" y="472464"/>
                  <a:pt x="1053882" y="487373"/>
                  <a:pt x="1036392" y="515950"/>
                </a:cubicBezTo>
                <a:lnTo>
                  <a:pt x="1036392" y="517193"/>
                </a:lnTo>
                <a:lnTo>
                  <a:pt x="953939" y="635228"/>
                </a:lnTo>
                <a:cubicBezTo>
                  <a:pt x="950191" y="640198"/>
                  <a:pt x="943944" y="642683"/>
                  <a:pt x="937698" y="642683"/>
                </a:cubicBezTo>
                <a:lnTo>
                  <a:pt x="796528" y="642683"/>
                </a:lnTo>
                <a:cubicBezTo>
                  <a:pt x="786533" y="648895"/>
                  <a:pt x="780287" y="660078"/>
                  <a:pt x="781536" y="671260"/>
                </a:cubicBezTo>
                <a:cubicBezTo>
                  <a:pt x="781536" y="682442"/>
                  <a:pt x="786533" y="691140"/>
                  <a:pt x="795279" y="696109"/>
                </a:cubicBezTo>
                <a:lnTo>
                  <a:pt x="975177" y="696109"/>
                </a:lnTo>
                <a:cubicBezTo>
                  <a:pt x="982672" y="696109"/>
                  <a:pt x="991417" y="693625"/>
                  <a:pt x="996415" y="686170"/>
                </a:cubicBezTo>
                <a:lnTo>
                  <a:pt x="1056381" y="606651"/>
                </a:lnTo>
                <a:cubicBezTo>
                  <a:pt x="1063876" y="596711"/>
                  <a:pt x="1075120" y="592984"/>
                  <a:pt x="1087613" y="596711"/>
                </a:cubicBezTo>
                <a:cubicBezTo>
                  <a:pt x="1097607" y="601681"/>
                  <a:pt x="1105103" y="610379"/>
                  <a:pt x="1105103" y="622803"/>
                </a:cubicBezTo>
                <a:lnTo>
                  <a:pt x="1105103" y="830297"/>
                </a:lnTo>
                <a:cubicBezTo>
                  <a:pt x="1105103" y="841479"/>
                  <a:pt x="1097607" y="850177"/>
                  <a:pt x="1086363" y="850177"/>
                </a:cubicBezTo>
                <a:cubicBezTo>
                  <a:pt x="1075120" y="850177"/>
                  <a:pt x="1067624" y="841479"/>
                  <a:pt x="1067624" y="830297"/>
                </a:cubicBezTo>
                <a:lnTo>
                  <a:pt x="1067624" y="655108"/>
                </a:lnTo>
                <a:lnTo>
                  <a:pt x="1026397" y="708534"/>
                </a:lnTo>
                <a:cubicBezTo>
                  <a:pt x="1015154" y="724686"/>
                  <a:pt x="995165" y="734626"/>
                  <a:pt x="975177" y="734626"/>
                </a:cubicBezTo>
                <a:lnTo>
                  <a:pt x="790281" y="734626"/>
                </a:lnTo>
                <a:cubicBezTo>
                  <a:pt x="787783" y="734626"/>
                  <a:pt x="785284" y="734626"/>
                  <a:pt x="782786" y="732141"/>
                </a:cubicBezTo>
                <a:cubicBezTo>
                  <a:pt x="759049" y="720959"/>
                  <a:pt x="745307" y="699837"/>
                  <a:pt x="744058" y="673745"/>
                </a:cubicBezTo>
                <a:cubicBezTo>
                  <a:pt x="741559" y="647653"/>
                  <a:pt x="754052" y="624046"/>
                  <a:pt x="776539" y="610379"/>
                </a:cubicBezTo>
                <a:lnTo>
                  <a:pt x="780287" y="607894"/>
                </a:lnTo>
                <a:cubicBezTo>
                  <a:pt x="782786" y="605409"/>
                  <a:pt x="786533" y="605409"/>
                  <a:pt x="790281" y="605409"/>
                </a:cubicBezTo>
                <a:lnTo>
                  <a:pt x="928953" y="605409"/>
                </a:lnTo>
                <a:lnTo>
                  <a:pt x="1005160" y="496071"/>
                </a:lnTo>
                <a:cubicBezTo>
                  <a:pt x="1028896" y="456312"/>
                  <a:pt x="1070123" y="433947"/>
                  <a:pt x="1117596" y="433947"/>
                </a:cubicBezTo>
                <a:close/>
                <a:moveTo>
                  <a:pt x="1218220" y="148386"/>
                </a:moveTo>
                <a:cubicBezTo>
                  <a:pt x="1165021" y="148386"/>
                  <a:pt x="1120483" y="191883"/>
                  <a:pt x="1120483" y="246565"/>
                </a:cubicBezTo>
                <a:cubicBezTo>
                  <a:pt x="1120483" y="301246"/>
                  <a:pt x="1165021" y="345986"/>
                  <a:pt x="1218220" y="345986"/>
                </a:cubicBezTo>
                <a:cubicBezTo>
                  <a:pt x="1272655" y="345986"/>
                  <a:pt x="1318431" y="301246"/>
                  <a:pt x="1318431" y="246565"/>
                </a:cubicBezTo>
                <a:cubicBezTo>
                  <a:pt x="1318431" y="191883"/>
                  <a:pt x="1272655" y="148386"/>
                  <a:pt x="1218220" y="148386"/>
                </a:cubicBezTo>
                <a:close/>
                <a:moveTo>
                  <a:pt x="1218220" y="109860"/>
                </a:moveTo>
                <a:cubicBezTo>
                  <a:pt x="1293687" y="109860"/>
                  <a:pt x="1355546" y="171998"/>
                  <a:pt x="1355546" y="246565"/>
                </a:cubicBezTo>
                <a:cubicBezTo>
                  <a:pt x="1355546" y="322374"/>
                  <a:pt x="1293687" y="383269"/>
                  <a:pt x="1218220" y="383269"/>
                </a:cubicBezTo>
                <a:cubicBezTo>
                  <a:pt x="1143990" y="383269"/>
                  <a:pt x="1082131" y="322374"/>
                  <a:pt x="1082131" y="246565"/>
                </a:cubicBezTo>
                <a:cubicBezTo>
                  <a:pt x="1082131" y="171998"/>
                  <a:pt x="1143990" y="109860"/>
                  <a:pt x="1218220" y="109860"/>
                </a:cubicBezTo>
                <a:close/>
                <a:moveTo>
                  <a:pt x="420691" y="38678"/>
                </a:moveTo>
                <a:cubicBezTo>
                  <a:pt x="405716" y="38678"/>
                  <a:pt x="395732" y="49907"/>
                  <a:pt x="395732" y="63631"/>
                </a:cubicBezTo>
                <a:lnTo>
                  <a:pt x="395732" y="299442"/>
                </a:lnTo>
                <a:cubicBezTo>
                  <a:pt x="395732" y="313167"/>
                  <a:pt x="405716" y="324396"/>
                  <a:pt x="420691" y="324396"/>
                </a:cubicBezTo>
                <a:lnTo>
                  <a:pt x="725181" y="324396"/>
                </a:lnTo>
                <a:cubicBezTo>
                  <a:pt x="742652" y="324396"/>
                  <a:pt x="757627" y="331882"/>
                  <a:pt x="770106" y="343111"/>
                </a:cubicBezTo>
                <a:lnTo>
                  <a:pt x="806296" y="379293"/>
                </a:lnTo>
                <a:cubicBezTo>
                  <a:pt x="811287" y="348101"/>
                  <a:pt x="836245" y="324396"/>
                  <a:pt x="868691" y="324396"/>
                </a:cubicBezTo>
                <a:lnTo>
                  <a:pt x="914864" y="324396"/>
                </a:lnTo>
                <a:cubicBezTo>
                  <a:pt x="924847" y="324396"/>
                  <a:pt x="932335" y="316910"/>
                  <a:pt x="932335" y="306928"/>
                </a:cubicBezTo>
                <a:lnTo>
                  <a:pt x="932335" y="63631"/>
                </a:lnTo>
                <a:cubicBezTo>
                  <a:pt x="932335" y="49907"/>
                  <a:pt x="921104" y="38678"/>
                  <a:pt x="907377" y="38678"/>
                </a:cubicBezTo>
                <a:close/>
                <a:moveTo>
                  <a:pt x="420691" y="0"/>
                </a:moveTo>
                <a:lnTo>
                  <a:pt x="907377" y="0"/>
                </a:lnTo>
                <a:cubicBezTo>
                  <a:pt x="942318" y="0"/>
                  <a:pt x="971020" y="28697"/>
                  <a:pt x="971020" y="63631"/>
                </a:cubicBezTo>
                <a:lnTo>
                  <a:pt x="971020" y="306928"/>
                </a:lnTo>
                <a:cubicBezTo>
                  <a:pt x="971020" y="336872"/>
                  <a:pt x="946062" y="361826"/>
                  <a:pt x="914864" y="361826"/>
                </a:cubicBezTo>
                <a:lnTo>
                  <a:pt x="868691" y="361826"/>
                </a:lnTo>
                <a:cubicBezTo>
                  <a:pt x="854964" y="361826"/>
                  <a:pt x="843733" y="374303"/>
                  <a:pt x="843733" y="388027"/>
                </a:cubicBezTo>
                <a:cubicBezTo>
                  <a:pt x="843733" y="401752"/>
                  <a:pt x="834998" y="412981"/>
                  <a:pt x="822518" y="419219"/>
                </a:cubicBezTo>
                <a:cubicBezTo>
                  <a:pt x="818775" y="420467"/>
                  <a:pt x="813783" y="421714"/>
                  <a:pt x="808791" y="421714"/>
                </a:cubicBezTo>
                <a:cubicBezTo>
                  <a:pt x="801304" y="421714"/>
                  <a:pt x="791321" y="417971"/>
                  <a:pt x="785081" y="411733"/>
                </a:cubicBezTo>
                <a:lnTo>
                  <a:pt x="742652" y="370560"/>
                </a:lnTo>
                <a:cubicBezTo>
                  <a:pt x="737660" y="364321"/>
                  <a:pt x="732669" y="361826"/>
                  <a:pt x="725181" y="361826"/>
                </a:cubicBezTo>
                <a:lnTo>
                  <a:pt x="420691" y="361826"/>
                </a:lnTo>
                <a:cubicBezTo>
                  <a:pt x="385749" y="361826"/>
                  <a:pt x="357047" y="334377"/>
                  <a:pt x="357047" y="299442"/>
                </a:cubicBezTo>
                <a:lnTo>
                  <a:pt x="357047" y="63631"/>
                </a:lnTo>
                <a:cubicBezTo>
                  <a:pt x="357047" y="28697"/>
                  <a:pt x="385749" y="0"/>
                  <a:pt x="420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03">
            <a:extLst>
              <a:ext uri="{FF2B5EF4-FFF2-40B4-BE49-F238E27FC236}">
                <a16:creationId xmlns:a16="http://schemas.microsoft.com/office/drawing/2014/main" id="{CB211D9E-85B1-7347-B4A3-BA07002D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883" y="4490499"/>
            <a:ext cx="186763" cy="155453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95544A-996A-2340-B946-3F75BCA7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985" y="4638809"/>
            <a:ext cx="1448917" cy="894127"/>
          </a:xfrm>
          <a:custGeom>
            <a:avLst/>
            <a:gdLst>
              <a:gd name="connsiteX0" fmla="*/ 705720 w 1448917"/>
              <a:gd name="connsiteY0" fmla="*/ 597436 h 894127"/>
              <a:gd name="connsiteX1" fmla="*/ 721128 w 1448917"/>
              <a:gd name="connsiteY1" fmla="*/ 598210 h 894127"/>
              <a:gd name="connsiteX2" fmla="*/ 729844 w 1448917"/>
              <a:gd name="connsiteY2" fmla="*/ 621760 h 894127"/>
              <a:gd name="connsiteX3" fmla="*/ 646422 w 1448917"/>
              <a:gd name="connsiteY3" fmla="*/ 808917 h 894127"/>
              <a:gd name="connsiteX4" fmla="*/ 609069 w 1448917"/>
              <a:gd name="connsiteY4" fmla="*/ 833706 h 894127"/>
              <a:gd name="connsiteX5" fmla="*/ 381217 w 1448917"/>
              <a:gd name="connsiteY5" fmla="*/ 833706 h 894127"/>
              <a:gd name="connsiteX6" fmla="*/ 362541 w 1448917"/>
              <a:gd name="connsiteY6" fmla="*/ 813875 h 894127"/>
              <a:gd name="connsiteX7" fmla="*/ 381217 w 1448917"/>
              <a:gd name="connsiteY7" fmla="*/ 795283 h 894127"/>
              <a:gd name="connsiteX8" fmla="*/ 609069 w 1448917"/>
              <a:gd name="connsiteY8" fmla="*/ 795283 h 894127"/>
              <a:gd name="connsiteX9" fmla="*/ 611560 w 1448917"/>
              <a:gd name="connsiteY9" fmla="*/ 794043 h 894127"/>
              <a:gd name="connsiteX10" fmla="*/ 694981 w 1448917"/>
              <a:gd name="connsiteY10" fmla="*/ 606886 h 894127"/>
              <a:gd name="connsiteX11" fmla="*/ 705720 w 1448917"/>
              <a:gd name="connsiteY11" fmla="*/ 597436 h 894127"/>
              <a:gd name="connsiteX12" fmla="*/ 194687 w 1448917"/>
              <a:gd name="connsiteY12" fmla="*/ 547366 h 894127"/>
              <a:gd name="connsiteX13" fmla="*/ 119807 w 1448917"/>
              <a:gd name="connsiteY13" fmla="*/ 620696 h 894127"/>
              <a:gd name="connsiteX14" fmla="*/ 119807 w 1448917"/>
              <a:gd name="connsiteY14" fmla="*/ 856841 h 894127"/>
              <a:gd name="connsiteX15" fmla="*/ 314494 w 1448917"/>
              <a:gd name="connsiteY15" fmla="*/ 856841 h 894127"/>
              <a:gd name="connsiteX16" fmla="*/ 314494 w 1448917"/>
              <a:gd name="connsiteY16" fmla="*/ 737526 h 894127"/>
              <a:gd name="connsiteX17" fmla="*/ 282046 w 1448917"/>
              <a:gd name="connsiteY17" fmla="*/ 705211 h 894127"/>
              <a:gd name="connsiteX18" fmla="*/ 282046 w 1448917"/>
              <a:gd name="connsiteY18" fmla="*/ 679111 h 894127"/>
              <a:gd name="connsiteX19" fmla="*/ 309502 w 1448917"/>
              <a:gd name="connsiteY19" fmla="*/ 679111 h 894127"/>
              <a:gd name="connsiteX20" fmla="*/ 350685 w 1448917"/>
              <a:gd name="connsiteY20" fmla="*/ 720125 h 894127"/>
              <a:gd name="connsiteX21" fmla="*/ 368157 w 1448917"/>
              <a:gd name="connsiteY21" fmla="*/ 726340 h 894127"/>
              <a:gd name="connsiteX22" fmla="*/ 559100 w 1448917"/>
              <a:gd name="connsiteY22" fmla="*/ 726340 h 894127"/>
              <a:gd name="connsiteX23" fmla="*/ 579068 w 1448917"/>
              <a:gd name="connsiteY23" fmla="*/ 716397 h 894127"/>
              <a:gd name="connsiteX24" fmla="*/ 582812 w 1448917"/>
              <a:gd name="connsiteY24" fmla="*/ 692782 h 894127"/>
              <a:gd name="connsiteX25" fmla="*/ 557852 w 1448917"/>
              <a:gd name="connsiteY25" fmla="*/ 676625 h 894127"/>
              <a:gd name="connsiteX26" fmla="*/ 410589 w 1448917"/>
              <a:gd name="connsiteY26" fmla="*/ 676625 h 894127"/>
              <a:gd name="connsiteX27" fmla="*/ 364413 w 1448917"/>
              <a:gd name="connsiteY27" fmla="*/ 662953 h 894127"/>
              <a:gd name="connsiteX28" fmla="*/ 350685 w 1448917"/>
              <a:gd name="connsiteY28" fmla="*/ 648039 h 894127"/>
              <a:gd name="connsiteX29" fmla="*/ 295774 w 1448917"/>
              <a:gd name="connsiteY29" fmla="*/ 587138 h 894127"/>
              <a:gd name="connsiteX30" fmla="*/ 293278 w 1448917"/>
              <a:gd name="connsiteY30" fmla="*/ 583410 h 894127"/>
              <a:gd name="connsiteX31" fmla="*/ 217150 w 1448917"/>
              <a:gd name="connsiteY31" fmla="*/ 547366 h 894127"/>
              <a:gd name="connsiteX32" fmla="*/ 277052 w 1448917"/>
              <a:gd name="connsiteY32" fmla="*/ 317892 h 894127"/>
              <a:gd name="connsiteX33" fmla="*/ 202213 w 1448917"/>
              <a:gd name="connsiteY33" fmla="*/ 392881 h 894127"/>
              <a:gd name="connsiteX34" fmla="*/ 277052 w 1448917"/>
              <a:gd name="connsiteY34" fmla="*/ 465371 h 894127"/>
              <a:gd name="connsiteX35" fmla="*/ 351892 w 1448917"/>
              <a:gd name="connsiteY35" fmla="*/ 392881 h 894127"/>
              <a:gd name="connsiteX36" fmla="*/ 277052 w 1448917"/>
              <a:gd name="connsiteY36" fmla="*/ 317892 h 894127"/>
              <a:gd name="connsiteX37" fmla="*/ 856121 w 1448917"/>
              <a:gd name="connsiteY37" fmla="*/ 317435 h 894127"/>
              <a:gd name="connsiteX38" fmla="*/ 833658 w 1448917"/>
              <a:gd name="connsiteY38" fmla="*/ 336078 h 894127"/>
              <a:gd name="connsiteX39" fmla="*/ 856121 w 1448917"/>
              <a:gd name="connsiteY39" fmla="*/ 354721 h 894127"/>
              <a:gd name="connsiteX40" fmla="*/ 1055800 w 1448917"/>
              <a:gd name="connsiteY40" fmla="*/ 354721 h 894127"/>
              <a:gd name="connsiteX41" fmla="*/ 1103224 w 1448917"/>
              <a:gd name="connsiteY41" fmla="*/ 401951 h 894127"/>
              <a:gd name="connsiteX42" fmla="*/ 1103224 w 1448917"/>
              <a:gd name="connsiteY42" fmla="*/ 856841 h 894127"/>
              <a:gd name="connsiteX43" fmla="*/ 1176855 w 1448917"/>
              <a:gd name="connsiteY43" fmla="*/ 856841 h 894127"/>
              <a:gd name="connsiteX44" fmla="*/ 1176855 w 1448917"/>
              <a:gd name="connsiteY44" fmla="*/ 735040 h 894127"/>
              <a:gd name="connsiteX45" fmla="*/ 1196823 w 1448917"/>
              <a:gd name="connsiteY45" fmla="*/ 715154 h 894127"/>
              <a:gd name="connsiteX46" fmla="*/ 1215543 w 1448917"/>
              <a:gd name="connsiteY46" fmla="*/ 735040 h 894127"/>
              <a:gd name="connsiteX47" fmla="*/ 1215543 w 1448917"/>
              <a:gd name="connsiteY47" fmla="*/ 856841 h 894127"/>
              <a:gd name="connsiteX48" fmla="*/ 1289174 w 1448917"/>
              <a:gd name="connsiteY48" fmla="*/ 856841 h 894127"/>
              <a:gd name="connsiteX49" fmla="*/ 1289174 w 1448917"/>
              <a:gd name="connsiteY49" fmla="*/ 686568 h 894127"/>
              <a:gd name="connsiteX50" fmla="*/ 1289174 w 1448917"/>
              <a:gd name="connsiteY50" fmla="*/ 653010 h 894127"/>
              <a:gd name="connsiteX51" fmla="*/ 1289174 w 1448917"/>
              <a:gd name="connsiteY51" fmla="*/ 399465 h 894127"/>
              <a:gd name="connsiteX52" fmla="*/ 1307894 w 1448917"/>
              <a:gd name="connsiteY52" fmla="*/ 379579 h 894127"/>
              <a:gd name="connsiteX53" fmla="*/ 1326614 w 1448917"/>
              <a:gd name="connsiteY53" fmla="*/ 399465 h 894127"/>
              <a:gd name="connsiteX54" fmla="*/ 1326614 w 1448917"/>
              <a:gd name="connsiteY54" fmla="*/ 653010 h 894127"/>
              <a:gd name="connsiteX55" fmla="*/ 1326614 w 1448917"/>
              <a:gd name="connsiteY55" fmla="*/ 686568 h 894127"/>
              <a:gd name="connsiteX56" fmla="*/ 1345334 w 1448917"/>
              <a:gd name="connsiteY56" fmla="*/ 710182 h 894127"/>
              <a:gd name="connsiteX57" fmla="*/ 1362806 w 1448917"/>
              <a:gd name="connsiteY57" fmla="*/ 686568 h 894127"/>
              <a:gd name="connsiteX58" fmla="*/ 1362806 w 1448917"/>
              <a:gd name="connsiteY58" fmla="*/ 485223 h 894127"/>
              <a:gd name="connsiteX59" fmla="*/ 1362806 w 1448917"/>
              <a:gd name="connsiteY59" fmla="*/ 411894 h 894127"/>
              <a:gd name="connsiteX60" fmla="*/ 1362806 w 1448917"/>
              <a:gd name="connsiteY60" fmla="*/ 380822 h 894127"/>
              <a:gd name="connsiteX61" fmla="*/ 1291670 w 1448917"/>
              <a:gd name="connsiteY61" fmla="*/ 317435 h 894127"/>
              <a:gd name="connsiteX62" fmla="*/ 1098232 w 1448917"/>
              <a:gd name="connsiteY62" fmla="*/ 317435 h 894127"/>
              <a:gd name="connsiteX63" fmla="*/ 856121 w 1448917"/>
              <a:gd name="connsiteY63" fmla="*/ 280149 h 894127"/>
              <a:gd name="connsiteX64" fmla="*/ 1100728 w 1448917"/>
              <a:gd name="connsiteY64" fmla="*/ 280149 h 894127"/>
              <a:gd name="connsiteX65" fmla="*/ 1131927 w 1448917"/>
              <a:gd name="connsiteY65" fmla="*/ 280149 h 894127"/>
              <a:gd name="connsiteX66" fmla="*/ 1291670 w 1448917"/>
              <a:gd name="connsiteY66" fmla="*/ 280149 h 894127"/>
              <a:gd name="connsiteX67" fmla="*/ 1401493 w 1448917"/>
              <a:gd name="connsiteY67" fmla="*/ 380822 h 894127"/>
              <a:gd name="connsiteX68" fmla="*/ 1401493 w 1448917"/>
              <a:gd name="connsiteY68" fmla="*/ 411894 h 894127"/>
              <a:gd name="connsiteX69" fmla="*/ 1401493 w 1448917"/>
              <a:gd name="connsiteY69" fmla="*/ 485223 h 894127"/>
              <a:gd name="connsiteX70" fmla="*/ 1401493 w 1448917"/>
              <a:gd name="connsiteY70" fmla="*/ 686568 h 894127"/>
              <a:gd name="connsiteX71" fmla="*/ 1345334 w 1448917"/>
              <a:gd name="connsiteY71" fmla="*/ 747469 h 894127"/>
              <a:gd name="connsiteX72" fmla="*/ 1326614 w 1448917"/>
              <a:gd name="connsiteY72" fmla="*/ 743740 h 894127"/>
              <a:gd name="connsiteX73" fmla="*/ 1326614 w 1448917"/>
              <a:gd name="connsiteY73" fmla="*/ 856841 h 894127"/>
              <a:gd name="connsiteX74" fmla="*/ 1430197 w 1448917"/>
              <a:gd name="connsiteY74" fmla="*/ 856841 h 894127"/>
              <a:gd name="connsiteX75" fmla="*/ 1448917 w 1448917"/>
              <a:gd name="connsiteY75" fmla="*/ 875484 h 894127"/>
              <a:gd name="connsiteX76" fmla="*/ 1430197 w 1448917"/>
              <a:gd name="connsiteY76" fmla="*/ 894127 h 894127"/>
              <a:gd name="connsiteX77" fmla="*/ 18720 w 1448917"/>
              <a:gd name="connsiteY77" fmla="*/ 894127 h 894127"/>
              <a:gd name="connsiteX78" fmla="*/ 0 w 1448917"/>
              <a:gd name="connsiteY78" fmla="*/ 875484 h 894127"/>
              <a:gd name="connsiteX79" fmla="*/ 18720 w 1448917"/>
              <a:gd name="connsiteY79" fmla="*/ 856841 h 894127"/>
              <a:gd name="connsiteX80" fmla="*/ 81119 w 1448917"/>
              <a:gd name="connsiteY80" fmla="*/ 856841 h 894127"/>
              <a:gd name="connsiteX81" fmla="*/ 81119 w 1448917"/>
              <a:gd name="connsiteY81" fmla="*/ 620696 h 894127"/>
              <a:gd name="connsiteX82" fmla="*/ 194687 w 1448917"/>
              <a:gd name="connsiteY82" fmla="*/ 508837 h 894127"/>
              <a:gd name="connsiteX83" fmla="*/ 217150 w 1448917"/>
              <a:gd name="connsiteY83" fmla="*/ 508837 h 894127"/>
              <a:gd name="connsiteX84" fmla="*/ 321982 w 1448917"/>
              <a:gd name="connsiteY84" fmla="*/ 559795 h 894127"/>
              <a:gd name="connsiteX85" fmla="*/ 325726 w 1448917"/>
              <a:gd name="connsiteY85" fmla="*/ 563524 h 894127"/>
              <a:gd name="connsiteX86" fmla="*/ 376893 w 1448917"/>
              <a:gd name="connsiteY86" fmla="*/ 621939 h 894127"/>
              <a:gd name="connsiteX87" fmla="*/ 390621 w 1448917"/>
              <a:gd name="connsiteY87" fmla="*/ 635610 h 894127"/>
              <a:gd name="connsiteX88" fmla="*/ 410589 w 1448917"/>
              <a:gd name="connsiteY88" fmla="*/ 639339 h 894127"/>
              <a:gd name="connsiteX89" fmla="*/ 557852 w 1448917"/>
              <a:gd name="connsiteY89" fmla="*/ 639339 h 894127"/>
              <a:gd name="connsiteX90" fmla="*/ 617755 w 1448917"/>
              <a:gd name="connsiteY90" fmla="*/ 681596 h 894127"/>
              <a:gd name="connsiteX91" fmla="*/ 610267 w 1448917"/>
              <a:gd name="connsiteY91" fmla="*/ 738769 h 894127"/>
              <a:gd name="connsiteX92" fmla="*/ 559100 w 1448917"/>
              <a:gd name="connsiteY92" fmla="*/ 764869 h 894127"/>
              <a:gd name="connsiteX93" fmla="*/ 368157 w 1448917"/>
              <a:gd name="connsiteY93" fmla="*/ 764869 h 894127"/>
              <a:gd name="connsiteX94" fmla="*/ 353181 w 1448917"/>
              <a:gd name="connsiteY94" fmla="*/ 762383 h 894127"/>
              <a:gd name="connsiteX95" fmla="*/ 353181 w 1448917"/>
              <a:gd name="connsiteY95" fmla="*/ 856841 h 894127"/>
              <a:gd name="connsiteX96" fmla="*/ 1065784 w 1448917"/>
              <a:gd name="connsiteY96" fmla="*/ 856841 h 894127"/>
              <a:gd name="connsiteX97" fmla="*/ 1065784 w 1448917"/>
              <a:gd name="connsiteY97" fmla="*/ 401951 h 894127"/>
              <a:gd name="connsiteX98" fmla="*/ 1055800 w 1448917"/>
              <a:gd name="connsiteY98" fmla="*/ 392008 h 894127"/>
              <a:gd name="connsiteX99" fmla="*/ 856121 w 1448917"/>
              <a:gd name="connsiteY99" fmla="*/ 392008 h 894127"/>
              <a:gd name="connsiteX100" fmla="*/ 794970 w 1448917"/>
              <a:gd name="connsiteY100" fmla="*/ 336078 h 894127"/>
              <a:gd name="connsiteX101" fmla="*/ 856121 w 1448917"/>
              <a:gd name="connsiteY101" fmla="*/ 280149 h 894127"/>
              <a:gd name="connsiteX102" fmla="*/ 379333 w 1448917"/>
              <a:gd name="connsiteY102" fmla="*/ 99174 h 894127"/>
              <a:gd name="connsiteX103" fmla="*/ 331935 w 1448917"/>
              <a:gd name="connsiteY103" fmla="*/ 145417 h 894127"/>
              <a:gd name="connsiteX104" fmla="*/ 331935 w 1448917"/>
              <a:gd name="connsiteY104" fmla="*/ 294146 h 894127"/>
              <a:gd name="connsiteX105" fmla="*/ 389312 w 1448917"/>
              <a:gd name="connsiteY105" fmla="*/ 392881 h 894127"/>
              <a:gd name="connsiteX106" fmla="*/ 389312 w 1448917"/>
              <a:gd name="connsiteY106" fmla="*/ 396631 h 894127"/>
              <a:gd name="connsiteX107" fmla="*/ 485356 w 1448917"/>
              <a:gd name="connsiteY107" fmla="*/ 396631 h 894127"/>
              <a:gd name="connsiteX108" fmla="*/ 502819 w 1448917"/>
              <a:gd name="connsiteY108" fmla="*/ 406629 h 894127"/>
              <a:gd name="connsiteX109" fmla="*/ 519034 w 1448917"/>
              <a:gd name="connsiteY109" fmla="*/ 440375 h 894127"/>
              <a:gd name="connsiteX110" fmla="*/ 535249 w 1448917"/>
              <a:gd name="connsiteY110" fmla="*/ 407879 h 894127"/>
              <a:gd name="connsiteX111" fmla="*/ 551465 w 1448917"/>
              <a:gd name="connsiteY111" fmla="*/ 396631 h 894127"/>
              <a:gd name="connsiteX112" fmla="*/ 650003 w 1448917"/>
              <a:gd name="connsiteY112" fmla="*/ 396631 h 894127"/>
              <a:gd name="connsiteX113" fmla="*/ 697402 w 1448917"/>
              <a:gd name="connsiteY113" fmla="*/ 350388 h 894127"/>
              <a:gd name="connsiteX114" fmla="*/ 697402 w 1448917"/>
              <a:gd name="connsiteY114" fmla="*/ 145417 h 894127"/>
              <a:gd name="connsiteX115" fmla="*/ 650003 w 1448917"/>
              <a:gd name="connsiteY115" fmla="*/ 99174 h 894127"/>
              <a:gd name="connsiteX116" fmla="*/ 379333 w 1448917"/>
              <a:gd name="connsiteY116" fmla="*/ 60429 h 894127"/>
              <a:gd name="connsiteX117" fmla="*/ 650003 w 1448917"/>
              <a:gd name="connsiteY117" fmla="*/ 60429 h 894127"/>
              <a:gd name="connsiteX118" fmla="*/ 734822 w 1448917"/>
              <a:gd name="connsiteY118" fmla="*/ 145417 h 894127"/>
              <a:gd name="connsiteX119" fmla="*/ 734822 w 1448917"/>
              <a:gd name="connsiteY119" fmla="*/ 350388 h 894127"/>
              <a:gd name="connsiteX120" fmla="*/ 650003 w 1448917"/>
              <a:gd name="connsiteY120" fmla="*/ 435375 h 894127"/>
              <a:gd name="connsiteX121" fmla="*/ 563938 w 1448917"/>
              <a:gd name="connsiteY121" fmla="*/ 435375 h 894127"/>
              <a:gd name="connsiteX122" fmla="*/ 541486 w 1448917"/>
              <a:gd name="connsiteY122" fmla="*/ 480369 h 894127"/>
              <a:gd name="connsiteX123" fmla="*/ 520281 w 1448917"/>
              <a:gd name="connsiteY123" fmla="*/ 495367 h 894127"/>
              <a:gd name="connsiteX124" fmla="*/ 519034 w 1448917"/>
              <a:gd name="connsiteY124" fmla="*/ 495367 h 894127"/>
              <a:gd name="connsiteX125" fmla="*/ 497829 w 1448917"/>
              <a:gd name="connsiteY125" fmla="*/ 481619 h 894127"/>
              <a:gd name="connsiteX126" fmla="*/ 474130 w 1448917"/>
              <a:gd name="connsiteY126" fmla="*/ 435375 h 894127"/>
              <a:gd name="connsiteX127" fmla="*/ 380581 w 1448917"/>
              <a:gd name="connsiteY127" fmla="*/ 435375 h 894127"/>
              <a:gd name="connsiteX128" fmla="*/ 277052 w 1448917"/>
              <a:gd name="connsiteY128" fmla="*/ 504115 h 894127"/>
              <a:gd name="connsiteX129" fmla="*/ 164793 w 1448917"/>
              <a:gd name="connsiteY129" fmla="*/ 392881 h 894127"/>
              <a:gd name="connsiteX130" fmla="*/ 277052 w 1448917"/>
              <a:gd name="connsiteY130" fmla="*/ 280398 h 894127"/>
              <a:gd name="connsiteX131" fmla="*/ 293268 w 1448917"/>
              <a:gd name="connsiteY131" fmla="*/ 281647 h 894127"/>
              <a:gd name="connsiteX132" fmla="*/ 293268 w 1448917"/>
              <a:gd name="connsiteY132" fmla="*/ 145417 h 894127"/>
              <a:gd name="connsiteX133" fmla="*/ 379333 w 1448917"/>
              <a:gd name="connsiteY133" fmla="*/ 60429 h 894127"/>
              <a:gd name="connsiteX134" fmla="*/ 1199605 w 1448917"/>
              <a:gd name="connsiteY134" fmla="*/ 38898 h 894127"/>
              <a:gd name="connsiteX135" fmla="*/ 1114280 w 1448917"/>
              <a:gd name="connsiteY135" fmla="*/ 122968 h 894127"/>
              <a:gd name="connsiteX136" fmla="*/ 1199605 w 1448917"/>
              <a:gd name="connsiteY136" fmla="*/ 208292 h 894127"/>
              <a:gd name="connsiteX137" fmla="*/ 1284929 w 1448917"/>
              <a:gd name="connsiteY137" fmla="*/ 122968 h 894127"/>
              <a:gd name="connsiteX138" fmla="*/ 1199605 w 1448917"/>
              <a:gd name="connsiteY138" fmla="*/ 38898 h 894127"/>
              <a:gd name="connsiteX139" fmla="*/ 1199605 w 1448917"/>
              <a:gd name="connsiteY139" fmla="*/ 0 h 894127"/>
              <a:gd name="connsiteX140" fmla="*/ 1322572 w 1448917"/>
              <a:gd name="connsiteY140" fmla="*/ 122968 h 894127"/>
              <a:gd name="connsiteX141" fmla="*/ 1199605 w 1448917"/>
              <a:gd name="connsiteY141" fmla="*/ 245935 h 894127"/>
              <a:gd name="connsiteX142" fmla="*/ 1076637 w 1448917"/>
              <a:gd name="connsiteY142" fmla="*/ 122968 h 894127"/>
              <a:gd name="connsiteX143" fmla="*/ 1199605 w 1448917"/>
              <a:gd name="connsiteY143" fmla="*/ 0 h 89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448917" h="894127">
                <a:moveTo>
                  <a:pt x="705720" y="597436"/>
                </a:moveTo>
                <a:cubicBezTo>
                  <a:pt x="710544" y="595731"/>
                  <a:pt x="716147" y="595731"/>
                  <a:pt x="721128" y="598210"/>
                </a:cubicBezTo>
                <a:cubicBezTo>
                  <a:pt x="729844" y="600689"/>
                  <a:pt x="734824" y="613083"/>
                  <a:pt x="729844" y="621760"/>
                </a:cubicBezTo>
                <a:lnTo>
                  <a:pt x="646422" y="808917"/>
                </a:lnTo>
                <a:cubicBezTo>
                  <a:pt x="640197" y="823790"/>
                  <a:pt x="625256" y="833706"/>
                  <a:pt x="609069" y="833706"/>
                </a:cubicBezTo>
                <a:lnTo>
                  <a:pt x="381217" y="833706"/>
                </a:lnTo>
                <a:cubicBezTo>
                  <a:pt x="370012" y="833706"/>
                  <a:pt x="362541" y="825030"/>
                  <a:pt x="362541" y="813875"/>
                </a:cubicBezTo>
                <a:cubicBezTo>
                  <a:pt x="362541" y="803959"/>
                  <a:pt x="370012" y="795283"/>
                  <a:pt x="381217" y="795283"/>
                </a:cubicBezTo>
                <a:lnTo>
                  <a:pt x="609069" y="795283"/>
                </a:lnTo>
                <a:cubicBezTo>
                  <a:pt x="610315" y="795283"/>
                  <a:pt x="611560" y="795283"/>
                  <a:pt x="611560" y="794043"/>
                </a:cubicBezTo>
                <a:lnTo>
                  <a:pt x="694981" y="606886"/>
                </a:lnTo>
                <a:cubicBezTo>
                  <a:pt x="696848" y="602548"/>
                  <a:pt x="700895" y="599140"/>
                  <a:pt x="705720" y="597436"/>
                </a:cubicBezTo>
                <a:close/>
                <a:moveTo>
                  <a:pt x="194687" y="547366"/>
                </a:moveTo>
                <a:cubicBezTo>
                  <a:pt x="152255" y="547366"/>
                  <a:pt x="119807" y="580924"/>
                  <a:pt x="119807" y="620696"/>
                </a:cubicBezTo>
                <a:lnTo>
                  <a:pt x="119807" y="856841"/>
                </a:lnTo>
                <a:lnTo>
                  <a:pt x="314494" y="856841"/>
                </a:lnTo>
                <a:lnTo>
                  <a:pt x="314494" y="737526"/>
                </a:lnTo>
                <a:lnTo>
                  <a:pt x="282046" y="705211"/>
                </a:lnTo>
                <a:cubicBezTo>
                  <a:pt x="274558" y="697754"/>
                  <a:pt x="274558" y="685325"/>
                  <a:pt x="282046" y="679111"/>
                </a:cubicBezTo>
                <a:cubicBezTo>
                  <a:pt x="289534" y="671654"/>
                  <a:pt x="302014" y="671654"/>
                  <a:pt x="309502" y="679111"/>
                </a:cubicBezTo>
                <a:lnTo>
                  <a:pt x="350685" y="720125"/>
                </a:lnTo>
                <a:cubicBezTo>
                  <a:pt x="354429" y="725097"/>
                  <a:pt x="361917" y="726340"/>
                  <a:pt x="368157" y="726340"/>
                </a:cubicBezTo>
                <a:lnTo>
                  <a:pt x="559100" y="726340"/>
                </a:lnTo>
                <a:cubicBezTo>
                  <a:pt x="566588" y="726340"/>
                  <a:pt x="574076" y="722611"/>
                  <a:pt x="579068" y="716397"/>
                </a:cubicBezTo>
                <a:cubicBezTo>
                  <a:pt x="581564" y="712668"/>
                  <a:pt x="586556" y="705211"/>
                  <a:pt x="582812" y="692782"/>
                </a:cubicBezTo>
                <a:cubicBezTo>
                  <a:pt x="579068" y="684082"/>
                  <a:pt x="569084" y="676625"/>
                  <a:pt x="557852" y="676625"/>
                </a:cubicBezTo>
                <a:lnTo>
                  <a:pt x="410589" y="676625"/>
                </a:lnTo>
                <a:cubicBezTo>
                  <a:pt x="388125" y="676625"/>
                  <a:pt x="374397" y="672896"/>
                  <a:pt x="364413" y="662953"/>
                </a:cubicBezTo>
                <a:lnTo>
                  <a:pt x="350685" y="648039"/>
                </a:lnTo>
                <a:cubicBezTo>
                  <a:pt x="330717" y="629396"/>
                  <a:pt x="313246" y="607024"/>
                  <a:pt x="295774" y="587138"/>
                </a:cubicBezTo>
                <a:lnTo>
                  <a:pt x="293278" y="583410"/>
                </a:lnTo>
                <a:cubicBezTo>
                  <a:pt x="274558" y="559795"/>
                  <a:pt x="247102" y="547366"/>
                  <a:pt x="217150" y="547366"/>
                </a:cubicBezTo>
                <a:close/>
                <a:moveTo>
                  <a:pt x="277052" y="317892"/>
                </a:moveTo>
                <a:cubicBezTo>
                  <a:pt x="235891" y="317892"/>
                  <a:pt x="202213" y="350388"/>
                  <a:pt x="202213" y="392881"/>
                </a:cubicBezTo>
                <a:cubicBezTo>
                  <a:pt x="202213" y="432876"/>
                  <a:pt x="235891" y="465371"/>
                  <a:pt x="277052" y="465371"/>
                </a:cubicBezTo>
                <a:cubicBezTo>
                  <a:pt x="318214" y="465371"/>
                  <a:pt x="351892" y="432876"/>
                  <a:pt x="351892" y="392881"/>
                </a:cubicBezTo>
                <a:cubicBezTo>
                  <a:pt x="351892" y="350388"/>
                  <a:pt x="318214" y="317892"/>
                  <a:pt x="277052" y="317892"/>
                </a:cubicBezTo>
                <a:close/>
                <a:moveTo>
                  <a:pt x="856121" y="317435"/>
                </a:moveTo>
                <a:cubicBezTo>
                  <a:pt x="844890" y="317435"/>
                  <a:pt x="833658" y="326135"/>
                  <a:pt x="833658" y="336078"/>
                </a:cubicBezTo>
                <a:cubicBezTo>
                  <a:pt x="833658" y="346021"/>
                  <a:pt x="844890" y="354721"/>
                  <a:pt x="856121" y="354721"/>
                </a:cubicBezTo>
                <a:lnTo>
                  <a:pt x="1055800" y="354721"/>
                </a:lnTo>
                <a:cubicBezTo>
                  <a:pt x="1082008" y="354721"/>
                  <a:pt x="1103224" y="375850"/>
                  <a:pt x="1103224" y="401951"/>
                </a:cubicBezTo>
                <a:lnTo>
                  <a:pt x="1103224" y="856841"/>
                </a:lnTo>
                <a:lnTo>
                  <a:pt x="1176855" y="856841"/>
                </a:lnTo>
                <a:lnTo>
                  <a:pt x="1176855" y="735040"/>
                </a:lnTo>
                <a:cubicBezTo>
                  <a:pt x="1176855" y="725097"/>
                  <a:pt x="1185591" y="715154"/>
                  <a:pt x="1196823" y="715154"/>
                </a:cubicBezTo>
                <a:cubicBezTo>
                  <a:pt x="1206807" y="715154"/>
                  <a:pt x="1215543" y="725097"/>
                  <a:pt x="1215543" y="735040"/>
                </a:cubicBezTo>
                <a:lnTo>
                  <a:pt x="1215543" y="856841"/>
                </a:lnTo>
                <a:lnTo>
                  <a:pt x="1289174" y="856841"/>
                </a:lnTo>
                <a:lnTo>
                  <a:pt x="1289174" y="686568"/>
                </a:lnTo>
                <a:lnTo>
                  <a:pt x="1289174" y="653010"/>
                </a:lnTo>
                <a:lnTo>
                  <a:pt x="1289174" y="399465"/>
                </a:lnTo>
                <a:cubicBezTo>
                  <a:pt x="1289174" y="388279"/>
                  <a:pt x="1296662" y="379579"/>
                  <a:pt x="1307894" y="379579"/>
                </a:cubicBezTo>
                <a:cubicBezTo>
                  <a:pt x="1317878" y="379579"/>
                  <a:pt x="1326614" y="388279"/>
                  <a:pt x="1326614" y="399465"/>
                </a:cubicBezTo>
                <a:lnTo>
                  <a:pt x="1326614" y="653010"/>
                </a:lnTo>
                <a:lnTo>
                  <a:pt x="1326614" y="686568"/>
                </a:lnTo>
                <a:cubicBezTo>
                  <a:pt x="1326614" y="698997"/>
                  <a:pt x="1335350" y="710182"/>
                  <a:pt x="1345334" y="710182"/>
                </a:cubicBezTo>
                <a:cubicBezTo>
                  <a:pt x="1355318" y="710182"/>
                  <a:pt x="1362806" y="698997"/>
                  <a:pt x="1362806" y="686568"/>
                </a:cubicBezTo>
                <a:lnTo>
                  <a:pt x="1362806" y="485223"/>
                </a:lnTo>
                <a:lnTo>
                  <a:pt x="1362806" y="411894"/>
                </a:lnTo>
                <a:lnTo>
                  <a:pt x="1362806" y="380822"/>
                </a:lnTo>
                <a:cubicBezTo>
                  <a:pt x="1362806" y="347264"/>
                  <a:pt x="1331606" y="317435"/>
                  <a:pt x="1291670" y="317435"/>
                </a:cubicBezTo>
                <a:lnTo>
                  <a:pt x="1098232" y="317435"/>
                </a:lnTo>
                <a:close/>
                <a:moveTo>
                  <a:pt x="856121" y="280149"/>
                </a:moveTo>
                <a:lnTo>
                  <a:pt x="1100728" y="280149"/>
                </a:lnTo>
                <a:lnTo>
                  <a:pt x="1131927" y="280149"/>
                </a:lnTo>
                <a:lnTo>
                  <a:pt x="1291670" y="280149"/>
                </a:lnTo>
                <a:cubicBezTo>
                  <a:pt x="1351574" y="280149"/>
                  <a:pt x="1401493" y="326135"/>
                  <a:pt x="1401493" y="380822"/>
                </a:cubicBezTo>
                <a:lnTo>
                  <a:pt x="1401493" y="411894"/>
                </a:lnTo>
                <a:lnTo>
                  <a:pt x="1401493" y="485223"/>
                </a:lnTo>
                <a:lnTo>
                  <a:pt x="1401493" y="686568"/>
                </a:lnTo>
                <a:cubicBezTo>
                  <a:pt x="1401493" y="720125"/>
                  <a:pt x="1376533" y="747469"/>
                  <a:pt x="1345334" y="747469"/>
                </a:cubicBezTo>
                <a:cubicBezTo>
                  <a:pt x="1339094" y="747469"/>
                  <a:pt x="1332854" y="746226"/>
                  <a:pt x="1326614" y="743740"/>
                </a:cubicBezTo>
                <a:lnTo>
                  <a:pt x="1326614" y="856841"/>
                </a:lnTo>
                <a:lnTo>
                  <a:pt x="1430197" y="856841"/>
                </a:lnTo>
                <a:cubicBezTo>
                  <a:pt x="1441429" y="856841"/>
                  <a:pt x="1448917" y="865541"/>
                  <a:pt x="1448917" y="875484"/>
                </a:cubicBezTo>
                <a:cubicBezTo>
                  <a:pt x="1448917" y="885427"/>
                  <a:pt x="1441429" y="894127"/>
                  <a:pt x="1430197" y="894127"/>
                </a:cubicBezTo>
                <a:lnTo>
                  <a:pt x="18720" y="894127"/>
                </a:lnTo>
                <a:cubicBezTo>
                  <a:pt x="8736" y="894127"/>
                  <a:pt x="0" y="885427"/>
                  <a:pt x="0" y="875484"/>
                </a:cubicBezTo>
                <a:cubicBezTo>
                  <a:pt x="0" y="865541"/>
                  <a:pt x="8736" y="856841"/>
                  <a:pt x="18720" y="856841"/>
                </a:cubicBezTo>
                <a:lnTo>
                  <a:pt x="81119" y="856841"/>
                </a:lnTo>
                <a:lnTo>
                  <a:pt x="81119" y="620696"/>
                </a:lnTo>
                <a:cubicBezTo>
                  <a:pt x="81119" y="559795"/>
                  <a:pt x="131039" y="508837"/>
                  <a:pt x="194687" y="508837"/>
                </a:cubicBezTo>
                <a:lnTo>
                  <a:pt x="217150" y="508837"/>
                </a:lnTo>
                <a:cubicBezTo>
                  <a:pt x="258334" y="508837"/>
                  <a:pt x="297022" y="527481"/>
                  <a:pt x="321982" y="559795"/>
                </a:cubicBezTo>
                <a:lnTo>
                  <a:pt x="325726" y="563524"/>
                </a:lnTo>
                <a:cubicBezTo>
                  <a:pt x="343197" y="584653"/>
                  <a:pt x="359421" y="603296"/>
                  <a:pt x="376893" y="621939"/>
                </a:cubicBezTo>
                <a:lnTo>
                  <a:pt x="390621" y="635610"/>
                </a:lnTo>
                <a:cubicBezTo>
                  <a:pt x="393117" y="636853"/>
                  <a:pt x="394365" y="639339"/>
                  <a:pt x="410589" y="639339"/>
                </a:cubicBezTo>
                <a:lnTo>
                  <a:pt x="557852" y="639339"/>
                </a:lnTo>
                <a:cubicBezTo>
                  <a:pt x="586556" y="639339"/>
                  <a:pt x="610267" y="656739"/>
                  <a:pt x="617755" y="681596"/>
                </a:cubicBezTo>
                <a:cubicBezTo>
                  <a:pt x="625243" y="701482"/>
                  <a:pt x="622747" y="722611"/>
                  <a:pt x="610267" y="738769"/>
                </a:cubicBezTo>
                <a:cubicBezTo>
                  <a:pt x="597787" y="754926"/>
                  <a:pt x="579068" y="764869"/>
                  <a:pt x="559100" y="764869"/>
                </a:cubicBezTo>
                <a:lnTo>
                  <a:pt x="368157" y="764869"/>
                </a:lnTo>
                <a:cubicBezTo>
                  <a:pt x="363165" y="764869"/>
                  <a:pt x="358173" y="763626"/>
                  <a:pt x="353181" y="762383"/>
                </a:cubicBezTo>
                <a:lnTo>
                  <a:pt x="353181" y="856841"/>
                </a:lnTo>
                <a:lnTo>
                  <a:pt x="1065784" y="856841"/>
                </a:lnTo>
                <a:lnTo>
                  <a:pt x="1065784" y="401951"/>
                </a:lnTo>
                <a:cubicBezTo>
                  <a:pt x="1065784" y="395736"/>
                  <a:pt x="1060792" y="392008"/>
                  <a:pt x="1055800" y="392008"/>
                </a:cubicBezTo>
                <a:lnTo>
                  <a:pt x="856121" y="392008"/>
                </a:lnTo>
                <a:cubicBezTo>
                  <a:pt x="823674" y="392008"/>
                  <a:pt x="794970" y="367150"/>
                  <a:pt x="794970" y="336078"/>
                </a:cubicBezTo>
                <a:cubicBezTo>
                  <a:pt x="794970" y="306250"/>
                  <a:pt x="823674" y="280149"/>
                  <a:pt x="856121" y="280149"/>
                </a:cubicBezTo>
                <a:close/>
                <a:moveTo>
                  <a:pt x="379333" y="99174"/>
                </a:moveTo>
                <a:cubicBezTo>
                  <a:pt x="353139" y="99174"/>
                  <a:pt x="331935" y="119171"/>
                  <a:pt x="331935" y="145417"/>
                </a:cubicBezTo>
                <a:lnTo>
                  <a:pt x="331935" y="294146"/>
                </a:lnTo>
                <a:cubicBezTo>
                  <a:pt x="365613" y="314143"/>
                  <a:pt x="389312" y="350388"/>
                  <a:pt x="389312" y="392881"/>
                </a:cubicBezTo>
                <a:cubicBezTo>
                  <a:pt x="389312" y="394131"/>
                  <a:pt x="389312" y="395381"/>
                  <a:pt x="389312" y="396631"/>
                </a:cubicBezTo>
                <a:lnTo>
                  <a:pt x="485356" y="396631"/>
                </a:lnTo>
                <a:cubicBezTo>
                  <a:pt x="492840" y="396631"/>
                  <a:pt x="499077" y="400380"/>
                  <a:pt x="502819" y="406629"/>
                </a:cubicBezTo>
                <a:lnTo>
                  <a:pt x="519034" y="440375"/>
                </a:lnTo>
                <a:lnTo>
                  <a:pt x="535249" y="407879"/>
                </a:lnTo>
                <a:cubicBezTo>
                  <a:pt x="537744" y="400380"/>
                  <a:pt x="545228" y="396631"/>
                  <a:pt x="551465" y="396631"/>
                </a:cubicBezTo>
                <a:lnTo>
                  <a:pt x="650003" y="396631"/>
                </a:lnTo>
                <a:cubicBezTo>
                  <a:pt x="676197" y="396631"/>
                  <a:pt x="697402" y="376634"/>
                  <a:pt x="697402" y="350388"/>
                </a:cubicBezTo>
                <a:lnTo>
                  <a:pt x="697402" y="145417"/>
                </a:lnTo>
                <a:cubicBezTo>
                  <a:pt x="697402" y="119171"/>
                  <a:pt x="676197" y="99174"/>
                  <a:pt x="650003" y="99174"/>
                </a:cubicBezTo>
                <a:close/>
                <a:moveTo>
                  <a:pt x="379333" y="60429"/>
                </a:moveTo>
                <a:lnTo>
                  <a:pt x="650003" y="60429"/>
                </a:lnTo>
                <a:cubicBezTo>
                  <a:pt x="697402" y="60429"/>
                  <a:pt x="734822" y="99174"/>
                  <a:pt x="734822" y="145417"/>
                </a:cubicBezTo>
                <a:lnTo>
                  <a:pt x="734822" y="350388"/>
                </a:lnTo>
                <a:cubicBezTo>
                  <a:pt x="734822" y="396631"/>
                  <a:pt x="697402" y="435375"/>
                  <a:pt x="650003" y="435375"/>
                </a:cubicBezTo>
                <a:lnTo>
                  <a:pt x="563938" y="435375"/>
                </a:lnTo>
                <a:lnTo>
                  <a:pt x="541486" y="480369"/>
                </a:lnTo>
                <a:cubicBezTo>
                  <a:pt x="537744" y="489118"/>
                  <a:pt x="529013" y="494117"/>
                  <a:pt x="520281" y="495367"/>
                </a:cubicBezTo>
                <a:lnTo>
                  <a:pt x="519034" y="495367"/>
                </a:lnTo>
                <a:cubicBezTo>
                  <a:pt x="510303" y="495367"/>
                  <a:pt x="501571" y="490367"/>
                  <a:pt x="497829" y="481619"/>
                </a:cubicBezTo>
                <a:lnTo>
                  <a:pt x="474130" y="435375"/>
                </a:lnTo>
                <a:lnTo>
                  <a:pt x="380581" y="435375"/>
                </a:lnTo>
                <a:cubicBezTo>
                  <a:pt x="364365" y="475370"/>
                  <a:pt x="324451" y="504115"/>
                  <a:pt x="277052" y="504115"/>
                </a:cubicBezTo>
                <a:cubicBezTo>
                  <a:pt x="214686" y="504115"/>
                  <a:pt x="164793" y="452873"/>
                  <a:pt x="164793" y="392881"/>
                </a:cubicBezTo>
                <a:cubicBezTo>
                  <a:pt x="164793" y="330390"/>
                  <a:pt x="214686" y="280398"/>
                  <a:pt x="277052" y="280398"/>
                </a:cubicBezTo>
                <a:cubicBezTo>
                  <a:pt x="283289" y="280398"/>
                  <a:pt x="288278" y="280398"/>
                  <a:pt x="293268" y="281647"/>
                </a:cubicBezTo>
                <a:lnTo>
                  <a:pt x="293268" y="145417"/>
                </a:lnTo>
                <a:cubicBezTo>
                  <a:pt x="293268" y="99174"/>
                  <a:pt x="331935" y="60429"/>
                  <a:pt x="379333" y="60429"/>
                </a:cubicBezTo>
                <a:close/>
                <a:moveTo>
                  <a:pt x="1199605" y="38898"/>
                </a:moveTo>
                <a:cubicBezTo>
                  <a:pt x="1153178" y="38898"/>
                  <a:pt x="1114280" y="76541"/>
                  <a:pt x="1114280" y="122968"/>
                </a:cubicBezTo>
                <a:cubicBezTo>
                  <a:pt x="1114280" y="170649"/>
                  <a:pt x="1153178" y="208292"/>
                  <a:pt x="1199605" y="208292"/>
                </a:cubicBezTo>
                <a:cubicBezTo>
                  <a:pt x="1246031" y="208292"/>
                  <a:pt x="1284929" y="170649"/>
                  <a:pt x="1284929" y="122968"/>
                </a:cubicBezTo>
                <a:cubicBezTo>
                  <a:pt x="1284929" y="76541"/>
                  <a:pt x="1246031" y="38898"/>
                  <a:pt x="1199605" y="38898"/>
                </a:cubicBezTo>
                <a:close/>
                <a:moveTo>
                  <a:pt x="1199605" y="0"/>
                </a:moveTo>
                <a:cubicBezTo>
                  <a:pt x="1267362" y="0"/>
                  <a:pt x="1322572" y="56464"/>
                  <a:pt x="1322572" y="122968"/>
                </a:cubicBezTo>
                <a:cubicBezTo>
                  <a:pt x="1322572" y="190726"/>
                  <a:pt x="1267362" y="245935"/>
                  <a:pt x="1199605" y="245935"/>
                </a:cubicBezTo>
                <a:cubicBezTo>
                  <a:pt x="1130592" y="245935"/>
                  <a:pt x="1076637" y="190726"/>
                  <a:pt x="1076637" y="122968"/>
                </a:cubicBezTo>
                <a:cubicBezTo>
                  <a:pt x="1076637" y="56464"/>
                  <a:pt x="1130592" y="0"/>
                  <a:pt x="1199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397CB-E045-8A44-A75C-88BF8599650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D683F-7EC1-1F42-A013-E4B4C78762A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6A42D-D1DA-014D-8A96-92DEFA3ED103}"/>
              </a:ext>
            </a:extLst>
          </p:cNvPr>
          <p:cNvSpPr txBox="1"/>
          <p:nvPr/>
        </p:nvSpPr>
        <p:spPr>
          <a:xfrm>
            <a:off x="16403941" y="4367305"/>
            <a:ext cx="57702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32ECC-11B0-834E-824F-819040FACFF6}"/>
              </a:ext>
            </a:extLst>
          </p:cNvPr>
          <p:cNvSpPr txBox="1"/>
          <p:nvPr/>
        </p:nvSpPr>
        <p:spPr>
          <a:xfrm>
            <a:off x="16403941" y="5020224"/>
            <a:ext cx="57702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8534F-71D7-FE4A-88B9-7C885E567E1B}"/>
              </a:ext>
            </a:extLst>
          </p:cNvPr>
          <p:cNvSpPr txBox="1"/>
          <p:nvPr/>
        </p:nvSpPr>
        <p:spPr>
          <a:xfrm>
            <a:off x="16403941" y="7303736"/>
            <a:ext cx="57702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E0DF-0390-9849-B589-406C867BC69E}"/>
              </a:ext>
            </a:extLst>
          </p:cNvPr>
          <p:cNvSpPr txBox="1"/>
          <p:nvPr/>
        </p:nvSpPr>
        <p:spPr>
          <a:xfrm>
            <a:off x="16403941" y="7956655"/>
            <a:ext cx="57702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604FC-5D95-C54D-9216-BFA3630BFA07}"/>
              </a:ext>
            </a:extLst>
          </p:cNvPr>
          <p:cNvSpPr txBox="1"/>
          <p:nvPr/>
        </p:nvSpPr>
        <p:spPr>
          <a:xfrm>
            <a:off x="16403941" y="10250800"/>
            <a:ext cx="57702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43201-F3FC-5743-9641-1B7C5EF136A8}"/>
              </a:ext>
            </a:extLst>
          </p:cNvPr>
          <p:cNvSpPr txBox="1"/>
          <p:nvPr/>
        </p:nvSpPr>
        <p:spPr>
          <a:xfrm>
            <a:off x="16403941" y="10903719"/>
            <a:ext cx="57702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82968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46">
            <a:extLst>
              <a:ext uri="{FF2B5EF4-FFF2-40B4-BE49-F238E27FC236}">
                <a16:creationId xmlns:a16="http://schemas.microsoft.com/office/drawing/2014/main" id="{0D049AFE-AB9D-0C4B-AEF7-871EA11CC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9" y="3930212"/>
            <a:ext cx="9426068" cy="227412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47">
            <a:extLst>
              <a:ext uri="{FF2B5EF4-FFF2-40B4-BE49-F238E27FC236}">
                <a16:creationId xmlns:a16="http://schemas.microsoft.com/office/drawing/2014/main" id="{75729B92-BE49-F740-8682-B1ED8336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28" y="4160919"/>
            <a:ext cx="1812706" cy="1812706"/>
          </a:xfrm>
          <a:custGeom>
            <a:avLst/>
            <a:gdLst>
              <a:gd name="T0" fmla="*/ 1454 w 1455"/>
              <a:gd name="T1" fmla="*/ 727 h 1456"/>
              <a:gd name="T2" fmla="*/ 1454 w 1455"/>
              <a:gd name="T3" fmla="*/ 727 h 1456"/>
              <a:gd name="T4" fmla="*/ 727 w 1455"/>
              <a:gd name="T5" fmla="*/ 1455 h 1456"/>
              <a:gd name="T6" fmla="*/ 727 w 1455"/>
              <a:gd name="T7" fmla="*/ 1455 h 1456"/>
              <a:gd name="T8" fmla="*/ 0 w 1455"/>
              <a:gd name="T9" fmla="*/ 727 h 1456"/>
              <a:gd name="T10" fmla="*/ 0 w 1455"/>
              <a:gd name="T11" fmla="*/ 727 h 1456"/>
              <a:gd name="T12" fmla="*/ 727 w 1455"/>
              <a:gd name="T13" fmla="*/ 0 h 1456"/>
              <a:gd name="T14" fmla="*/ 727 w 1455"/>
              <a:gd name="T15" fmla="*/ 0 h 1456"/>
              <a:gd name="T16" fmla="*/ 1454 w 1455"/>
              <a:gd name="T17" fmla="*/ 727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5" h="1456">
                <a:moveTo>
                  <a:pt x="1454" y="727"/>
                </a:moveTo>
                <a:lnTo>
                  <a:pt x="1454" y="727"/>
                </a:lnTo>
                <a:cubicBezTo>
                  <a:pt x="1454" y="1129"/>
                  <a:pt x="1129" y="1455"/>
                  <a:pt x="727" y="1455"/>
                </a:cubicBezTo>
                <a:lnTo>
                  <a:pt x="727" y="1455"/>
                </a:lnTo>
                <a:cubicBezTo>
                  <a:pt x="326" y="1455"/>
                  <a:pt x="0" y="1129"/>
                  <a:pt x="0" y="727"/>
                </a:cubicBezTo>
                <a:lnTo>
                  <a:pt x="0" y="727"/>
                </a:lnTo>
                <a:cubicBezTo>
                  <a:pt x="0" y="325"/>
                  <a:pt x="326" y="0"/>
                  <a:pt x="727" y="0"/>
                </a:cubicBezTo>
                <a:lnTo>
                  <a:pt x="727" y="0"/>
                </a:lnTo>
                <a:cubicBezTo>
                  <a:pt x="1129" y="0"/>
                  <a:pt x="1454" y="325"/>
                  <a:pt x="1454" y="7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19">
            <a:extLst>
              <a:ext uri="{FF2B5EF4-FFF2-40B4-BE49-F238E27FC236}">
                <a16:creationId xmlns:a16="http://schemas.microsoft.com/office/drawing/2014/main" id="{30646B18-03EA-EF4D-AA87-29CEA0BDE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9" y="7000823"/>
            <a:ext cx="9426068" cy="227412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20">
            <a:extLst>
              <a:ext uri="{FF2B5EF4-FFF2-40B4-BE49-F238E27FC236}">
                <a16:creationId xmlns:a16="http://schemas.microsoft.com/office/drawing/2014/main" id="{DBD7F00C-DCCC-B34B-A2EC-976858A2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28" y="7231529"/>
            <a:ext cx="1812706" cy="1812706"/>
          </a:xfrm>
          <a:custGeom>
            <a:avLst/>
            <a:gdLst>
              <a:gd name="T0" fmla="*/ 1454 w 1455"/>
              <a:gd name="T1" fmla="*/ 728 h 1456"/>
              <a:gd name="T2" fmla="*/ 1454 w 1455"/>
              <a:gd name="T3" fmla="*/ 728 h 1456"/>
              <a:gd name="T4" fmla="*/ 727 w 1455"/>
              <a:gd name="T5" fmla="*/ 1455 h 1456"/>
              <a:gd name="T6" fmla="*/ 727 w 1455"/>
              <a:gd name="T7" fmla="*/ 1455 h 1456"/>
              <a:gd name="T8" fmla="*/ 0 w 1455"/>
              <a:gd name="T9" fmla="*/ 728 h 1456"/>
              <a:gd name="T10" fmla="*/ 0 w 1455"/>
              <a:gd name="T11" fmla="*/ 728 h 1456"/>
              <a:gd name="T12" fmla="*/ 727 w 1455"/>
              <a:gd name="T13" fmla="*/ 0 h 1456"/>
              <a:gd name="T14" fmla="*/ 727 w 1455"/>
              <a:gd name="T15" fmla="*/ 0 h 1456"/>
              <a:gd name="T16" fmla="*/ 1454 w 1455"/>
              <a:gd name="T17" fmla="*/ 728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5" h="1456">
                <a:moveTo>
                  <a:pt x="1454" y="728"/>
                </a:moveTo>
                <a:lnTo>
                  <a:pt x="1454" y="728"/>
                </a:lnTo>
                <a:cubicBezTo>
                  <a:pt x="1454" y="1129"/>
                  <a:pt x="1129" y="1455"/>
                  <a:pt x="727" y="1455"/>
                </a:cubicBezTo>
                <a:lnTo>
                  <a:pt x="727" y="1455"/>
                </a:lnTo>
                <a:cubicBezTo>
                  <a:pt x="326" y="1455"/>
                  <a:pt x="0" y="1129"/>
                  <a:pt x="0" y="728"/>
                </a:cubicBezTo>
                <a:lnTo>
                  <a:pt x="0" y="728"/>
                </a:lnTo>
                <a:cubicBezTo>
                  <a:pt x="0" y="326"/>
                  <a:pt x="326" y="0"/>
                  <a:pt x="727" y="0"/>
                </a:cubicBezTo>
                <a:lnTo>
                  <a:pt x="727" y="0"/>
                </a:lnTo>
                <a:cubicBezTo>
                  <a:pt x="1129" y="0"/>
                  <a:pt x="1454" y="326"/>
                  <a:pt x="1454" y="7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92">
            <a:extLst>
              <a:ext uri="{FF2B5EF4-FFF2-40B4-BE49-F238E27FC236}">
                <a16:creationId xmlns:a16="http://schemas.microsoft.com/office/drawing/2014/main" id="{EF60E358-8056-234E-8D6A-F5C59E36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9" y="10071437"/>
            <a:ext cx="9426068" cy="227412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93">
            <a:extLst>
              <a:ext uri="{FF2B5EF4-FFF2-40B4-BE49-F238E27FC236}">
                <a16:creationId xmlns:a16="http://schemas.microsoft.com/office/drawing/2014/main" id="{F397D681-803F-DF4F-B68B-6B2CCAB9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28" y="10302144"/>
            <a:ext cx="1812706" cy="1812706"/>
          </a:xfrm>
          <a:custGeom>
            <a:avLst/>
            <a:gdLst>
              <a:gd name="T0" fmla="*/ 1454 w 1455"/>
              <a:gd name="T1" fmla="*/ 728 h 1456"/>
              <a:gd name="T2" fmla="*/ 1454 w 1455"/>
              <a:gd name="T3" fmla="*/ 728 h 1456"/>
              <a:gd name="T4" fmla="*/ 727 w 1455"/>
              <a:gd name="T5" fmla="*/ 1455 h 1456"/>
              <a:gd name="T6" fmla="*/ 727 w 1455"/>
              <a:gd name="T7" fmla="*/ 1455 h 1456"/>
              <a:gd name="T8" fmla="*/ 0 w 1455"/>
              <a:gd name="T9" fmla="*/ 728 h 1456"/>
              <a:gd name="T10" fmla="*/ 0 w 1455"/>
              <a:gd name="T11" fmla="*/ 728 h 1456"/>
              <a:gd name="T12" fmla="*/ 727 w 1455"/>
              <a:gd name="T13" fmla="*/ 0 h 1456"/>
              <a:gd name="T14" fmla="*/ 727 w 1455"/>
              <a:gd name="T15" fmla="*/ 0 h 1456"/>
              <a:gd name="T16" fmla="*/ 1454 w 1455"/>
              <a:gd name="T17" fmla="*/ 728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5" h="1456">
                <a:moveTo>
                  <a:pt x="1454" y="728"/>
                </a:moveTo>
                <a:lnTo>
                  <a:pt x="1454" y="728"/>
                </a:lnTo>
                <a:cubicBezTo>
                  <a:pt x="1454" y="1129"/>
                  <a:pt x="1129" y="1455"/>
                  <a:pt x="727" y="1455"/>
                </a:cubicBezTo>
                <a:lnTo>
                  <a:pt x="727" y="1455"/>
                </a:lnTo>
                <a:cubicBezTo>
                  <a:pt x="326" y="1455"/>
                  <a:pt x="0" y="1129"/>
                  <a:pt x="0" y="728"/>
                </a:cubicBezTo>
                <a:lnTo>
                  <a:pt x="0" y="728"/>
                </a:lnTo>
                <a:cubicBezTo>
                  <a:pt x="0" y="326"/>
                  <a:pt x="326" y="0"/>
                  <a:pt x="727" y="0"/>
                </a:cubicBezTo>
                <a:lnTo>
                  <a:pt x="727" y="0"/>
                </a:lnTo>
                <a:cubicBezTo>
                  <a:pt x="1129" y="0"/>
                  <a:pt x="1454" y="326"/>
                  <a:pt x="1454" y="7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BDE5F4-165C-9047-8A75-E8085A1ED894}"/>
              </a:ext>
            </a:extLst>
          </p:cNvPr>
          <p:cNvGrpSpPr/>
          <p:nvPr/>
        </p:nvGrpSpPr>
        <p:grpSpPr>
          <a:xfrm>
            <a:off x="2548528" y="3930208"/>
            <a:ext cx="8337200" cy="8370161"/>
            <a:chOff x="2548528" y="3930208"/>
            <a:chExt cx="8337200" cy="8370161"/>
          </a:xfrm>
        </p:grpSpPr>
        <p:sp>
          <p:nvSpPr>
            <p:cNvPr id="12" name="Freeform 139">
              <a:extLst>
                <a:ext uri="{FF2B5EF4-FFF2-40B4-BE49-F238E27FC236}">
                  <a16:creationId xmlns:a16="http://schemas.microsoft.com/office/drawing/2014/main" id="{97E7CCB7-F81A-4D46-B68A-E635AC7E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210" y="5946156"/>
              <a:ext cx="4998672" cy="3971475"/>
            </a:xfrm>
            <a:custGeom>
              <a:avLst/>
              <a:gdLst>
                <a:gd name="T0" fmla="*/ 3596 w 4014"/>
                <a:gd name="T1" fmla="*/ 20 h 3189"/>
                <a:gd name="T2" fmla="*/ 1853 w 4014"/>
                <a:gd name="T3" fmla="*/ 169 h 3189"/>
                <a:gd name="T4" fmla="*/ 1853 w 4014"/>
                <a:gd name="T5" fmla="*/ 452 h 3189"/>
                <a:gd name="T6" fmla="*/ 1853 w 4014"/>
                <a:gd name="T7" fmla="*/ 452 h 3189"/>
                <a:gd name="T8" fmla="*/ 1516 w 4014"/>
                <a:gd name="T9" fmla="*/ 822 h 3189"/>
                <a:gd name="T10" fmla="*/ 1285 w 4014"/>
                <a:gd name="T11" fmla="*/ 844 h 3189"/>
                <a:gd name="T12" fmla="*/ 1285 w 4014"/>
                <a:gd name="T13" fmla="*/ 844 h 3189"/>
                <a:gd name="T14" fmla="*/ 712 w 4014"/>
                <a:gd name="T15" fmla="*/ 1570 h 3189"/>
                <a:gd name="T16" fmla="*/ 712 w 4014"/>
                <a:gd name="T17" fmla="*/ 1570 h 3189"/>
                <a:gd name="T18" fmla="*/ 735 w 4014"/>
                <a:gd name="T19" fmla="*/ 894 h 3189"/>
                <a:gd name="T20" fmla="*/ 0 w 4014"/>
                <a:gd name="T21" fmla="*/ 963 h 3189"/>
                <a:gd name="T22" fmla="*/ 0 w 4014"/>
                <a:gd name="T23" fmla="*/ 2069 h 3189"/>
                <a:gd name="T24" fmla="*/ 0 w 4014"/>
                <a:gd name="T25" fmla="*/ 2069 h 3189"/>
                <a:gd name="T26" fmla="*/ 338 w 4014"/>
                <a:gd name="T27" fmla="*/ 2440 h 3189"/>
                <a:gd name="T28" fmla="*/ 568 w 4014"/>
                <a:gd name="T29" fmla="*/ 2461 h 3189"/>
                <a:gd name="T30" fmla="*/ 568 w 4014"/>
                <a:gd name="T31" fmla="*/ 2461 h 3189"/>
                <a:gd name="T32" fmla="*/ 1141 w 4014"/>
                <a:gd name="T33" fmla="*/ 3188 h 3189"/>
                <a:gd name="T34" fmla="*/ 1141 w 4014"/>
                <a:gd name="T35" fmla="*/ 3188 h 3189"/>
                <a:gd name="T36" fmla="*/ 1118 w 4014"/>
                <a:gd name="T37" fmla="*/ 2512 h 3189"/>
                <a:gd name="T38" fmla="*/ 3481 w 4014"/>
                <a:gd name="T39" fmla="*/ 2732 h 3189"/>
                <a:gd name="T40" fmla="*/ 3481 w 4014"/>
                <a:gd name="T41" fmla="*/ 2732 h 3189"/>
                <a:gd name="T42" fmla="*/ 3887 w 4014"/>
                <a:gd name="T43" fmla="*/ 2382 h 3189"/>
                <a:gd name="T44" fmla="*/ 4000 w 4014"/>
                <a:gd name="T45" fmla="*/ 412 h 3189"/>
                <a:gd name="T46" fmla="*/ 4000 w 4014"/>
                <a:gd name="T47" fmla="*/ 412 h 3189"/>
                <a:gd name="T48" fmla="*/ 3596 w 4014"/>
                <a:gd name="T49" fmla="*/ 20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14" h="3189">
                  <a:moveTo>
                    <a:pt x="3596" y="20"/>
                  </a:moveTo>
                  <a:lnTo>
                    <a:pt x="1853" y="169"/>
                  </a:lnTo>
                  <a:lnTo>
                    <a:pt x="1853" y="452"/>
                  </a:lnTo>
                  <a:lnTo>
                    <a:pt x="1853" y="452"/>
                  </a:lnTo>
                  <a:cubicBezTo>
                    <a:pt x="1853" y="644"/>
                    <a:pt x="1707" y="804"/>
                    <a:pt x="1516" y="822"/>
                  </a:cubicBezTo>
                  <a:lnTo>
                    <a:pt x="1285" y="844"/>
                  </a:lnTo>
                  <a:lnTo>
                    <a:pt x="1285" y="844"/>
                  </a:lnTo>
                  <a:cubicBezTo>
                    <a:pt x="1182" y="1472"/>
                    <a:pt x="712" y="1570"/>
                    <a:pt x="712" y="1570"/>
                  </a:cubicBezTo>
                  <a:lnTo>
                    <a:pt x="712" y="1570"/>
                  </a:lnTo>
                  <a:cubicBezTo>
                    <a:pt x="843" y="1492"/>
                    <a:pt x="800" y="1168"/>
                    <a:pt x="735" y="894"/>
                  </a:cubicBezTo>
                  <a:lnTo>
                    <a:pt x="0" y="963"/>
                  </a:lnTo>
                  <a:lnTo>
                    <a:pt x="0" y="2069"/>
                  </a:lnTo>
                  <a:lnTo>
                    <a:pt x="0" y="2069"/>
                  </a:lnTo>
                  <a:cubicBezTo>
                    <a:pt x="0" y="2261"/>
                    <a:pt x="146" y="2422"/>
                    <a:pt x="338" y="2440"/>
                  </a:cubicBezTo>
                  <a:lnTo>
                    <a:pt x="568" y="2461"/>
                  </a:lnTo>
                  <a:lnTo>
                    <a:pt x="568" y="2461"/>
                  </a:lnTo>
                  <a:cubicBezTo>
                    <a:pt x="671" y="3089"/>
                    <a:pt x="1141" y="3188"/>
                    <a:pt x="1141" y="3188"/>
                  </a:cubicBezTo>
                  <a:lnTo>
                    <a:pt x="1141" y="3188"/>
                  </a:lnTo>
                  <a:cubicBezTo>
                    <a:pt x="1010" y="3109"/>
                    <a:pt x="1053" y="2785"/>
                    <a:pt x="1118" y="2512"/>
                  </a:cubicBezTo>
                  <a:lnTo>
                    <a:pt x="3481" y="2732"/>
                  </a:lnTo>
                  <a:lnTo>
                    <a:pt x="3481" y="2732"/>
                  </a:lnTo>
                  <a:cubicBezTo>
                    <a:pt x="3691" y="2751"/>
                    <a:pt x="3875" y="2593"/>
                    <a:pt x="3887" y="2382"/>
                  </a:cubicBezTo>
                  <a:lnTo>
                    <a:pt x="4000" y="412"/>
                  </a:lnTo>
                  <a:lnTo>
                    <a:pt x="4000" y="412"/>
                  </a:lnTo>
                  <a:cubicBezTo>
                    <a:pt x="4013" y="185"/>
                    <a:pt x="3822" y="0"/>
                    <a:pt x="3596" y="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" name="Freeform 140">
              <a:extLst>
                <a:ext uri="{FF2B5EF4-FFF2-40B4-BE49-F238E27FC236}">
                  <a16:creationId xmlns:a16="http://schemas.microsoft.com/office/drawing/2014/main" id="{5EF996AA-E2A1-C943-8168-34A8C04F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617" y="3930208"/>
              <a:ext cx="4998672" cy="3427661"/>
            </a:xfrm>
            <a:custGeom>
              <a:avLst/>
              <a:gdLst>
                <a:gd name="T0" fmla="*/ 2499 w 4014"/>
                <a:gd name="T1" fmla="*/ 1918 h 2752"/>
                <a:gd name="T2" fmla="*/ 4013 w 4014"/>
                <a:gd name="T3" fmla="*/ 1787 h 2752"/>
                <a:gd name="T4" fmla="*/ 4013 w 4014"/>
                <a:gd name="T5" fmla="*/ 671 h 2752"/>
                <a:gd name="T6" fmla="*/ 4013 w 4014"/>
                <a:gd name="T7" fmla="*/ 671 h 2752"/>
                <a:gd name="T8" fmla="*/ 3672 w 4014"/>
                <a:gd name="T9" fmla="*/ 300 h 2752"/>
                <a:gd name="T10" fmla="*/ 416 w 4014"/>
                <a:gd name="T11" fmla="*/ 20 h 2752"/>
                <a:gd name="T12" fmla="*/ 416 w 4014"/>
                <a:gd name="T13" fmla="*/ 20 h 2752"/>
                <a:gd name="T14" fmla="*/ 13 w 4014"/>
                <a:gd name="T15" fmla="*/ 412 h 2752"/>
                <a:gd name="T16" fmla="*/ 125 w 4014"/>
                <a:gd name="T17" fmla="*/ 2382 h 2752"/>
                <a:gd name="T18" fmla="*/ 125 w 4014"/>
                <a:gd name="T19" fmla="*/ 2382 h 2752"/>
                <a:gd name="T20" fmla="*/ 531 w 4014"/>
                <a:gd name="T21" fmla="*/ 2732 h 2752"/>
                <a:gd name="T22" fmla="*/ 2159 w 4014"/>
                <a:gd name="T23" fmla="*/ 2581 h 2752"/>
                <a:gd name="T24" fmla="*/ 2159 w 4014"/>
                <a:gd name="T25" fmla="*/ 2289 h 2752"/>
                <a:gd name="T26" fmla="*/ 2159 w 4014"/>
                <a:gd name="T27" fmla="*/ 2289 h 2752"/>
                <a:gd name="T28" fmla="*/ 2499 w 4014"/>
                <a:gd name="T29" fmla="*/ 1918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14" h="2752">
                  <a:moveTo>
                    <a:pt x="2499" y="1918"/>
                  </a:moveTo>
                  <a:lnTo>
                    <a:pt x="4013" y="1787"/>
                  </a:lnTo>
                  <a:lnTo>
                    <a:pt x="4013" y="671"/>
                  </a:lnTo>
                  <a:lnTo>
                    <a:pt x="4013" y="671"/>
                  </a:lnTo>
                  <a:cubicBezTo>
                    <a:pt x="4013" y="478"/>
                    <a:pt x="3865" y="317"/>
                    <a:pt x="3672" y="300"/>
                  </a:cubicBezTo>
                  <a:lnTo>
                    <a:pt x="416" y="20"/>
                  </a:lnTo>
                  <a:lnTo>
                    <a:pt x="416" y="20"/>
                  </a:lnTo>
                  <a:cubicBezTo>
                    <a:pt x="191" y="0"/>
                    <a:pt x="0" y="186"/>
                    <a:pt x="13" y="412"/>
                  </a:cubicBezTo>
                  <a:lnTo>
                    <a:pt x="125" y="2382"/>
                  </a:lnTo>
                  <a:lnTo>
                    <a:pt x="125" y="2382"/>
                  </a:lnTo>
                  <a:cubicBezTo>
                    <a:pt x="137" y="2593"/>
                    <a:pt x="321" y="2751"/>
                    <a:pt x="531" y="2732"/>
                  </a:cubicBezTo>
                  <a:lnTo>
                    <a:pt x="2159" y="2581"/>
                  </a:lnTo>
                  <a:lnTo>
                    <a:pt x="2159" y="2289"/>
                  </a:lnTo>
                  <a:lnTo>
                    <a:pt x="2159" y="2289"/>
                  </a:lnTo>
                  <a:cubicBezTo>
                    <a:pt x="2159" y="2096"/>
                    <a:pt x="2307" y="1935"/>
                    <a:pt x="2499" y="19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" name="Freeform 141">
              <a:extLst>
                <a:ext uri="{FF2B5EF4-FFF2-40B4-BE49-F238E27FC236}">
                  <a16:creationId xmlns:a16="http://schemas.microsoft.com/office/drawing/2014/main" id="{008FBA92-825D-0644-A752-0C76A962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208" y="6160387"/>
              <a:ext cx="2312574" cy="1746788"/>
            </a:xfrm>
            <a:custGeom>
              <a:avLst/>
              <a:gdLst>
                <a:gd name="T0" fmla="*/ 712 w 1855"/>
                <a:gd name="T1" fmla="*/ 1401 h 1402"/>
                <a:gd name="T2" fmla="*/ 712 w 1855"/>
                <a:gd name="T3" fmla="*/ 1401 h 1402"/>
                <a:gd name="T4" fmla="*/ 1285 w 1855"/>
                <a:gd name="T5" fmla="*/ 675 h 1402"/>
                <a:gd name="T6" fmla="*/ 1516 w 1855"/>
                <a:gd name="T7" fmla="*/ 653 h 1402"/>
                <a:gd name="T8" fmla="*/ 1516 w 1855"/>
                <a:gd name="T9" fmla="*/ 653 h 1402"/>
                <a:gd name="T10" fmla="*/ 1854 w 1855"/>
                <a:gd name="T11" fmla="*/ 283 h 1402"/>
                <a:gd name="T12" fmla="*/ 1854 w 1855"/>
                <a:gd name="T13" fmla="*/ 0 h 1402"/>
                <a:gd name="T14" fmla="*/ 340 w 1855"/>
                <a:gd name="T15" fmla="*/ 131 h 1402"/>
                <a:gd name="T16" fmla="*/ 340 w 1855"/>
                <a:gd name="T17" fmla="*/ 131 h 1402"/>
                <a:gd name="T18" fmla="*/ 0 w 1855"/>
                <a:gd name="T19" fmla="*/ 502 h 1402"/>
                <a:gd name="T20" fmla="*/ 0 w 1855"/>
                <a:gd name="T21" fmla="*/ 794 h 1402"/>
                <a:gd name="T22" fmla="*/ 735 w 1855"/>
                <a:gd name="T23" fmla="*/ 725 h 1402"/>
                <a:gd name="T24" fmla="*/ 735 w 1855"/>
                <a:gd name="T25" fmla="*/ 725 h 1402"/>
                <a:gd name="T26" fmla="*/ 712 w 1855"/>
                <a:gd name="T27" fmla="*/ 140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5" h="1402">
                  <a:moveTo>
                    <a:pt x="712" y="1401"/>
                  </a:moveTo>
                  <a:lnTo>
                    <a:pt x="712" y="1401"/>
                  </a:lnTo>
                  <a:cubicBezTo>
                    <a:pt x="712" y="1401"/>
                    <a:pt x="1182" y="1303"/>
                    <a:pt x="1285" y="675"/>
                  </a:cubicBezTo>
                  <a:lnTo>
                    <a:pt x="1516" y="653"/>
                  </a:lnTo>
                  <a:lnTo>
                    <a:pt x="1516" y="653"/>
                  </a:lnTo>
                  <a:cubicBezTo>
                    <a:pt x="1707" y="635"/>
                    <a:pt x="1854" y="475"/>
                    <a:pt x="1854" y="283"/>
                  </a:cubicBezTo>
                  <a:lnTo>
                    <a:pt x="1854" y="0"/>
                  </a:lnTo>
                  <a:lnTo>
                    <a:pt x="340" y="131"/>
                  </a:lnTo>
                  <a:lnTo>
                    <a:pt x="340" y="131"/>
                  </a:lnTo>
                  <a:cubicBezTo>
                    <a:pt x="148" y="148"/>
                    <a:pt x="0" y="309"/>
                    <a:pt x="0" y="502"/>
                  </a:cubicBezTo>
                  <a:lnTo>
                    <a:pt x="0" y="794"/>
                  </a:lnTo>
                  <a:lnTo>
                    <a:pt x="735" y="725"/>
                  </a:lnTo>
                  <a:lnTo>
                    <a:pt x="735" y="725"/>
                  </a:lnTo>
                  <a:cubicBezTo>
                    <a:pt x="800" y="999"/>
                    <a:pt x="843" y="1323"/>
                    <a:pt x="712" y="14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D21635-C3D7-FB44-80F5-E6D83B34E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528" y="8983812"/>
              <a:ext cx="3228667" cy="3278104"/>
            </a:xfrm>
            <a:custGeom>
              <a:avLst/>
              <a:gdLst>
                <a:gd name="connsiteX0" fmla="*/ 1614334 w 3228667"/>
                <a:gd name="connsiteY0" fmla="*/ 1664392 h 3278104"/>
                <a:gd name="connsiteX1" fmla="*/ 3228667 w 3228667"/>
                <a:gd name="connsiteY1" fmla="*/ 3278104 h 3278104"/>
                <a:gd name="connsiteX2" fmla="*/ 0 w 3228667"/>
                <a:gd name="connsiteY2" fmla="*/ 3278104 h 3278104"/>
                <a:gd name="connsiteX3" fmla="*/ 1614334 w 3228667"/>
                <a:gd name="connsiteY3" fmla="*/ 1664392 h 3278104"/>
                <a:gd name="connsiteX4" fmla="*/ 1614956 w 3228667"/>
                <a:gd name="connsiteY4" fmla="*/ 0 h 3278104"/>
                <a:gd name="connsiteX5" fmla="*/ 2360765 w 3228667"/>
                <a:gd name="connsiteY5" fmla="*/ 747054 h 3278104"/>
                <a:gd name="connsiteX6" fmla="*/ 1614956 w 3228667"/>
                <a:gd name="connsiteY6" fmla="*/ 1492863 h 3278104"/>
                <a:gd name="connsiteX7" fmla="*/ 867902 w 3228667"/>
                <a:gd name="connsiteY7" fmla="*/ 747054 h 3278104"/>
                <a:gd name="connsiteX8" fmla="*/ 1614956 w 3228667"/>
                <a:gd name="connsiteY8" fmla="*/ 0 h 32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8667" h="3278104">
                  <a:moveTo>
                    <a:pt x="1614334" y="1664392"/>
                  </a:moveTo>
                  <a:cubicBezTo>
                    <a:pt x="2505516" y="1664392"/>
                    <a:pt x="3228667" y="2387265"/>
                    <a:pt x="3228667" y="3278104"/>
                  </a:cubicBezTo>
                  <a:lnTo>
                    <a:pt x="0" y="3278104"/>
                  </a:lnTo>
                  <a:cubicBezTo>
                    <a:pt x="0" y="2387265"/>
                    <a:pt x="723152" y="1664392"/>
                    <a:pt x="1614334" y="1664392"/>
                  </a:cubicBezTo>
                  <a:close/>
                  <a:moveTo>
                    <a:pt x="1614956" y="0"/>
                  </a:moveTo>
                  <a:cubicBezTo>
                    <a:pt x="2025836" y="0"/>
                    <a:pt x="2360765" y="333684"/>
                    <a:pt x="2360765" y="747054"/>
                  </a:cubicBezTo>
                  <a:cubicBezTo>
                    <a:pt x="2360765" y="1157934"/>
                    <a:pt x="2025836" y="1492863"/>
                    <a:pt x="1614956" y="1492863"/>
                  </a:cubicBezTo>
                  <a:cubicBezTo>
                    <a:pt x="1202831" y="1492863"/>
                    <a:pt x="867902" y="1157934"/>
                    <a:pt x="867902" y="747054"/>
                  </a:cubicBezTo>
                  <a:cubicBezTo>
                    <a:pt x="867902" y="333684"/>
                    <a:pt x="1202831" y="0"/>
                    <a:pt x="161495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7E137C-DA95-6641-A5C7-9D13EB64F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7061" y="9022261"/>
              <a:ext cx="3228667" cy="3278108"/>
            </a:xfrm>
            <a:custGeom>
              <a:avLst/>
              <a:gdLst>
                <a:gd name="connsiteX0" fmla="*/ 1613089 w 3228667"/>
                <a:gd name="connsiteY0" fmla="*/ 1664396 h 3278108"/>
                <a:gd name="connsiteX1" fmla="*/ 3228667 w 3228667"/>
                <a:gd name="connsiteY1" fmla="*/ 3278108 h 3278108"/>
                <a:gd name="connsiteX2" fmla="*/ 0 w 3228667"/>
                <a:gd name="connsiteY2" fmla="*/ 3278108 h 3278108"/>
                <a:gd name="connsiteX3" fmla="*/ 1613089 w 3228667"/>
                <a:gd name="connsiteY3" fmla="*/ 1664396 h 3278108"/>
                <a:gd name="connsiteX4" fmla="*/ 1614956 w 3228667"/>
                <a:gd name="connsiteY4" fmla="*/ 0 h 3278108"/>
                <a:gd name="connsiteX5" fmla="*/ 2360765 w 3228667"/>
                <a:gd name="connsiteY5" fmla="*/ 746431 h 3278108"/>
                <a:gd name="connsiteX6" fmla="*/ 1614956 w 3228667"/>
                <a:gd name="connsiteY6" fmla="*/ 1492862 h 3278108"/>
                <a:gd name="connsiteX7" fmla="*/ 867902 w 3228667"/>
                <a:gd name="connsiteY7" fmla="*/ 746431 h 3278108"/>
                <a:gd name="connsiteX8" fmla="*/ 1614956 w 3228667"/>
                <a:gd name="connsiteY8" fmla="*/ 0 h 327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8667" h="3278108">
                  <a:moveTo>
                    <a:pt x="1613089" y="1664396"/>
                  </a:moveTo>
                  <a:cubicBezTo>
                    <a:pt x="2505516" y="1664396"/>
                    <a:pt x="3228667" y="2386025"/>
                    <a:pt x="3228667" y="3278108"/>
                  </a:cubicBezTo>
                  <a:lnTo>
                    <a:pt x="0" y="3278108"/>
                  </a:lnTo>
                  <a:cubicBezTo>
                    <a:pt x="0" y="2386025"/>
                    <a:pt x="721907" y="1664396"/>
                    <a:pt x="1613089" y="1664396"/>
                  </a:cubicBezTo>
                  <a:close/>
                  <a:moveTo>
                    <a:pt x="1614956" y="0"/>
                  </a:moveTo>
                  <a:cubicBezTo>
                    <a:pt x="2027081" y="0"/>
                    <a:pt x="2360765" y="332716"/>
                    <a:pt x="2360765" y="746431"/>
                  </a:cubicBezTo>
                  <a:cubicBezTo>
                    <a:pt x="2360765" y="1158899"/>
                    <a:pt x="2027081" y="1492862"/>
                    <a:pt x="1614956" y="1492862"/>
                  </a:cubicBezTo>
                  <a:cubicBezTo>
                    <a:pt x="1201586" y="1492862"/>
                    <a:pt x="867902" y="1158899"/>
                    <a:pt x="867902" y="746431"/>
                  </a:cubicBezTo>
                  <a:cubicBezTo>
                    <a:pt x="867902" y="332716"/>
                    <a:pt x="1201586" y="0"/>
                    <a:pt x="161495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294">
              <a:extLst>
                <a:ext uri="{FF2B5EF4-FFF2-40B4-BE49-F238E27FC236}">
                  <a16:creationId xmlns:a16="http://schemas.microsoft.com/office/drawing/2014/main" id="{4F40FE8F-4E86-5E41-AC58-CEB373D3F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974" y="5396852"/>
              <a:ext cx="351554" cy="351554"/>
            </a:xfrm>
            <a:custGeom>
              <a:avLst/>
              <a:gdLst>
                <a:gd name="T0" fmla="*/ 281 w 282"/>
                <a:gd name="T1" fmla="*/ 140 h 282"/>
                <a:gd name="T2" fmla="*/ 281 w 282"/>
                <a:gd name="T3" fmla="*/ 140 h 282"/>
                <a:gd name="T4" fmla="*/ 140 w 282"/>
                <a:gd name="T5" fmla="*/ 281 h 282"/>
                <a:gd name="T6" fmla="*/ 140 w 282"/>
                <a:gd name="T7" fmla="*/ 281 h 282"/>
                <a:gd name="T8" fmla="*/ 0 w 282"/>
                <a:gd name="T9" fmla="*/ 140 h 282"/>
                <a:gd name="T10" fmla="*/ 0 w 282"/>
                <a:gd name="T11" fmla="*/ 140 h 282"/>
                <a:gd name="T12" fmla="*/ 140 w 282"/>
                <a:gd name="T13" fmla="*/ 0 h 282"/>
                <a:gd name="T14" fmla="*/ 140 w 282"/>
                <a:gd name="T15" fmla="*/ 0 h 282"/>
                <a:gd name="T16" fmla="*/ 281 w 282"/>
                <a:gd name="T17" fmla="*/ 14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2">
                  <a:moveTo>
                    <a:pt x="281" y="140"/>
                  </a:moveTo>
                  <a:lnTo>
                    <a:pt x="281" y="140"/>
                  </a:lnTo>
                  <a:cubicBezTo>
                    <a:pt x="281" y="218"/>
                    <a:pt x="218" y="281"/>
                    <a:pt x="140" y="281"/>
                  </a:cubicBezTo>
                  <a:lnTo>
                    <a:pt x="140" y="281"/>
                  </a:lnTo>
                  <a:cubicBezTo>
                    <a:pt x="63" y="281"/>
                    <a:pt x="0" y="218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63" y="0"/>
                    <a:pt x="140" y="0"/>
                  </a:cubicBezTo>
                  <a:lnTo>
                    <a:pt x="140" y="0"/>
                  </a:lnTo>
                  <a:cubicBezTo>
                    <a:pt x="218" y="0"/>
                    <a:pt x="281" y="63"/>
                    <a:pt x="281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295">
              <a:extLst>
                <a:ext uri="{FF2B5EF4-FFF2-40B4-BE49-F238E27FC236}">
                  <a16:creationId xmlns:a16="http://schemas.microsoft.com/office/drawing/2014/main" id="{E4D71A6D-5C48-8D44-917D-D02D7012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819" y="5396852"/>
              <a:ext cx="351554" cy="351554"/>
            </a:xfrm>
            <a:custGeom>
              <a:avLst/>
              <a:gdLst>
                <a:gd name="T0" fmla="*/ 281 w 282"/>
                <a:gd name="T1" fmla="*/ 140 h 282"/>
                <a:gd name="T2" fmla="*/ 281 w 282"/>
                <a:gd name="T3" fmla="*/ 140 h 282"/>
                <a:gd name="T4" fmla="*/ 141 w 282"/>
                <a:gd name="T5" fmla="*/ 281 h 282"/>
                <a:gd name="T6" fmla="*/ 141 w 282"/>
                <a:gd name="T7" fmla="*/ 281 h 282"/>
                <a:gd name="T8" fmla="*/ 0 w 282"/>
                <a:gd name="T9" fmla="*/ 140 h 282"/>
                <a:gd name="T10" fmla="*/ 0 w 282"/>
                <a:gd name="T11" fmla="*/ 140 h 282"/>
                <a:gd name="T12" fmla="*/ 141 w 282"/>
                <a:gd name="T13" fmla="*/ 0 h 282"/>
                <a:gd name="T14" fmla="*/ 141 w 282"/>
                <a:gd name="T15" fmla="*/ 0 h 282"/>
                <a:gd name="T16" fmla="*/ 281 w 282"/>
                <a:gd name="T17" fmla="*/ 14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2">
                  <a:moveTo>
                    <a:pt x="281" y="140"/>
                  </a:moveTo>
                  <a:lnTo>
                    <a:pt x="281" y="140"/>
                  </a:lnTo>
                  <a:cubicBezTo>
                    <a:pt x="281" y="218"/>
                    <a:pt x="218" y="281"/>
                    <a:pt x="141" y="281"/>
                  </a:cubicBezTo>
                  <a:lnTo>
                    <a:pt x="141" y="281"/>
                  </a:lnTo>
                  <a:cubicBezTo>
                    <a:pt x="63" y="281"/>
                    <a:pt x="0" y="218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63" y="0"/>
                    <a:pt x="141" y="0"/>
                  </a:cubicBezTo>
                  <a:lnTo>
                    <a:pt x="141" y="0"/>
                  </a:lnTo>
                  <a:cubicBezTo>
                    <a:pt x="218" y="0"/>
                    <a:pt x="281" y="63"/>
                    <a:pt x="281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296">
              <a:extLst>
                <a:ext uri="{FF2B5EF4-FFF2-40B4-BE49-F238E27FC236}">
                  <a16:creationId xmlns:a16="http://schemas.microsoft.com/office/drawing/2014/main" id="{68CE5145-9C15-FD4D-AAE1-916C9043D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161" y="5396852"/>
              <a:ext cx="351554" cy="351554"/>
            </a:xfrm>
            <a:custGeom>
              <a:avLst/>
              <a:gdLst>
                <a:gd name="T0" fmla="*/ 280 w 281"/>
                <a:gd name="T1" fmla="*/ 140 h 282"/>
                <a:gd name="T2" fmla="*/ 280 w 281"/>
                <a:gd name="T3" fmla="*/ 140 h 282"/>
                <a:gd name="T4" fmla="*/ 140 w 281"/>
                <a:gd name="T5" fmla="*/ 281 h 282"/>
                <a:gd name="T6" fmla="*/ 140 w 281"/>
                <a:gd name="T7" fmla="*/ 281 h 282"/>
                <a:gd name="T8" fmla="*/ 0 w 281"/>
                <a:gd name="T9" fmla="*/ 140 h 282"/>
                <a:gd name="T10" fmla="*/ 0 w 281"/>
                <a:gd name="T11" fmla="*/ 140 h 282"/>
                <a:gd name="T12" fmla="*/ 140 w 281"/>
                <a:gd name="T13" fmla="*/ 0 h 282"/>
                <a:gd name="T14" fmla="*/ 140 w 281"/>
                <a:gd name="T15" fmla="*/ 0 h 282"/>
                <a:gd name="T16" fmla="*/ 280 w 281"/>
                <a:gd name="T17" fmla="*/ 14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2">
                  <a:moveTo>
                    <a:pt x="280" y="140"/>
                  </a:moveTo>
                  <a:lnTo>
                    <a:pt x="280" y="140"/>
                  </a:lnTo>
                  <a:cubicBezTo>
                    <a:pt x="280" y="218"/>
                    <a:pt x="218" y="281"/>
                    <a:pt x="140" y="281"/>
                  </a:cubicBezTo>
                  <a:lnTo>
                    <a:pt x="140" y="281"/>
                  </a:lnTo>
                  <a:cubicBezTo>
                    <a:pt x="63" y="281"/>
                    <a:pt x="0" y="218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63" y="0"/>
                    <a:pt x="140" y="0"/>
                  </a:cubicBezTo>
                  <a:lnTo>
                    <a:pt x="140" y="0"/>
                  </a:lnTo>
                  <a:cubicBezTo>
                    <a:pt x="218" y="0"/>
                    <a:pt x="280" y="63"/>
                    <a:pt x="280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297">
              <a:extLst>
                <a:ext uri="{FF2B5EF4-FFF2-40B4-BE49-F238E27FC236}">
                  <a16:creationId xmlns:a16="http://schemas.microsoft.com/office/drawing/2014/main" id="{36FB2741-BC6B-7F4C-9F92-D56275581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671" y="7649001"/>
              <a:ext cx="351554" cy="351554"/>
            </a:xfrm>
            <a:custGeom>
              <a:avLst/>
              <a:gdLst>
                <a:gd name="T0" fmla="*/ 280 w 281"/>
                <a:gd name="T1" fmla="*/ 140 h 281"/>
                <a:gd name="T2" fmla="*/ 280 w 281"/>
                <a:gd name="T3" fmla="*/ 140 h 281"/>
                <a:gd name="T4" fmla="*/ 140 w 281"/>
                <a:gd name="T5" fmla="*/ 280 h 281"/>
                <a:gd name="T6" fmla="*/ 140 w 281"/>
                <a:gd name="T7" fmla="*/ 280 h 281"/>
                <a:gd name="T8" fmla="*/ 0 w 281"/>
                <a:gd name="T9" fmla="*/ 140 h 281"/>
                <a:gd name="T10" fmla="*/ 0 w 281"/>
                <a:gd name="T11" fmla="*/ 140 h 281"/>
                <a:gd name="T12" fmla="*/ 140 w 281"/>
                <a:gd name="T13" fmla="*/ 0 h 281"/>
                <a:gd name="T14" fmla="*/ 140 w 281"/>
                <a:gd name="T15" fmla="*/ 0 h 281"/>
                <a:gd name="T16" fmla="*/ 280 w 281"/>
                <a:gd name="T17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280" y="140"/>
                  </a:moveTo>
                  <a:lnTo>
                    <a:pt x="280" y="140"/>
                  </a:lnTo>
                  <a:cubicBezTo>
                    <a:pt x="280" y="217"/>
                    <a:pt x="217" y="280"/>
                    <a:pt x="140" y="280"/>
                  </a:cubicBezTo>
                  <a:lnTo>
                    <a:pt x="140" y="280"/>
                  </a:lnTo>
                  <a:cubicBezTo>
                    <a:pt x="63" y="280"/>
                    <a:pt x="0" y="217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63" y="0"/>
                    <a:pt x="140" y="0"/>
                  </a:cubicBezTo>
                  <a:lnTo>
                    <a:pt x="140" y="0"/>
                  </a:lnTo>
                  <a:cubicBezTo>
                    <a:pt x="217" y="0"/>
                    <a:pt x="280" y="63"/>
                    <a:pt x="280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298">
              <a:extLst>
                <a:ext uri="{FF2B5EF4-FFF2-40B4-BE49-F238E27FC236}">
                  <a16:creationId xmlns:a16="http://schemas.microsoft.com/office/drawing/2014/main" id="{13F7CB81-2E8B-DE40-8D87-0B9FB207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009" y="7649001"/>
              <a:ext cx="351554" cy="351554"/>
            </a:xfrm>
            <a:custGeom>
              <a:avLst/>
              <a:gdLst>
                <a:gd name="T0" fmla="*/ 281 w 282"/>
                <a:gd name="T1" fmla="*/ 140 h 281"/>
                <a:gd name="T2" fmla="*/ 281 w 282"/>
                <a:gd name="T3" fmla="*/ 140 h 281"/>
                <a:gd name="T4" fmla="*/ 141 w 282"/>
                <a:gd name="T5" fmla="*/ 280 h 281"/>
                <a:gd name="T6" fmla="*/ 141 w 282"/>
                <a:gd name="T7" fmla="*/ 280 h 281"/>
                <a:gd name="T8" fmla="*/ 0 w 282"/>
                <a:gd name="T9" fmla="*/ 140 h 281"/>
                <a:gd name="T10" fmla="*/ 0 w 282"/>
                <a:gd name="T11" fmla="*/ 140 h 281"/>
                <a:gd name="T12" fmla="*/ 141 w 282"/>
                <a:gd name="T13" fmla="*/ 0 h 281"/>
                <a:gd name="T14" fmla="*/ 141 w 282"/>
                <a:gd name="T15" fmla="*/ 0 h 281"/>
                <a:gd name="T16" fmla="*/ 281 w 282"/>
                <a:gd name="T17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1">
                  <a:moveTo>
                    <a:pt x="281" y="140"/>
                  </a:moveTo>
                  <a:lnTo>
                    <a:pt x="281" y="140"/>
                  </a:lnTo>
                  <a:cubicBezTo>
                    <a:pt x="281" y="217"/>
                    <a:pt x="218" y="280"/>
                    <a:pt x="141" y="280"/>
                  </a:cubicBezTo>
                  <a:lnTo>
                    <a:pt x="141" y="280"/>
                  </a:lnTo>
                  <a:cubicBezTo>
                    <a:pt x="63" y="280"/>
                    <a:pt x="0" y="217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63" y="0"/>
                    <a:pt x="141" y="0"/>
                  </a:cubicBezTo>
                  <a:lnTo>
                    <a:pt x="141" y="0"/>
                  </a:lnTo>
                  <a:cubicBezTo>
                    <a:pt x="218" y="0"/>
                    <a:pt x="281" y="63"/>
                    <a:pt x="281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299">
              <a:extLst>
                <a:ext uri="{FF2B5EF4-FFF2-40B4-BE49-F238E27FC236}">
                  <a16:creationId xmlns:a16="http://schemas.microsoft.com/office/drawing/2014/main" id="{F2FB8E0C-6D7A-3140-8F1C-A090856B4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349" y="7649001"/>
              <a:ext cx="351554" cy="351554"/>
            </a:xfrm>
            <a:custGeom>
              <a:avLst/>
              <a:gdLst>
                <a:gd name="T0" fmla="*/ 280 w 281"/>
                <a:gd name="T1" fmla="*/ 140 h 281"/>
                <a:gd name="T2" fmla="*/ 280 w 281"/>
                <a:gd name="T3" fmla="*/ 140 h 281"/>
                <a:gd name="T4" fmla="*/ 140 w 281"/>
                <a:gd name="T5" fmla="*/ 280 h 281"/>
                <a:gd name="T6" fmla="*/ 140 w 281"/>
                <a:gd name="T7" fmla="*/ 280 h 281"/>
                <a:gd name="T8" fmla="*/ 0 w 281"/>
                <a:gd name="T9" fmla="*/ 140 h 281"/>
                <a:gd name="T10" fmla="*/ 0 w 281"/>
                <a:gd name="T11" fmla="*/ 140 h 281"/>
                <a:gd name="T12" fmla="*/ 140 w 281"/>
                <a:gd name="T13" fmla="*/ 0 h 281"/>
                <a:gd name="T14" fmla="*/ 140 w 281"/>
                <a:gd name="T15" fmla="*/ 0 h 281"/>
                <a:gd name="T16" fmla="*/ 280 w 281"/>
                <a:gd name="T17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280" y="140"/>
                  </a:moveTo>
                  <a:lnTo>
                    <a:pt x="280" y="140"/>
                  </a:lnTo>
                  <a:cubicBezTo>
                    <a:pt x="280" y="217"/>
                    <a:pt x="217" y="280"/>
                    <a:pt x="140" y="280"/>
                  </a:cubicBezTo>
                  <a:lnTo>
                    <a:pt x="140" y="280"/>
                  </a:lnTo>
                  <a:cubicBezTo>
                    <a:pt x="62" y="280"/>
                    <a:pt x="0" y="217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62" y="0"/>
                    <a:pt x="140" y="0"/>
                  </a:cubicBezTo>
                  <a:lnTo>
                    <a:pt x="140" y="0"/>
                  </a:lnTo>
                  <a:cubicBezTo>
                    <a:pt x="217" y="0"/>
                    <a:pt x="280" y="63"/>
                    <a:pt x="280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2C93D151-470C-5044-83A6-17E262BB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4053" y="10598770"/>
            <a:ext cx="1212717" cy="1212718"/>
          </a:xfrm>
          <a:custGeom>
            <a:avLst/>
            <a:gdLst>
              <a:gd name="connsiteX0" fmla="*/ 791063 w 1212717"/>
              <a:gd name="connsiteY0" fmla="*/ 485582 h 1212718"/>
              <a:gd name="connsiteX1" fmla="*/ 802519 w 1212717"/>
              <a:gd name="connsiteY1" fmla="*/ 488407 h 1212718"/>
              <a:gd name="connsiteX2" fmla="*/ 877614 w 1212717"/>
              <a:gd name="connsiteY2" fmla="*/ 637818 h 1212718"/>
              <a:gd name="connsiteX3" fmla="*/ 802519 w 1212717"/>
              <a:gd name="connsiteY3" fmla="*/ 785974 h 1212718"/>
              <a:gd name="connsiteX4" fmla="*/ 793609 w 1212717"/>
              <a:gd name="connsiteY4" fmla="*/ 789740 h 1212718"/>
              <a:gd name="connsiteX5" fmla="*/ 779608 w 1212717"/>
              <a:gd name="connsiteY5" fmla="*/ 782207 h 1212718"/>
              <a:gd name="connsiteX6" fmla="*/ 783427 w 1212717"/>
              <a:gd name="connsiteY6" fmla="*/ 760863 h 1212718"/>
              <a:gd name="connsiteX7" fmla="*/ 845794 w 1212717"/>
              <a:gd name="connsiteY7" fmla="*/ 637818 h 1212718"/>
              <a:gd name="connsiteX8" fmla="*/ 783427 w 1212717"/>
              <a:gd name="connsiteY8" fmla="*/ 514774 h 1212718"/>
              <a:gd name="connsiteX9" fmla="*/ 779608 w 1212717"/>
              <a:gd name="connsiteY9" fmla="*/ 492174 h 1212718"/>
              <a:gd name="connsiteX10" fmla="*/ 791063 w 1212717"/>
              <a:gd name="connsiteY10" fmla="*/ 485582 h 1212718"/>
              <a:gd name="connsiteX11" fmla="*/ 855906 w 1212717"/>
              <a:gd name="connsiteY11" fmla="*/ 386681 h 1212718"/>
              <a:gd name="connsiteX12" fmla="*/ 867942 w 1212717"/>
              <a:gd name="connsiteY12" fmla="*/ 389469 h 1212718"/>
              <a:gd name="connsiteX13" fmla="*/ 992986 w 1212717"/>
              <a:gd name="connsiteY13" fmla="*/ 632320 h 1212718"/>
              <a:gd name="connsiteX14" fmla="*/ 867942 w 1212717"/>
              <a:gd name="connsiteY14" fmla="*/ 875170 h 1212718"/>
              <a:gd name="connsiteX15" fmla="*/ 857938 w 1212717"/>
              <a:gd name="connsiteY15" fmla="*/ 877648 h 1212718"/>
              <a:gd name="connsiteX16" fmla="*/ 846684 w 1212717"/>
              <a:gd name="connsiteY16" fmla="*/ 871453 h 1212718"/>
              <a:gd name="connsiteX17" fmla="*/ 849185 w 1212717"/>
              <a:gd name="connsiteY17" fmla="*/ 849150 h 1212718"/>
              <a:gd name="connsiteX18" fmla="*/ 960474 w 1212717"/>
              <a:gd name="connsiteY18" fmla="*/ 632320 h 1212718"/>
              <a:gd name="connsiteX19" fmla="*/ 849185 w 1212717"/>
              <a:gd name="connsiteY19" fmla="*/ 414250 h 1212718"/>
              <a:gd name="connsiteX20" fmla="*/ 846684 w 1212717"/>
              <a:gd name="connsiteY20" fmla="*/ 393186 h 1212718"/>
              <a:gd name="connsiteX21" fmla="*/ 855906 w 1212717"/>
              <a:gd name="connsiteY21" fmla="*/ 386681 h 1212718"/>
              <a:gd name="connsiteX22" fmla="*/ 928111 w 1212717"/>
              <a:gd name="connsiteY22" fmla="*/ 287812 h 1212718"/>
              <a:gd name="connsiteX23" fmla="*/ 939110 w 1212717"/>
              <a:gd name="connsiteY23" fmla="*/ 290607 h 1212718"/>
              <a:gd name="connsiteX24" fmla="*/ 1113847 w 1212717"/>
              <a:gd name="connsiteY24" fmla="*/ 632320 h 1212718"/>
              <a:gd name="connsiteX25" fmla="*/ 939110 w 1212717"/>
              <a:gd name="connsiteY25" fmla="*/ 974033 h 1212718"/>
              <a:gd name="connsiteX26" fmla="*/ 930435 w 1212717"/>
              <a:gd name="connsiteY26" fmla="*/ 976518 h 1212718"/>
              <a:gd name="connsiteX27" fmla="*/ 918042 w 1212717"/>
              <a:gd name="connsiteY27" fmla="*/ 969063 h 1212718"/>
              <a:gd name="connsiteX28" fmla="*/ 920521 w 1212717"/>
              <a:gd name="connsiteY28" fmla="*/ 947939 h 1212718"/>
              <a:gd name="connsiteX29" fmla="*/ 1082865 w 1212717"/>
              <a:gd name="connsiteY29" fmla="*/ 632320 h 1212718"/>
              <a:gd name="connsiteX30" fmla="*/ 920521 w 1212717"/>
              <a:gd name="connsiteY30" fmla="*/ 316702 h 1212718"/>
              <a:gd name="connsiteX31" fmla="*/ 918042 w 1212717"/>
              <a:gd name="connsiteY31" fmla="*/ 294335 h 1212718"/>
              <a:gd name="connsiteX32" fmla="*/ 928111 w 1212717"/>
              <a:gd name="connsiteY32" fmla="*/ 287812 h 1212718"/>
              <a:gd name="connsiteX33" fmla="*/ 601378 w 1212717"/>
              <a:gd name="connsiteY33" fmla="*/ 32339 h 1212718"/>
              <a:gd name="connsiteX34" fmla="*/ 31127 w 1212717"/>
              <a:gd name="connsiteY34" fmla="*/ 606981 h 1212718"/>
              <a:gd name="connsiteX35" fmla="*/ 606358 w 1212717"/>
              <a:gd name="connsiteY35" fmla="*/ 1181623 h 1212718"/>
              <a:gd name="connsiteX36" fmla="*/ 1181590 w 1212717"/>
              <a:gd name="connsiteY36" fmla="*/ 606981 h 1212718"/>
              <a:gd name="connsiteX37" fmla="*/ 633750 w 1212717"/>
              <a:gd name="connsiteY37" fmla="*/ 32339 h 1212718"/>
              <a:gd name="connsiteX38" fmla="*/ 649937 w 1212717"/>
              <a:gd name="connsiteY38" fmla="*/ 146770 h 1212718"/>
              <a:gd name="connsiteX39" fmla="*/ 648691 w 1212717"/>
              <a:gd name="connsiteY39" fmla="*/ 225130 h 1212718"/>
              <a:gd name="connsiteX40" fmla="*/ 648691 w 1212717"/>
              <a:gd name="connsiteY40" fmla="*/ 226374 h 1212718"/>
              <a:gd name="connsiteX41" fmla="*/ 714681 w 1212717"/>
              <a:gd name="connsiteY41" fmla="*/ 354487 h 1212718"/>
              <a:gd name="connsiteX42" fmla="*/ 722152 w 1212717"/>
              <a:gd name="connsiteY42" fmla="*/ 359462 h 1212718"/>
              <a:gd name="connsiteX43" fmla="*/ 755769 w 1212717"/>
              <a:gd name="connsiteY43" fmla="*/ 446529 h 1212718"/>
              <a:gd name="connsiteX44" fmla="*/ 702230 w 1212717"/>
              <a:gd name="connsiteY44" fmla="*/ 502501 h 1212718"/>
              <a:gd name="connsiteX45" fmla="*/ 698495 w 1212717"/>
              <a:gd name="connsiteY45" fmla="*/ 503744 h 1212718"/>
              <a:gd name="connsiteX46" fmla="*/ 652427 w 1212717"/>
              <a:gd name="connsiteY46" fmla="*/ 503744 h 1212718"/>
              <a:gd name="connsiteX47" fmla="*/ 652427 w 1212717"/>
              <a:gd name="connsiteY47" fmla="*/ 702755 h 1212718"/>
              <a:gd name="connsiteX48" fmla="*/ 557800 w 1212717"/>
              <a:gd name="connsiteY48" fmla="*/ 798528 h 1212718"/>
              <a:gd name="connsiteX49" fmla="*/ 423330 w 1212717"/>
              <a:gd name="connsiteY49" fmla="*/ 798528 h 1212718"/>
              <a:gd name="connsiteX50" fmla="*/ 423330 w 1212717"/>
              <a:gd name="connsiteY50" fmla="*/ 801016 h 1212718"/>
              <a:gd name="connsiteX51" fmla="*/ 413370 w 1212717"/>
              <a:gd name="connsiteY51" fmla="*/ 861963 h 1212718"/>
              <a:gd name="connsiteX52" fmla="*/ 414615 w 1212717"/>
              <a:gd name="connsiteY52" fmla="*/ 985100 h 1212718"/>
              <a:gd name="connsiteX53" fmla="*/ 423330 w 1212717"/>
              <a:gd name="connsiteY53" fmla="*/ 1026146 h 1212718"/>
              <a:gd name="connsiteX54" fmla="*/ 410879 w 1212717"/>
              <a:gd name="connsiteY54" fmla="*/ 1046047 h 1212718"/>
              <a:gd name="connsiteX55" fmla="*/ 407144 w 1212717"/>
              <a:gd name="connsiteY55" fmla="*/ 1046047 h 1212718"/>
              <a:gd name="connsiteX56" fmla="*/ 392203 w 1212717"/>
              <a:gd name="connsiteY56" fmla="*/ 1032365 h 1212718"/>
              <a:gd name="connsiteX57" fmla="*/ 383487 w 1212717"/>
              <a:gd name="connsiteY57" fmla="*/ 990076 h 1212718"/>
              <a:gd name="connsiteX58" fmla="*/ 382242 w 1212717"/>
              <a:gd name="connsiteY58" fmla="*/ 856988 h 1212718"/>
              <a:gd name="connsiteX59" fmla="*/ 390958 w 1212717"/>
              <a:gd name="connsiteY59" fmla="*/ 798528 h 1212718"/>
              <a:gd name="connsiteX60" fmla="*/ 362321 w 1212717"/>
              <a:gd name="connsiteY60" fmla="*/ 798528 h 1212718"/>
              <a:gd name="connsiteX61" fmla="*/ 219136 w 1212717"/>
              <a:gd name="connsiteY61" fmla="*/ 759970 h 1212718"/>
              <a:gd name="connsiteX62" fmla="*/ 181783 w 1212717"/>
              <a:gd name="connsiteY62" fmla="*/ 737581 h 1212718"/>
              <a:gd name="connsiteX63" fmla="*/ 175558 w 1212717"/>
              <a:gd name="connsiteY63" fmla="*/ 715193 h 1212718"/>
              <a:gd name="connsiteX64" fmla="*/ 197969 w 1212717"/>
              <a:gd name="connsiteY64" fmla="*/ 710218 h 1212718"/>
              <a:gd name="connsiteX65" fmla="*/ 235322 w 1212717"/>
              <a:gd name="connsiteY65" fmla="*/ 732606 h 1212718"/>
              <a:gd name="connsiteX66" fmla="*/ 362321 w 1212717"/>
              <a:gd name="connsiteY66" fmla="*/ 766189 h 1212718"/>
              <a:gd name="connsiteX67" fmla="*/ 557800 w 1212717"/>
              <a:gd name="connsiteY67" fmla="*/ 766189 h 1212718"/>
              <a:gd name="connsiteX68" fmla="*/ 620054 w 1212717"/>
              <a:gd name="connsiteY68" fmla="*/ 702755 h 1212718"/>
              <a:gd name="connsiteX69" fmla="*/ 620054 w 1212717"/>
              <a:gd name="connsiteY69" fmla="*/ 503744 h 1212718"/>
              <a:gd name="connsiteX70" fmla="*/ 590172 w 1212717"/>
              <a:gd name="connsiteY70" fmla="*/ 503744 h 1212718"/>
              <a:gd name="connsiteX71" fmla="*/ 575231 w 1212717"/>
              <a:gd name="connsiteY71" fmla="*/ 488819 h 1212718"/>
              <a:gd name="connsiteX72" fmla="*/ 590172 w 1212717"/>
              <a:gd name="connsiteY72" fmla="*/ 472649 h 1212718"/>
              <a:gd name="connsiteX73" fmla="*/ 633750 w 1212717"/>
              <a:gd name="connsiteY73" fmla="*/ 471405 h 1212718"/>
              <a:gd name="connsiteX74" fmla="*/ 636241 w 1212717"/>
              <a:gd name="connsiteY74" fmla="*/ 471405 h 1212718"/>
              <a:gd name="connsiteX75" fmla="*/ 638731 w 1212717"/>
              <a:gd name="connsiteY75" fmla="*/ 471405 h 1212718"/>
              <a:gd name="connsiteX76" fmla="*/ 694760 w 1212717"/>
              <a:gd name="connsiteY76" fmla="*/ 471405 h 1212718"/>
              <a:gd name="connsiteX77" fmla="*/ 725887 w 1212717"/>
              <a:gd name="connsiteY77" fmla="*/ 439066 h 1212718"/>
              <a:gd name="connsiteX78" fmla="*/ 704721 w 1212717"/>
              <a:gd name="connsiteY78" fmla="*/ 385582 h 1212718"/>
              <a:gd name="connsiteX79" fmla="*/ 696005 w 1212717"/>
              <a:gd name="connsiteY79" fmla="*/ 380607 h 1212718"/>
              <a:gd name="connsiteX80" fmla="*/ 617564 w 1212717"/>
              <a:gd name="connsiteY80" fmla="*/ 226374 h 1212718"/>
              <a:gd name="connsiteX81" fmla="*/ 617564 w 1212717"/>
              <a:gd name="connsiteY81" fmla="*/ 225130 h 1212718"/>
              <a:gd name="connsiteX82" fmla="*/ 617564 w 1212717"/>
              <a:gd name="connsiteY82" fmla="*/ 146770 h 1212718"/>
              <a:gd name="connsiteX83" fmla="*/ 601378 w 1212717"/>
              <a:gd name="connsiteY83" fmla="*/ 32339 h 1212718"/>
              <a:gd name="connsiteX84" fmla="*/ 606358 w 1212717"/>
              <a:gd name="connsiteY84" fmla="*/ 0 h 1212718"/>
              <a:gd name="connsiteX85" fmla="*/ 610094 w 1212717"/>
              <a:gd name="connsiteY85" fmla="*/ 0 h 1212718"/>
              <a:gd name="connsiteX86" fmla="*/ 613829 w 1212717"/>
              <a:gd name="connsiteY86" fmla="*/ 0 h 1212718"/>
              <a:gd name="connsiteX87" fmla="*/ 1212717 w 1212717"/>
              <a:gd name="connsiteY87" fmla="*/ 606981 h 1212718"/>
              <a:gd name="connsiteX88" fmla="*/ 606358 w 1212717"/>
              <a:gd name="connsiteY88" fmla="*/ 1212718 h 1212718"/>
              <a:gd name="connsiteX89" fmla="*/ 0 w 1212717"/>
              <a:gd name="connsiteY89" fmla="*/ 606981 h 1212718"/>
              <a:gd name="connsiteX90" fmla="*/ 606358 w 1212717"/>
              <a:gd name="connsiteY90" fmla="*/ 0 h 121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212717" h="1212718">
                <a:moveTo>
                  <a:pt x="791063" y="485582"/>
                </a:moveTo>
                <a:cubicBezTo>
                  <a:pt x="795200" y="484955"/>
                  <a:pt x="799337" y="485896"/>
                  <a:pt x="802519" y="488407"/>
                </a:cubicBezTo>
                <a:cubicBezTo>
                  <a:pt x="850885" y="523563"/>
                  <a:pt x="877614" y="578807"/>
                  <a:pt x="877614" y="637818"/>
                </a:cubicBezTo>
                <a:cubicBezTo>
                  <a:pt x="877614" y="696829"/>
                  <a:pt x="850885" y="750818"/>
                  <a:pt x="802519" y="785974"/>
                </a:cubicBezTo>
                <a:cubicBezTo>
                  <a:pt x="799973" y="788485"/>
                  <a:pt x="796155" y="789740"/>
                  <a:pt x="793609" y="789740"/>
                </a:cubicBezTo>
                <a:cubicBezTo>
                  <a:pt x="788518" y="789740"/>
                  <a:pt x="783427" y="787229"/>
                  <a:pt x="779608" y="782207"/>
                </a:cubicBezTo>
                <a:cubicBezTo>
                  <a:pt x="774517" y="775929"/>
                  <a:pt x="775790" y="765885"/>
                  <a:pt x="783427" y="760863"/>
                </a:cubicBezTo>
                <a:cubicBezTo>
                  <a:pt x="822884" y="731985"/>
                  <a:pt x="845794" y="686785"/>
                  <a:pt x="845794" y="637818"/>
                </a:cubicBezTo>
                <a:cubicBezTo>
                  <a:pt x="845794" y="588852"/>
                  <a:pt x="822884" y="543652"/>
                  <a:pt x="783427" y="514774"/>
                </a:cubicBezTo>
                <a:cubicBezTo>
                  <a:pt x="775790" y="508496"/>
                  <a:pt x="774517" y="498452"/>
                  <a:pt x="779608" y="492174"/>
                </a:cubicBezTo>
                <a:cubicBezTo>
                  <a:pt x="782790" y="488408"/>
                  <a:pt x="786927" y="486210"/>
                  <a:pt x="791063" y="485582"/>
                </a:cubicBezTo>
                <a:close/>
                <a:moveTo>
                  <a:pt x="855906" y="386681"/>
                </a:moveTo>
                <a:cubicBezTo>
                  <a:pt x="859814" y="386062"/>
                  <a:pt x="864191" y="386991"/>
                  <a:pt x="867942" y="389469"/>
                </a:cubicBezTo>
                <a:cubicBezTo>
                  <a:pt x="946719" y="445226"/>
                  <a:pt x="992986" y="536914"/>
                  <a:pt x="992986" y="632320"/>
                </a:cubicBezTo>
                <a:cubicBezTo>
                  <a:pt x="992986" y="727725"/>
                  <a:pt x="946719" y="818174"/>
                  <a:pt x="867942" y="875170"/>
                </a:cubicBezTo>
                <a:cubicBezTo>
                  <a:pt x="865441" y="876409"/>
                  <a:pt x="861689" y="877648"/>
                  <a:pt x="857938" y="877648"/>
                </a:cubicBezTo>
                <a:cubicBezTo>
                  <a:pt x="854187" y="877648"/>
                  <a:pt x="849185" y="875170"/>
                  <a:pt x="846684" y="871453"/>
                </a:cubicBezTo>
                <a:cubicBezTo>
                  <a:pt x="840432" y="864019"/>
                  <a:pt x="842933" y="854106"/>
                  <a:pt x="849185" y="849150"/>
                </a:cubicBezTo>
                <a:cubicBezTo>
                  <a:pt x="919210" y="798350"/>
                  <a:pt x="960474" y="717813"/>
                  <a:pt x="960474" y="632320"/>
                </a:cubicBezTo>
                <a:cubicBezTo>
                  <a:pt x="960474" y="546826"/>
                  <a:pt x="919210" y="465050"/>
                  <a:pt x="849185" y="414250"/>
                </a:cubicBezTo>
                <a:cubicBezTo>
                  <a:pt x="842933" y="409294"/>
                  <a:pt x="840432" y="399381"/>
                  <a:pt x="846684" y="393186"/>
                </a:cubicBezTo>
                <a:cubicBezTo>
                  <a:pt x="848560" y="389469"/>
                  <a:pt x="851999" y="387301"/>
                  <a:pt x="855906" y="386681"/>
                </a:cubicBezTo>
                <a:close/>
                <a:moveTo>
                  <a:pt x="928111" y="287812"/>
                </a:moveTo>
                <a:cubicBezTo>
                  <a:pt x="931984" y="287190"/>
                  <a:pt x="936012" y="288122"/>
                  <a:pt x="939110" y="290607"/>
                </a:cubicBezTo>
                <a:cubicBezTo>
                  <a:pt x="1048166" y="370133"/>
                  <a:pt x="1113847" y="496878"/>
                  <a:pt x="1113847" y="632320"/>
                </a:cubicBezTo>
                <a:cubicBezTo>
                  <a:pt x="1113847" y="766520"/>
                  <a:pt x="1048166" y="894507"/>
                  <a:pt x="939110" y="974033"/>
                </a:cubicBezTo>
                <a:cubicBezTo>
                  <a:pt x="936631" y="975276"/>
                  <a:pt x="932914" y="976518"/>
                  <a:pt x="930435" y="976518"/>
                </a:cubicBezTo>
                <a:cubicBezTo>
                  <a:pt x="925478" y="976518"/>
                  <a:pt x="920521" y="974033"/>
                  <a:pt x="918042" y="969063"/>
                </a:cubicBezTo>
                <a:cubicBezTo>
                  <a:pt x="913085" y="962850"/>
                  <a:pt x="914325" y="952909"/>
                  <a:pt x="920521" y="947939"/>
                </a:cubicBezTo>
                <a:cubicBezTo>
                  <a:pt x="1022141" y="874626"/>
                  <a:pt x="1082865" y="756580"/>
                  <a:pt x="1082865" y="632320"/>
                </a:cubicBezTo>
                <a:cubicBezTo>
                  <a:pt x="1082865" y="506818"/>
                  <a:pt x="1022141" y="390015"/>
                  <a:pt x="920521" y="316702"/>
                </a:cubicBezTo>
                <a:cubicBezTo>
                  <a:pt x="914325" y="311731"/>
                  <a:pt x="911846" y="301791"/>
                  <a:pt x="918042" y="294335"/>
                </a:cubicBezTo>
                <a:cubicBezTo>
                  <a:pt x="920520" y="290608"/>
                  <a:pt x="924238" y="288433"/>
                  <a:pt x="928111" y="287812"/>
                </a:cubicBezTo>
                <a:close/>
                <a:moveTo>
                  <a:pt x="601378" y="32339"/>
                </a:moveTo>
                <a:cubicBezTo>
                  <a:pt x="286371" y="34827"/>
                  <a:pt x="31127" y="291052"/>
                  <a:pt x="31127" y="606981"/>
                </a:cubicBezTo>
                <a:cubicBezTo>
                  <a:pt x="31127" y="922910"/>
                  <a:pt x="288861" y="1181623"/>
                  <a:pt x="606358" y="1181623"/>
                </a:cubicBezTo>
                <a:cubicBezTo>
                  <a:pt x="923856" y="1181623"/>
                  <a:pt x="1181590" y="922910"/>
                  <a:pt x="1181590" y="606981"/>
                </a:cubicBezTo>
                <a:cubicBezTo>
                  <a:pt x="1181590" y="298515"/>
                  <a:pt x="937552" y="47265"/>
                  <a:pt x="633750" y="32339"/>
                </a:cubicBezTo>
                <a:cubicBezTo>
                  <a:pt x="643711" y="68410"/>
                  <a:pt x="649937" y="106968"/>
                  <a:pt x="649937" y="146770"/>
                </a:cubicBezTo>
                <a:lnTo>
                  <a:pt x="648691" y="225130"/>
                </a:lnTo>
                <a:lnTo>
                  <a:pt x="648691" y="226374"/>
                </a:lnTo>
                <a:cubicBezTo>
                  <a:pt x="647446" y="277370"/>
                  <a:pt x="672348" y="325879"/>
                  <a:pt x="714681" y="354487"/>
                </a:cubicBezTo>
                <a:lnTo>
                  <a:pt x="722152" y="359462"/>
                </a:lnTo>
                <a:cubicBezTo>
                  <a:pt x="752034" y="379363"/>
                  <a:pt x="765730" y="415434"/>
                  <a:pt x="755769" y="446529"/>
                </a:cubicBezTo>
                <a:cubicBezTo>
                  <a:pt x="748299" y="473893"/>
                  <a:pt x="728377" y="493794"/>
                  <a:pt x="702230" y="502501"/>
                </a:cubicBezTo>
                <a:cubicBezTo>
                  <a:pt x="700985" y="503744"/>
                  <a:pt x="699740" y="503744"/>
                  <a:pt x="698495" y="503744"/>
                </a:cubicBezTo>
                <a:lnTo>
                  <a:pt x="652427" y="503744"/>
                </a:lnTo>
                <a:lnTo>
                  <a:pt x="652427" y="702755"/>
                </a:lnTo>
                <a:cubicBezTo>
                  <a:pt x="652427" y="754995"/>
                  <a:pt x="608849" y="798528"/>
                  <a:pt x="557800" y="798528"/>
                </a:cubicBezTo>
                <a:lnTo>
                  <a:pt x="423330" y="798528"/>
                </a:lnTo>
                <a:cubicBezTo>
                  <a:pt x="423330" y="798528"/>
                  <a:pt x="423330" y="799772"/>
                  <a:pt x="423330" y="801016"/>
                </a:cubicBezTo>
                <a:lnTo>
                  <a:pt x="413370" y="861963"/>
                </a:lnTo>
                <a:cubicBezTo>
                  <a:pt x="407144" y="903009"/>
                  <a:pt x="407144" y="944054"/>
                  <a:pt x="414615" y="985100"/>
                </a:cubicBezTo>
                <a:lnTo>
                  <a:pt x="423330" y="1026146"/>
                </a:lnTo>
                <a:cubicBezTo>
                  <a:pt x="424575" y="1034853"/>
                  <a:pt x="419595" y="1043560"/>
                  <a:pt x="410879" y="1046047"/>
                </a:cubicBezTo>
                <a:cubicBezTo>
                  <a:pt x="409634" y="1046047"/>
                  <a:pt x="408389" y="1046047"/>
                  <a:pt x="407144" y="1046047"/>
                </a:cubicBezTo>
                <a:cubicBezTo>
                  <a:pt x="400919" y="1046047"/>
                  <a:pt x="393448" y="1039828"/>
                  <a:pt x="392203" y="1032365"/>
                </a:cubicBezTo>
                <a:lnTo>
                  <a:pt x="383487" y="990076"/>
                </a:lnTo>
                <a:cubicBezTo>
                  <a:pt x="376017" y="946542"/>
                  <a:pt x="374772" y="901765"/>
                  <a:pt x="382242" y="856988"/>
                </a:cubicBezTo>
                <a:lnTo>
                  <a:pt x="390958" y="798528"/>
                </a:lnTo>
                <a:lnTo>
                  <a:pt x="362321" y="798528"/>
                </a:lnTo>
                <a:cubicBezTo>
                  <a:pt x="312517" y="798528"/>
                  <a:pt x="262714" y="784846"/>
                  <a:pt x="219136" y="759970"/>
                </a:cubicBezTo>
                <a:lnTo>
                  <a:pt x="181783" y="737581"/>
                </a:lnTo>
                <a:cubicBezTo>
                  <a:pt x="174313" y="732606"/>
                  <a:pt x="171822" y="722656"/>
                  <a:pt x="175558" y="715193"/>
                </a:cubicBezTo>
                <a:cubicBezTo>
                  <a:pt x="180538" y="707730"/>
                  <a:pt x="190499" y="705242"/>
                  <a:pt x="197969" y="710218"/>
                </a:cubicBezTo>
                <a:lnTo>
                  <a:pt x="235322" y="732606"/>
                </a:lnTo>
                <a:cubicBezTo>
                  <a:pt x="273920" y="754995"/>
                  <a:pt x="318743" y="766189"/>
                  <a:pt x="362321" y="766189"/>
                </a:cubicBezTo>
                <a:lnTo>
                  <a:pt x="557800" y="766189"/>
                </a:lnTo>
                <a:cubicBezTo>
                  <a:pt x="592663" y="766189"/>
                  <a:pt x="620054" y="738825"/>
                  <a:pt x="620054" y="702755"/>
                </a:cubicBezTo>
                <a:lnTo>
                  <a:pt x="620054" y="503744"/>
                </a:lnTo>
                <a:lnTo>
                  <a:pt x="590172" y="503744"/>
                </a:lnTo>
                <a:cubicBezTo>
                  <a:pt x="581457" y="503744"/>
                  <a:pt x="575231" y="497525"/>
                  <a:pt x="575231" y="488819"/>
                </a:cubicBezTo>
                <a:cubicBezTo>
                  <a:pt x="575231" y="480112"/>
                  <a:pt x="581457" y="472649"/>
                  <a:pt x="590172" y="472649"/>
                </a:cubicBezTo>
                <a:lnTo>
                  <a:pt x="633750" y="471405"/>
                </a:lnTo>
                <a:cubicBezTo>
                  <a:pt x="633750" y="471405"/>
                  <a:pt x="634995" y="471405"/>
                  <a:pt x="636241" y="471405"/>
                </a:cubicBezTo>
                <a:cubicBezTo>
                  <a:pt x="637486" y="471405"/>
                  <a:pt x="638731" y="471405"/>
                  <a:pt x="638731" y="471405"/>
                </a:cubicBezTo>
                <a:lnTo>
                  <a:pt x="694760" y="471405"/>
                </a:lnTo>
                <a:cubicBezTo>
                  <a:pt x="710946" y="466430"/>
                  <a:pt x="720907" y="453992"/>
                  <a:pt x="725887" y="439066"/>
                </a:cubicBezTo>
                <a:cubicBezTo>
                  <a:pt x="730867" y="419165"/>
                  <a:pt x="722152" y="396776"/>
                  <a:pt x="704721" y="385582"/>
                </a:cubicBezTo>
                <a:lnTo>
                  <a:pt x="696005" y="380607"/>
                </a:lnTo>
                <a:cubicBezTo>
                  <a:pt x="646201" y="345780"/>
                  <a:pt x="615074" y="288565"/>
                  <a:pt x="617564" y="226374"/>
                </a:cubicBezTo>
                <a:lnTo>
                  <a:pt x="617564" y="225130"/>
                </a:lnTo>
                <a:lnTo>
                  <a:pt x="617564" y="146770"/>
                </a:lnTo>
                <a:cubicBezTo>
                  <a:pt x="617564" y="105724"/>
                  <a:pt x="612584" y="68410"/>
                  <a:pt x="601378" y="32339"/>
                </a:cubicBezTo>
                <a:close/>
                <a:moveTo>
                  <a:pt x="606358" y="0"/>
                </a:moveTo>
                <a:cubicBezTo>
                  <a:pt x="607604" y="0"/>
                  <a:pt x="608849" y="0"/>
                  <a:pt x="610094" y="0"/>
                </a:cubicBezTo>
                <a:cubicBezTo>
                  <a:pt x="611339" y="0"/>
                  <a:pt x="612584" y="0"/>
                  <a:pt x="613829" y="0"/>
                </a:cubicBezTo>
                <a:cubicBezTo>
                  <a:pt x="945023" y="3731"/>
                  <a:pt x="1212717" y="274883"/>
                  <a:pt x="1212717" y="606981"/>
                </a:cubicBezTo>
                <a:cubicBezTo>
                  <a:pt x="1212717" y="940323"/>
                  <a:pt x="941287" y="1212718"/>
                  <a:pt x="606358" y="1212718"/>
                </a:cubicBezTo>
                <a:cubicBezTo>
                  <a:pt x="271429" y="1212718"/>
                  <a:pt x="0" y="940323"/>
                  <a:pt x="0" y="606981"/>
                </a:cubicBezTo>
                <a:cubicBezTo>
                  <a:pt x="0" y="272395"/>
                  <a:pt x="271429" y="0"/>
                  <a:pt x="6063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56AFA68-3507-744A-BEA7-FE70CBE5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4338" y="7533650"/>
            <a:ext cx="1212431" cy="1212717"/>
          </a:xfrm>
          <a:custGeom>
            <a:avLst/>
            <a:gdLst>
              <a:gd name="connsiteX0" fmla="*/ 655533 w 1212431"/>
              <a:gd name="connsiteY0" fmla="*/ 763529 h 1212717"/>
              <a:gd name="connsiteX1" fmla="*/ 668669 w 1212431"/>
              <a:gd name="connsiteY1" fmla="*/ 776665 h 1212717"/>
              <a:gd name="connsiteX2" fmla="*/ 655533 w 1212431"/>
              <a:gd name="connsiteY2" fmla="*/ 789801 h 1212717"/>
              <a:gd name="connsiteX3" fmla="*/ 642397 w 1212431"/>
              <a:gd name="connsiteY3" fmla="*/ 776665 h 1212717"/>
              <a:gd name="connsiteX4" fmla="*/ 655533 w 1212431"/>
              <a:gd name="connsiteY4" fmla="*/ 763529 h 1212717"/>
              <a:gd name="connsiteX5" fmla="*/ 655533 w 1212431"/>
              <a:gd name="connsiteY5" fmla="*/ 714095 h 1212717"/>
              <a:gd name="connsiteX6" fmla="*/ 668669 w 1212431"/>
              <a:gd name="connsiteY6" fmla="*/ 726682 h 1212717"/>
              <a:gd name="connsiteX7" fmla="*/ 655533 w 1212431"/>
              <a:gd name="connsiteY7" fmla="*/ 740414 h 1212717"/>
              <a:gd name="connsiteX8" fmla="*/ 642397 w 1212431"/>
              <a:gd name="connsiteY8" fmla="*/ 726682 h 1212717"/>
              <a:gd name="connsiteX9" fmla="*/ 655533 w 1212431"/>
              <a:gd name="connsiteY9" fmla="*/ 714095 h 1212717"/>
              <a:gd name="connsiteX10" fmla="*/ 537102 w 1212431"/>
              <a:gd name="connsiteY10" fmla="*/ 607943 h 1212717"/>
              <a:gd name="connsiteX11" fmla="*/ 605452 w 1212431"/>
              <a:gd name="connsiteY11" fmla="*/ 684009 h 1212717"/>
              <a:gd name="connsiteX12" fmla="*/ 673802 w 1212431"/>
              <a:gd name="connsiteY12" fmla="*/ 607943 h 1212717"/>
              <a:gd name="connsiteX13" fmla="*/ 457568 w 1212431"/>
              <a:gd name="connsiteY13" fmla="*/ 607943 h 1212717"/>
              <a:gd name="connsiteX14" fmla="*/ 309683 w 1212431"/>
              <a:gd name="connsiteY14" fmla="*/ 756335 h 1212717"/>
              <a:gd name="connsiteX15" fmla="*/ 309683 w 1212431"/>
              <a:gd name="connsiteY15" fmla="*/ 932161 h 1212717"/>
              <a:gd name="connsiteX16" fmla="*/ 355664 w 1212431"/>
              <a:gd name="connsiteY16" fmla="*/ 977052 h 1212717"/>
              <a:gd name="connsiteX17" fmla="*/ 856483 w 1212431"/>
              <a:gd name="connsiteY17" fmla="*/ 977052 h 1212717"/>
              <a:gd name="connsiteX18" fmla="*/ 901221 w 1212431"/>
              <a:gd name="connsiteY18" fmla="*/ 932161 h 1212717"/>
              <a:gd name="connsiteX19" fmla="*/ 901221 w 1212431"/>
              <a:gd name="connsiteY19" fmla="*/ 756335 h 1212717"/>
              <a:gd name="connsiteX20" fmla="*/ 753337 w 1212431"/>
              <a:gd name="connsiteY20" fmla="*/ 607943 h 1212717"/>
              <a:gd name="connsiteX21" fmla="*/ 717298 w 1212431"/>
              <a:gd name="connsiteY21" fmla="*/ 607943 h 1212717"/>
              <a:gd name="connsiteX22" fmla="*/ 629064 w 1212431"/>
              <a:gd name="connsiteY22" fmla="*/ 705208 h 1212717"/>
              <a:gd name="connsiteX23" fmla="*/ 621608 w 1212431"/>
              <a:gd name="connsiteY23" fmla="*/ 711443 h 1212717"/>
              <a:gd name="connsiteX24" fmla="*/ 621608 w 1212431"/>
              <a:gd name="connsiteY24" fmla="*/ 794992 h 1212717"/>
              <a:gd name="connsiteX25" fmla="*/ 605452 w 1212431"/>
              <a:gd name="connsiteY25" fmla="*/ 809956 h 1212717"/>
              <a:gd name="connsiteX26" fmla="*/ 589297 w 1212431"/>
              <a:gd name="connsiteY26" fmla="*/ 794992 h 1212717"/>
              <a:gd name="connsiteX27" fmla="*/ 589297 w 1212431"/>
              <a:gd name="connsiteY27" fmla="*/ 711443 h 1212717"/>
              <a:gd name="connsiteX28" fmla="*/ 581840 w 1212431"/>
              <a:gd name="connsiteY28" fmla="*/ 705208 h 1212717"/>
              <a:gd name="connsiteX29" fmla="*/ 494850 w 1212431"/>
              <a:gd name="connsiteY29" fmla="*/ 607943 h 1212717"/>
              <a:gd name="connsiteX30" fmla="*/ 457568 w 1212431"/>
              <a:gd name="connsiteY30" fmla="*/ 576768 h 1212717"/>
              <a:gd name="connsiteX31" fmla="*/ 753337 w 1212431"/>
              <a:gd name="connsiteY31" fmla="*/ 576768 h 1212717"/>
              <a:gd name="connsiteX32" fmla="*/ 932289 w 1212431"/>
              <a:gd name="connsiteY32" fmla="*/ 756335 h 1212717"/>
              <a:gd name="connsiteX33" fmla="*/ 932289 w 1212431"/>
              <a:gd name="connsiteY33" fmla="*/ 932161 h 1212717"/>
              <a:gd name="connsiteX34" fmla="*/ 856483 w 1212431"/>
              <a:gd name="connsiteY34" fmla="*/ 1009474 h 1212717"/>
              <a:gd name="connsiteX35" fmla="*/ 355664 w 1212431"/>
              <a:gd name="connsiteY35" fmla="*/ 1009474 h 1212717"/>
              <a:gd name="connsiteX36" fmla="*/ 279858 w 1212431"/>
              <a:gd name="connsiteY36" fmla="*/ 932161 h 1212717"/>
              <a:gd name="connsiteX37" fmla="*/ 279858 w 1212431"/>
              <a:gd name="connsiteY37" fmla="*/ 756335 h 1212717"/>
              <a:gd name="connsiteX38" fmla="*/ 457568 w 1212431"/>
              <a:gd name="connsiteY38" fmla="*/ 576768 h 1212717"/>
              <a:gd name="connsiteX39" fmla="*/ 606073 w 1212431"/>
              <a:gd name="connsiteY39" fmla="*/ 163080 h 1212717"/>
              <a:gd name="connsiteX40" fmla="*/ 444090 w 1212431"/>
              <a:gd name="connsiteY40" fmla="*/ 325582 h 1212717"/>
              <a:gd name="connsiteX41" fmla="*/ 606073 w 1212431"/>
              <a:gd name="connsiteY41" fmla="*/ 488084 h 1212717"/>
              <a:gd name="connsiteX42" fmla="*/ 768057 w 1212431"/>
              <a:gd name="connsiteY42" fmla="*/ 325582 h 1212717"/>
              <a:gd name="connsiteX43" fmla="*/ 606073 w 1212431"/>
              <a:gd name="connsiteY43" fmla="*/ 163080 h 1212717"/>
              <a:gd name="connsiteX44" fmla="*/ 606073 w 1212431"/>
              <a:gd name="connsiteY44" fmla="*/ 131830 h 1212717"/>
              <a:gd name="connsiteX45" fmla="*/ 800454 w 1212431"/>
              <a:gd name="connsiteY45" fmla="*/ 325582 h 1212717"/>
              <a:gd name="connsiteX46" fmla="*/ 606073 w 1212431"/>
              <a:gd name="connsiteY46" fmla="*/ 520585 h 1212717"/>
              <a:gd name="connsiteX47" fmla="*/ 411693 w 1212431"/>
              <a:gd name="connsiteY47" fmla="*/ 325582 h 1212717"/>
              <a:gd name="connsiteX48" fmla="*/ 606073 w 1212431"/>
              <a:gd name="connsiteY48" fmla="*/ 131830 h 1212717"/>
              <a:gd name="connsiteX49" fmla="*/ 606436 w 1212431"/>
              <a:gd name="connsiteY49" fmla="*/ 0 h 1212717"/>
              <a:gd name="connsiteX50" fmla="*/ 1153946 w 1212431"/>
              <a:gd name="connsiteY50" fmla="*/ 344889 h 1212717"/>
              <a:gd name="connsiteX51" fmla="*/ 1180078 w 1212431"/>
              <a:gd name="connsiteY51" fmla="*/ 334929 h 1212717"/>
              <a:gd name="connsiteX52" fmla="*/ 1197498 w 1212431"/>
              <a:gd name="connsiteY52" fmla="*/ 347380 h 1212717"/>
              <a:gd name="connsiteX53" fmla="*/ 1187544 w 1212431"/>
              <a:gd name="connsiteY53" fmla="*/ 433291 h 1212717"/>
              <a:gd name="connsiteX54" fmla="*/ 1167634 w 1212431"/>
              <a:gd name="connsiteY54" fmla="*/ 442006 h 1212717"/>
              <a:gd name="connsiteX55" fmla="*/ 1097951 w 1212431"/>
              <a:gd name="connsiteY55" fmla="*/ 390958 h 1212717"/>
              <a:gd name="connsiteX56" fmla="*/ 1100440 w 1212431"/>
              <a:gd name="connsiteY56" fmla="*/ 368546 h 1212717"/>
              <a:gd name="connsiteX57" fmla="*/ 1125327 w 1212431"/>
              <a:gd name="connsiteY57" fmla="*/ 358585 h 1212717"/>
              <a:gd name="connsiteX58" fmla="*/ 606436 w 1212431"/>
              <a:gd name="connsiteY58" fmla="*/ 31127 h 1212717"/>
              <a:gd name="connsiteX59" fmla="*/ 192070 w 1212431"/>
              <a:gd name="connsiteY59" fmla="*/ 207930 h 1212717"/>
              <a:gd name="connsiteX60" fmla="*/ 32794 w 1212431"/>
              <a:gd name="connsiteY60" fmla="*/ 628770 h 1212717"/>
              <a:gd name="connsiteX61" fmla="*/ 584038 w 1212431"/>
              <a:gd name="connsiteY61" fmla="*/ 1180345 h 1212717"/>
              <a:gd name="connsiteX62" fmla="*/ 1004625 w 1212431"/>
              <a:gd name="connsiteY62" fmla="*/ 1020973 h 1212717"/>
              <a:gd name="connsiteX63" fmla="*/ 1181322 w 1212431"/>
              <a:gd name="connsiteY63" fmla="*/ 606358 h 1212717"/>
              <a:gd name="connsiteX64" fmla="*/ 1197498 w 1212431"/>
              <a:gd name="connsiteY64" fmla="*/ 590172 h 1212717"/>
              <a:gd name="connsiteX65" fmla="*/ 1212431 w 1212431"/>
              <a:gd name="connsiteY65" fmla="*/ 606358 h 1212717"/>
              <a:gd name="connsiteX66" fmla="*/ 1027024 w 1212431"/>
              <a:gd name="connsiteY66" fmla="*/ 1043385 h 1212717"/>
              <a:gd name="connsiteX67" fmla="*/ 606436 w 1212431"/>
              <a:gd name="connsiteY67" fmla="*/ 1212717 h 1212717"/>
              <a:gd name="connsiteX68" fmla="*/ 582793 w 1212431"/>
              <a:gd name="connsiteY68" fmla="*/ 1212717 h 1212717"/>
              <a:gd name="connsiteX69" fmla="*/ 441 w 1212431"/>
              <a:gd name="connsiteY69" fmla="*/ 630015 h 1212717"/>
              <a:gd name="connsiteX70" fmla="*/ 169671 w 1212431"/>
              <a:gd name="connsiteY70" fmla="*/ 185518 h 1212717"/>
              <a:gd name="connsiteX71" fmla="*/ 606436 w 1212431"/>
              <a:gd name="connsiteY71" fmla="*/ 0 h 12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12431" h="1212717">
                <a:moveTo>
                  <a:pt x="655533" y="763529"/>
                </a:moveTo>
                <a:cubicBezTo>
                  <a:pt x="662698" y="763529"/>
                  <a:pt x="668669" y="768306"/>
                  <a:pt x="668669" y="776665"/>
                </a:cubicBezTo>
                <a:cubicBezTo>
                  <a:pt x="668669" y="783830"/>
                  <a:pt x="662698" y="789801"/>
                  <a:pt x="655533" y="789801"/>
                </a:cubicBezTo>
                <a:cubicBezTo>
                  <a:pt x="648368" y="789801"/>
                  <a:pt x="642397" y="783830"/>
                  <a:pt x="642397" y="776665"/>
                </a:cubicBezTo>
                <a:cubicBezTo>
                  <a:pt x="642397" y="768306"/>
                  <a:pt x="648368" y="763529"/>
                  <a:pt x="655533" y="763529"/>
                </a:cubicBezTo>
                <a:close/>
                <a:moveTo>
                  <a:pt x="655533" y="714095"/>
                </a:moveTo>
                <a:cubicBezTo>
                  <a:pt x="662698" y="714095"/>
                  <a:pt x="668669" y="719816"/>
                  <a:pt x="668669" y="726682"/>
                </a:cubicBezTo>
                <a:cubicBezTo>
                  <a:pt x="668669" y="734693"/>
                  <a:pt x="662698" y="740414"/>
                  <a:pt x="655533" y="740414"/>
                </a:cubicBezTo>
                <a:cubicBezTo>
                  <a:pt x="648368" y="740414"/>
                  <a:pt x="642397" y="734693"/>
                  <a:pt x="642397" y="726682"/>
                </a:cubicBezTo>
                <a:cubicBezTo>
                  <a:pt x="642397" y="719816"/>
                  <a:pt x="648368" y="714095"/>
                  <a:pt x="655533" y="714095"/>
                </a:cubicBezTo>
                <a:close/>
                <a:moveTo>
                  <a:pt x="537102" y="607943"/>
                </a:moveTo>
                <a:lnTo>
                  <a:pt x="605452" y="684009"/>
                </a:lnTo>
                <a:lnTo>
                  <a:pt x="673802" y="607943"/>
                </a:lnTo>
                <a:close/>
                <a:moveTo>
                  <a:pt x="457568" y="607943"/>
                </a:moveTo>
                <a:cubicBezTo>
                  <a:pt x="376791" y="607943"/>
                  <a:pt x="309683" y="674033"/>
                  <a:pt x="309683" y="756335"/>
                </a:cubicBezTo>
                <a:lnTo>
                  <a:pt x="309683" y="932161"/>
                </a:lnTo>
                <a:cubicBezTo>
                  <a:pt x="309683" y="958347"/>
                  <a:pt x="330810" y="977052"/>
                  <a:pt x="355664" y="977052"/>
                </a:cubicBezTo>
                <a:lnTo>
                  <a:pt x="856483" y="977052"/>
                </a:lnTo>
                <a:cubicBezTo>
                  <a:pt x="880095" y="977052"/>
                  <a:pt x="901221" y="958347"/>
                  <a:pt x="901221" y="932161"/>
                </a:cubicBezTo>
                <a:lnTo>
                  <a:pt x="901221" y="756335"/>
                </a:lnTo>
                <a:cubicBezTo>
                  <a:pt x="901221" y="674033"/>
                  <a:pt x="835357" y="607943"/>
                  <a:pt x="753337" y="607943"/>
                </a:cubicBezTo>
                <a:lnTo>
                  <a:pt x="717298" y="607943"/>
                </a:lnTo>
                <a:lnTo>
                  <a:pt x="629064" y="705208"/>
                </a:lnTo>
                <a:cubicBezTo>
                  <a:pt x="626579" y="707702"/>
                  <a:pt x="624093" y="710196"/>
                  <a:pt x="621608" y="711443"/>
                </a:cubicBezTo>
                <a:lnTo>
                  <a:pt x="621608" y="794992"/>
                </a:lnTo>
                <a:cubicBezTo>
                  <a:pt x="621608" y="802474"/>
                  <a:pt x="614151" y="809956"/>
                  <a:pt x="605452" y="809956"/>
                </a:cubicBezTo>
                <a:cubicBezTo>
                  <a:pt x="596753" y="809956"/>
                  <a:pt x="589297" y="802474"/>
                  <a:pt x="589297" y="794992"/>
                </a:cubicBezTo>
                <a:lnTo>
                  <a:pt x="589297" y="711443"/>
                </a:lnTo>
                <a:cubicBezTo>
                  <a:pt x="586811" y="710196"/>
                  <a:pt x="584326" y="707702"/>
                  <a:pt x="581840" y="705208"/>
                </a:cubicBezTo>
                <a:lnTo>
                  <a:pt x="494850" y="607943"/>
                </a:lnTo>
                <a:close/>
                <a:moveTo>
                  <a:pt x="457568" y="576768"/>
                </a:moveTo>
                <a:lnTo>
                  <a:pt x="753337" y="576768"/>
                </a:lnTo>
                <a:cubicBezTo>
                  <a:pt x="852755" y="576768"/>
                  <a:pt x="932289" y="657822"/>
                  <a:pt x="932289" y="756335"/>
                </a:cubicBezTo>
                <a:lnTo>
                  <a:pt x="932289" y="932161"/>
                </a:lnTo>
                <a:cubicBezTo>
                  <a:pt x="932289" y="974558"/>
                  <a:pt x="897493" y="1009474"/>
                  <a:pt x="856483" y="1009474"/>
                </a:cubicBezTo>
                <a:lnTo>
                  <a:pt x="355664" y="1009474"/>
                </a:lnTo>
                <a:cubicBezTo>
                  <a:pt x="313412" y="1009474"/>
                  <a:pt x="279858" y="974558"/>
                  <a:pt x="279858" y="932161"/>
                </a:cubicBezTo>
                <a:lnTo>
                  <a:pt x="279858" y="756335"/>
                </a:lnTo>
                <a:cubicBezTo>
                  <a:pt x="279858" y="657822"/>
                  <a:pt x="359392" y="576768"/>
                  <a:pt x="457568" y="576768"/>
                </a:cubicBezTo>
                <a:close/>
                <a:moveTo>
                  <a:pt x="606073" y="163080"/>
                </a:moveTo>
                <a:cubicBezTo>
                  <a:pt x="516359" y="163080"/>
                  <a:pt x="444090" y="235581"/>
                  <a:pt x="444090" y="325582"/>
                </a:cubicBezTo>
                <a:cubicBezTo>
                  <a:pt x="444090" y="415583"/>
                  <a:pt x="516359" y="488084"/>
                  <a:pt x="606073" y="488084"/>
                </a:cubicBezTo>
                <a:cubicBezTo>
                  <a:pt x="695788" y="488084"/>
                  <a:pt x="768057" y="415583"/>
                  <a:pt x="768057" y="325582"/>
                </a:cubicBezTo>
                <a:cubicBezTo>
                  <a:pt x="768057" y="235581"/>
                  <a:pt x="695788" y="163080"/>
                  <a:pt x="606073" y="163080"/>
                </a:cubicBezTo>
                <a:close/>
                <a:moveTo>
                  <a:pt x="606073" y="131830"/>
                </a:moveTo>
                <a:cubicBezTo>
                  <a:pt x="713232" y="131830"/>
                  <a:pt x="800454" y="218081"/>
                  <a:pt x="800454" y="325582"/>
                </a:cubicBezTo>
                <a:cubicBezTo>
                  <a:pt x="800454" y="433084"/>
                  <a:pt x="713232" y="520585"/>
                  <a:pt x="606073" y="520585"/>
                </a:cubicBezTo>
                <a:cubicBezTo>
                  <a:pt x="498915" y="520585"/>
                  <a:pt x="411693" y="433084"/>
                  <a:pt x="411693" y="325582"/>
                </a:cubicBezTo>
                <a:cubicBezTo>
                  <a:pt x="411693" y="218081"/>
                  <a:pt x="498915" y="131830"/>
                  <a:pt x="606073" y="131830"/>
                </a:cubicBezTo>
                <a:close/>
                <a:moveTo>
                  <a:pt x="606436" y="0"/>
                </a:moveTo>
                <a:cubicBezTo>
                  <a:pt x="841616" y="0"/>
                  <a:pt x="1054399" y="134469"/>
                  <a:pt x="1153946" y="344889"/>
                </a:cubicBezTo>
                <a:lnTo>
                  <a:pt x="1180078" y="334929"/>
                </a:lnTo>
                <a:cubicBezTo>
                  <a:pt x="1188788" y="331194"/>
                  <a:pt x="1197498" y="337419"/>
                  <a:pt x="1197498" y="347380"/>
                </a:cubicBezTo>
                <a:lnTo>
                  <a:pt x="1187544" y="433291"/>
                </a:lnTo>
                <a:cubicBezTo>
                  <a:pt x="1187544" y="443252"/>
                  <a:pt x="1175100" y="448232"/>
                  <a:pt x="1167634" y="442006"/>
                </a:cubicBezTo>
                <a:lnTo>
                  <a:pt x="1097951" y="390958"/>
                </a:lnTo>
                <a:cubicBezTo>
                  <a:pt x="1090485" y="384732"/>
                  <a:pt x="1091729" y="372281"/>
                  <a:pt x="1100440" y="368546"/>
                </a:cubicBezTo>
                <a:lnTo>
                  <a:pt x="1125327" y="358585"/>
                </a:lnTo>
                <a:cubicBezTo>
                  <a:pt x="1030757" y="159371"/>
                  <a:pt x="827929" y="31127"/>
                  <a:pt x="606436" y="31127"/>
                </a:cubicBezTo>
                <a:cubicBezTo>
                  <a:pt x="448404" y="31127"/>
                  <a:pt x="301572" y="94627"/>
                  <a:pt x="192070" y="207930"/>
                </a:cubicBezTo>
                <a:cubicBezTo>
                  <a:pt x="83812" y="321233"/>
                  <a:pt x="26572" y="470643"/>
                  <a:pt x="32794" y="628770"/>
                </a:cubicBezTo>
                <a:cubicBezTo>
                  <a:pt x="43993" y="926346"/>
                  <a:pt x="285395" y="1169139"/>
                  <a:pt x="584038" y="1180345"/>
                </a:cubicBezTo>
                <a:cubicBezTo>
                  <a:pt x="742069" y="1186570"/>
                  <a:pt x="891390" y="1129296"/>
                  <a:pt x="1004625" y="1020973"/>
                </a:cubicBezTo>
                <a:cubicBezTo>
                  <a:pt x="1119105" y="911405"/>
                  <a:pt x="1181322" y="764485"/>
                  <a:pt x="1181322" y="606358"/>
                </a:cubicBezTo>
                <a:cubicBezTo>
                  <a:pt x="1181322" y="597643"/>
                  <a:pt x="1188788" y="590172"/>
                  <a:pt x="1197498" y="590172"/>
                </a:cubicBezTo>
                <a:cubicBezTo>
                  <a:pt x="1206209" y="590172"/>
                  <a:pt x="1212431" y="597643"/>
                  <a:pt x="1212431" y="606358"/>
                </a:cubicBezTo>
                <a:cubicBezTo>
                  <a:pt x="1212431" y="771956"/>
                  <a:pt x="1147725" y="927592"/>
                  <a:pt x="1027024" y="1043385"/>
                </a:cubicBezTo>
                <a:cubicBezTo>
                  <a:pt x="912544" y="1152953"/>
                  <a:pt x="764467" y="1212717"/>
                  <a:pt x="606436" y="1212717"/>
                </a:cubicBezTo>
                <a:cubicBezTo>
                  <a:pt x="598970" y="1212717"/>
                  <a:pt x="590259" y="1212717"/>
                  <a:pt x="582793" y="1212717"/>
                </a:cubicBezTo>
                <a:cubicBezTo>
                  <a:pt x="267974" y="1200266"/>
                  <a:pt x="12884" y="945023"/>
                  <a:pt x="441" y="630015"/>
                </a:cubicBezTo>
                <a:cubicBezTo>
                  <a:pt x="-5781" y="463173"/>
                  <a:pt x="53947" y="305047"/>
                  <a:pt x="169671" y="185518"/>
                </a:cubicBezTo>
                <a:cubicBezTo>
                  <a:pt x="285395" y="64744"/>
                  <a:pt x="439694" y="0"/>
                  <a:pt x="606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699A2E0-EA46-F44C-9D62-BB65636F3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041" y="4460294"/>
            <a:ext cx="1217529" cy="1215461"/>
          </a:xfrm>
          <a:custGeom>
            <a:avLst/>
            <a:gdLst>
              <a:gd name="connsiteX0" fmla="*/ 642920 w 1217529"/>
              <a:gd name="connsiteY0" fmla="*/ 646188 h 1215461"/>
              <a:gd name="connsiteX1" fmla="*/ 491105 w 1217529"/>
              <a:gd name="connsiteY1" fmla="*/ 798213 h 1215461"/>
              <a:gd name="connsiteX2" fmla="*/ 491105 w 1217529"/>
              <a:gd name="connsiteY2" fmla="*/ 977652 h 1215461"/>
              <a:gd name="connsiteX3" fmla="*/ 537147 w 1217529"/>
              <a:gd name="connsiteY3" fmla="*/ 1023758 h 1215461"/>
              <a:gd name="connsiteX4" fmla="*/ 1049832 w 1217529"/>
              <a:gd name="connsiteY4" fmla="*/ 1023758 h 1215461"/>
              <a:gd name="connsiteX5" fmla="*/ 1094630 w 1217529"/>
              <a:gd name="connsiteY5" fmla="*/ 977652 h 1215461"/>
              <a:gd name="connsiteX6" fmla="*/ 1094630 w 1217529"/>
              <a:gd name="connsiteY6" fmla="*/ 926562 h 1215461"/>
              <a:gd name="connsiteX7" fmla="*/ 1094630 w 1217529"/>
              <a:gd name="connsiteY7" fmla="*/ 920332 h 1215461"/>
              <a:gd name="connsiteX8" fmla="*/ 1094630 w 1217529"/>
              <a:gd name="connsiteY8" fmla="*/ 798213 h 1215461"/>
              <a:gd name="connsiteX9" fmla="*/ 944060 w 1217529"/>
              <a:gd name="connsiteY9" fmla="*/ 646188 h 1215461"/>
              <a:gd name="connsiteX10" fmla="*/ 228541 w 1217529"/>
              <a:gd name="connsiteY10" fmla="*/ 555222 h 1215461"/>
              <a:gd name="connsiteX11" fmla="*/ 127746 w 1217529"/>
              <a:gd name="connsiteY11" fmla="*/ 657403 h 1215461"/>
              <a:gd name="connsiteX12" fmla="*/ 127746 w 1217529"/>
              <a:gd name="connsiteY12" fmla="*/ 783260 h 1215461"/>
              <a:gd name="connsiteX13" fmla="*/ 155122 w 1217529"/>
              <a:gd name="connsiteY13" fmla="*/ 810674 h 1215461"/>
              <a:gd name="connsiteX14" fmla="*/ 458751 w 1217529"/>
              <a:gd name="connsiteY14" fmla="*/ 810674 h 1215461"/>
              <a:gd name="connsiteX15" fmla="*/ 458751 w 1217529"/>
              <a:gd name="connsiteY15" fmla="*/ 798213 h 1215461"/>
              <a:gd name="connsiteX16" fmla="*/ 540880 w 1217529"/>
              <a:gd name="connsiteY16" fmla="*/ 646188 h 1215461"/>
              <a:gd name="connsiteX17" fmla="*/ 440085 w 1217529"/>
              <a:gd name="connsiteY17" fmla="*/ 555222 h 1215461"/>
              <a:gd name="connsiteX18" fmla="*/ 330974 w 1217529"/>
              <a:gd name="connsiteY18" fmla="*/ 238133 h 1215461"/>
              <a:gd name="connsiteX19" fmla="*/ 219686 w 1217529"/>
              <a:gd name="connsiteY19" fmla="*/ 348184 h 1215461"/>
              <a:gd name="connsiteX20" fmla="*/ 330974 w 1217529"/>
              <a:gd name="connsiteY20" fmla="*/ 459472 h 1215461"/>
              <a:gd name="connsiteX21" fmla="*/ 441026 w 1217529"/>
              <a:gd name="connsiteY21" fmla="*/ 348184 h 1215461"/>
              <a:gd name="connsiteX22" fmla="*/ 330974 w 1217529"/>
              <a:gd name="connsiteY22" fmla="*/ 238133 h 1215461"/>
              <a:gd name="connsiteX23" fmla="*/ 138678 w 1217529"/>
              <a:gd name="connsiteY23" fmla="*/ 229978 h 1215461"/>
              <a:gd name="connsiteX24" fmla="*/ 150802 w 1217529"/>
              <a:gd name="connsiteY24" fmla="*/ 232932 h 1215461"/>
              <a:gd name="connsiteX25" fmla="*/ 153289 w 1217529"/>
              <a:gd name="connsiteY25" fmla="*/ 255319 h 1215461"/>
              <a:gd name="connsiteX26" fmla="*/ 104794 w 1217529"/>
              <a:gd name="connsiteY26" fmla="*/ 888366 h 1215461"/>
              <a:gd name="connsiteX27" fmla="*/ 450473 w 1217529"/>
              <a:gd name="connsiteY27" fmla="*/ 1161981 h 1215461"/>
              <a:gd name="connsiteX28" fmla="*/ 873246 w 1217529"/>
              <a:gd name="connsiteY28" fmla="*/ 1117208 h 1215461"/>
              <a:gd name="connsiteX29" fmla="*/ 860812 w 1217529"/>
              <a:gd name="connsiteY29" fmla="*/ 1097308 h 1215461"/>
              <a:gd name="connsiteX30" fmla="*/ 868273 w 1217529"/>
              <a:gd name="connsiteY30" fmla="*/ 1084871 h 1215461"/>
              <a:gd name="connsiteX31" fmla="*/ 946610 w 1217529"/>
              <a:gd name="connsiteY31" fmla="*/ 1086115 h 1215461"/>
              <a:gd name="connsiteX32" fmla="*/ 954071 w 1217529"/>
              <a:gd name="connsiteY32" fmla="*/ 1098552 h 1215461"/>
              <a:gd name="connsiteX33" fmla="*/ 913037 w 1217529"/>
              <a:gd name="connsiteY33" fmla="*/ 1166956 h 1215461"/>
              <a:gd name="connsiteX34" fmla="*/ 900602 w 1217529"/>
              <a:gd name="connsiteY34" fmla="*/ 1166956 h 1215461"/>
              <a:gd name="connsiteX35" fmla="*/ 888168 w 1217529"/>
              <a:gd name="connsiteY35" fmla="*/ 1145813 h 1215461"/>
              <a:gd name="connsiteX36" fmla="*/ 607148 w 1217529"/>
              <a:gd name="connsiteY36" fmla="*/ 1215461 h 1215461"/>
              <a:gd name="connsiteX37" fmla="*/ 440526 w 1217529"/>
              <a:gd name="connsiteY37" fmla="*/ 1191830 h 1215461"/>
              <a:gd name="connsiteX38" fmla="*/ 77438 w 1217529"/>
              <a:gd name="connsiteY38" fmla="*/ 904534 h 1215461"/>
              <a:gd name="connsiteX39" fmla="*/ 128420 w 1217529"/>
              <a:gd name="connsiteY39" fmla="*/ 235419 h 1215461"/>
              <a:gd name="connsiteX40" fmla="*/ 138678 w 1217529"/>
              <a:gd name="connsiteY40" fmla="*/ 229978 h 1215461"/>
              <a:gd name="connsiteX41" fmla="*/ 330974 w 1217529"/>
              <a:gd name="connsiteY41" fmla="*/ 205983 h 1215461"/>
              <a:gd name="connsiteX42" fmla="*/ 473175 w 1217529"/>
              <a:gd name="connsiteY42" fmla="*/ 348184 h 1215461"/>
              <a:gd name="connsiteX43" fmla="*/ 330974 w 1217529"/>
              <a:gd name="connsiteY43" fmla="*/ 490386 h 1215461"/>
              <a:gd name="connsiteX44" fmla="*/ 188773 w 1217529"/>
              <a:gd name="connsiteY44" fmla="*/ 348184 h 1215461"/>
              <a:gd name="connsiteX45" fmla="*/ 330974 w 1217529"/>
              <a:gd name="connsiteY45" fmla="*/ 205983 h 1215461"/>
              <a:gd name="connsiteX46" fmla="*/ 790261 w 1217529"/>
              <a:gd name="connsiteY46" fmla="*/ 194275 h 1215461"/>
              <a:gd name="connsiteX47" fmla="*/ 622345 w 1217529"/>
              <a:gd name="connsiteY47" fmla="*/ 359170 h 1215461"/>
              <a:gd name="connsiteX48" fmla="*/ 790261 w 1217529"/>
              <a:gd name="connsiteY48" fmla="*/ 525305 h 1215461"/>
              <a:gd name="connsiteX49" fmla="*/ 956924 w 1217529"/>
              <a:gd name="connsiteY49" fmla="*/ 359170 h 1215461"/>
              <a:gd name="connsiteX50" fmla="*/ 790261 w 1217529"/>
              <a:gd name="connsiteY50" fmla="*/ 194275 h 1215461"/>
              <a:gd name="connsiteX51" fmla="*/ 790261 w 1217529"/>
              <a:gd name="connsiteY51" fmla="*/ 162040 h 1215461"/>
              <a:gd name="connsiteX52" fmla="*/ 989505 w 1217529"/>
              <a:gd name="connsiteY52" fmla="*/ 359170 h 1215461"/>
              <a:gd name="connsiteX53" fmla="*/ 790261 w 1217529"/>
              <a:gd name="connsiteY53" fmla="*/ 556300 h 1215461"/>
              <a:gd name="connsiteX54" fmla="*/ 589764 w 1217529"/>
              <a:gd name="connsiteY54" fmla="*/ 359170 h 1215461"/>
              <a:gd name="connsiteX55" fmla="*/ 790261 w 1217529"/>
              <a:gd name="connsiteY55" fmla="*/ 162040 h 1215461"/>
              <a:gd name="connsiteX56" fmla="*/ 561413 w 1217529"/>
              <a:gd name="connsiteY56" fmla="*/ 2106 h 1215461"/>
              <a:gd name="connsiteX57" fmla="*/ 789757 w 1217529"/>
              <a:gd name="connsiteY57" fmla="*/ 26873 h 1215461"/>
              <a:gd name="connsiteX58" fmla="*/ 1146894 w 1217529"/>
              <a:gd name="connsiteY58" fmla="*/ 323447 h 1215461"/>
              <a:gd name="connsiteX59" fmla="*/ 1126984 w 1217529"/>
              <a:gd name="connsiteY59" fmla="*/ 926562 h 1215461"/>
              <a:gd name="connsiteX60" fmla="*/ 1126984 w 1217529"/>
              <a:gd name="connsiteY60" fmla="*/ 977652 h 1215461"/>
              <a:gd name="connsiteX61" fmla="*/ 1049832 w 1217529"/>
              <a:gd name="connsiteY61" fmla="*/ 1056157 h 1215461"/>
              <a:gd name="connsiteX62" fmla="*/ 537147 w 1217529"/>
              <a:gd name="connsiteY62" fmla="*/ 1056157 h 1215461"/>
              <a:gd name="connsiteX63" fmla="*/ 458751 w 1217529"/>
              <a:gd name="connsiteY63" fmla="*/ 977652 h 1215461"/>
              <a:gd name="connsiteX64" fmla="*/ 458751 w 1217529"/>
              <a:gd name="connsiteY64" fmla="*/ 841827 h 1215461"/>
              <a:gd name="connsiteX65" fmla="*/ 155122 w 1217529"/>
              <a:gd name="connsiteY65" fmla="*/ 841827 h 1215461"/>
              <a:gd name="connsiteX66" fmla="*/ 95392 w 1217529"/>
              <a:gd name="connsiteY66" fmla="*/ 783260 h 1215461"/>
              <a:gd name="connsiteX67" fmla="*/ 95392 w 1217529"/>
              <a:gd name="connsiteY67" fmla="*/ 657403 h 1215461"/>
              <a:gd name="connsiteX68" fmla="*/ 228541 w 1217529"/>
              <a:gd name="connsiteY68" fmla="*/ 524070 h 1215461"/>
              <a:gd name="connsiteX69" fmla="*/ 440085 w 1217529"/>
              <a:gd name="connsiteY69" fmla="*/ 524070 h 1215461"/>
              <a:gd name="connsiteX70" fmla="*/ 569501 w 1217529"/>
              <a:gd name="connsiteY70" fmla="*/ 629989 h 1215461"/>
              <a:gd name="connsiteX71" fmla="*/ 642920 w 1217529"/>
              <a:gd name="connsiteY71" fmla="*/ 613789 h 1215461"/>
              <a:gd name="connsiteX72" fmla="*/ 944060 w 1217529"/>
              <a:gd name="connsiteY72" fmla="*/ 613789 h 1215461"/>
              <a:gd name="connsiteX73" fmla="*/ 1126984 w 1217529"/>
              <a:gd name="connsiteY73" fmla="*/ 798213 h 1215461"/>
              <a:gd name="connsiteX74" fmla="*/ 1126984 w 1217529"/>
              <a:gd name="connsiteY74" fmla="*/ 861765 h 1215461"/>
              <a:gd name="connsiteX75" fmla="*/ 1118273 w 1217529"/>
              <a:gd name="connsiteY75" fmla="*/ 338400 h 1215461"/>
              <a:gd name="connsiteX76" fmla="*/ 779801 w 1217529"/>
              <a:gd name="connsiteY76" fmla="*/ 56779 h 1215461"/>
              <a:gd name="connsiteX77" fmla="*/ 356712 w 1217529"/>
              <a:gd name="connsiteY77" fmla="*/ 91670 h 1215461"/>
              <a:gd name="connsiteX78" fmla="*/ 366667 w 1217529"/>
              <a:gd name="connsiteY78" fmla="*/ 112854 h 1215461"/>
              <a:gd name="connsiteX79" fmla="*/ 360445 w 1217529"/>
              <a:gd name="connsiteY79" fmla="*/ 124069 h 1215461"/>
              <a:gd name="connsiteX80" fmla="*/ 280805 w 1217529"/>
              <a:gd name="connsiteY80" fmla="*/ 121577 h 1215461"/>
              <a:gd name="connsiteX81" fmla="*/ 273338 w 1217529"/>
              <a:gd name="connsiteY81" fmla="*/ 110362 h 1215461"/>
              <a:gd name="connsiteX82" fmla="*/ 316892 w 1217529"/>
              <a:gd name="connsiteY82" fmla="*/ 41826 h 1215461"/>
              <a:gd name="connsiteX83" fmla="*/ 329336 w 1217529"/>
              <a:gd name="connsiteY83" fmla="*/ 43072 h 1215461"/>
              <a:gd name="connsiteX84" fmla="*/ 340535 w 1217529"/>
              <a:gd name="connsiteY84" fmla="*/ 64256 h 1215461"/>
              <a:gd name="connsiteX85" fmla="*/ 561413 w 1217529"/>
              <a:gd name="connsiteY85" fmla="*/ 2106 h 121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17529" h="1215461">
                <a:moveTo>
                  <a:pt x="642920" y="646188"/>
                </a:moveTo>
                <a:cubicBezTo>
                  <a:pt x="558302" y="646188"/>
                  <a:pt x="491105" y="713478"/>
                  <a:pt x="491105" y="798213"/>
                </a:cubicBezTo>
                <a:lnTo>
                  <a:pt x="491105" y="977652"/>
                </a:lnTo>
                <a:cubicBezTo>
                  <a:pt x="491105" y="1002575"/>
                  <a:pt x="511015" y="1023758"/>
                  <a:pt x="537147" y="1023758"/>
                </a:cubicBezTo>
                <a:lnTo>
                  <a:pt x="1049832" y="1023758"/>
                </a:lnTo>
                <a:cubicBezTo>
                  <a:pt x="1074720" y="1023758"/>
                  <a:pt x="1094630" y="1002575"/>
                  <a:pt x="1094630" y="977652"/>
                </a:cubicBezTo>
                <a:lnTo>
                  <a:pt x="1094630" y="926562"/>
                </a:lnTo>
                <a:cubicBezTo>
                  <a:pt x="1094630" y="924070"/>
                  <a:pt x="1094630" y="921578"/>
                  <a:pt x="1094630" y="920332"/>
                </a:cubicBezTo>
                <a:lnTo>
                  <a:pt x="1094630" y="798213"/>
                </a:lnTo>
                <a:cubicBezTo>
                  <a:pt x="1094630" y="713478"/>
                  <a:pt x="1027433" y="646188"/>
                  <a:pt x="944060" y="646188"/>
                </a:cubicBezTo>
                <a:close/>
                <a:moveTo>
                  <a:pt x="228541" y="555222"/>
                </a:moveTo>
                <a:cubicBezTo>
                  <a:pt x="171299" y="555222"/>
                  <a:pt x="127746" y="601328"/>
                  <a:pt x="127746" y="657403"/>
                </a:cubicBezTo>
                <a:lnTo>
                  <a:pt x="127746" y="783260"/>
                </a:lnTo>
                <a:cubicBezTo>
                  <a:pt x="127746" y="798213"/>
                  <a:pt x="138945" y="810674"/>
                  <a:pt x="155122" y="810674"/>
                </a:cubicBezTo>
                <a:lnTo>
                  <a:pt x="458751" y="810674"/>
                </a:lnTo>
                <a:lnTo>
                  <a:pt x="458751" y="798213"/>
                </a:lnTo>
                <a:cubicBezTo>
                  <a:pt x="458751" y="734662"/>
                  <a:pt x="491105" y="678587"/>
                  <a:pt x="540880" y="646188"/>
                </a:cubicBezTo>
                <a:cubicBezTo>
                  <a:pt x="534658" y="595098"/>
                  <a:pt x="491105" y="555222"/>
                  <a:pt x="440085" y="555222"/>
                </a:cubicBezTo>
                <a:close/>
                <a:moveTo>
                  <a:pt x="330974" y="238133"/>
                </a:moveTo>
                <a:cubicBezTo>
                  <a:pt x="269148" y="238133"/>
                  <a:pt x="219686" y="286358"/>
                  <a:pt x="219686" y="348184"/>
                </a:cubicBezTo>
                <a:cubicBezTo>
                  <a:pt x="219686" y="410011"/>
                  <a:pt x="269148" y="459472"/>
                  <a:pt x="330974" y="459472"/>
                </a:cubicBezTo>
                <a:cubicBezTo>
                  <a:pt x="391564" y="459472"/>
                  <a:pt x="441026" y="410011"/>
                  <a:pt x="441026" y="348184"/>
                </a:cubicBezTo>
                <a:cubicBezTo>
                  <a:pt x="441026" y="286358"/>
                  <a:pt x="391564" y="238133"/>
                  <a:pt x="330974" y="238133"/>
                </a:cubicBezTo>
                <a:close/>
                <a:moveTo>
                  <a:pt x="138678" y="229978"/>
                </a:moveTo>
                <a:cubicBezTo>
                  <a:pt x="142719" y="229512"/>
                  <a:pt x="147072" y="230445"/>
                  <a:pt x="150802" y="232932"/>
                </a:cubicBezTo>
                <a:cubicBezTo>
                  <a:pt x="158262" y="239151"/>
                  <a:pt x="158262" y="249100"/>
                  <a:pt x="153289" y="255319"/>
                </a:cubicBezTo>
                <a:cubicBezTo>
                  <a:pt x="10292" y="438144"/>
                  <a:pt x="-8360" y="686885"/>
                  <a:pt x="104794" y="888366"/>
                </a:cubicBezTo>
                <a:cubicBezTo>
                  <a:pt x="179401" y="1021442"/>
                  <a:pt x="302503" y="1119695"/>
                  <a:pt x="450473" y="1161981"/>
                </a:cubicBezTo>
                <a:cubicBezTo>
                  <a:pt x="592227" y="1201780"/>
                  <a:pt x="741441" y="1185612"/>
                  <a:pt x="873246" y="1117208"/>
                </a:cubicBezTo>
                <a:lnTo>
                  <a:pt x="860812" y="1097308"/>
                </a:lnTo>
                <a:cubicBezTo>
                  <a:pt x="858325" y="1092334"/>
                  <a:pt x="862055" y="1084871"/>
                  <a:pt x="868273" y="1084871"/>
                </a:cubicBezTo>
                <a:lnTo>
                  <a:pt x="946610" y="1086115"/>
                </a:lnTo>
                <a:cubicBezTo>
                  <a:pt x="952827" y="1086115"/>
                  <a:pt x="956558" y="1092334"/>
                  <a:pt x="954071" y="1098552"/>
                </a:cubicBezTo>
                <a:lnTo>
                  <a:pt x="913037" y="1166956"/>
                </a:lnTo>
                <a:cubicBezTo>
                  <a:pt x="909306" y="1171931"/>
                  <a:pt x="901846" y="1170687"/>
                  <a:pt x="900602" y="1166956"/>
                </a:cubicBezTo>
                <a:lnTo>
                  <a:pt x="888168" y="1145813"/>
                </a:lnTo>
                <a:cubicBezTo>
                  <a:pt x="799883" y="1191830"/>
                  <a:pt x="704137" y="1215461"/>
                  <a:pt x="607148" y="1215461"/>
                </a:cubicBezTo>
                <a:cubicBezTo>
                  <a:pt x="551193" y="1215461"/>
                  <a:pt x="496481" y="1206755"/>
                  <a:pt x="440526" y="1191830"/>
                </a:cubicBezTo>
                <a:cubicBezTo>
                  <a:pt x="285094" y="1148300"/>
                  <a:pt x="155776" y="1045073"/>
                  <a:pt x="77438" y="904534"/>
                </a:cubicBezTo>
                <a:cubicBezTo>
                  <a:pt x="-41933" y="690616"/>
                  <a:pt x="-22038" y="428194"/>
                  <a:pt x="128420" y="235419"/>
                </a:cubicBezTo>
                <a:cubicBezTo>
                  <a:pt x="130907" y="232310"/>
                  <a:pt x="134637" y="230445"/>
                  <a:pt x="138678" y="229978"/>
                </a:cubicBezTo>
                <a:close/>
                <a:moveTo>
                  <a:pt x="330974" y="205983"/>
                </a:moveTo>
                <a:cubicBezTo>
                  <a:pt x="408876" y="205983"/>
                  <a:pt x="473175" y="270283"/>
                  <a:pt x="473175" y="348184"/>
                </a:cubicBezTo>
                <a:cubicBezTo>
                  <a:pt x="473175" y="426086"/>
                  <a:pt x="408876" y="490386"/>
                  <a:pt x="330974" y="490386"/>
                </a:cubicBezTo>
                <a:cubicBezTo>
                  <a:pt x="251836" y="490386"/>
                  <a:pt x="188773" y="426086"/>
                  <a:pt x="188773" y="348184"/>
                </a:cubicBezTo>
                <a:cubicBezTo>
                  <a:pt x="188773" y="270283"/>
                  <a:pt x="251836" y="205983"/>
                  <a:pt x="330974" y="205983"/>
                </a:cubicBezTo>
                <a:close/>
                <a:moveTo>
                  <a:pt x="790261" y="194275"/>
                </a:moveTo>
                <a:cubicBezTo>
                  <a:pt x="697531" y="194275"/>
                  <a:pt x="622345" y="268664"/>
                  <a:pt x="622345" y="359170"/>
                </a:cubicBezTo>
                <a:cubicBezTo>
                  <a:pt x="622345" y="450916"/>
                  <a:pt x="697531" y="525305"/>
                  <a:pt x="790261" y="525305"/>
                </a:cubicBezTo>
                <a:cubicBezTo>
                  <a:pt x="881738" y="525305"/>
                  <a:pt x="956924" y="450916"/>
                  <a:pt x="956924" y="359170"/>
                </a:cubicBezTo>
                <a:cubicBezTo>
                  <a:pt x="956924" y="268664"/>
                  <a:pt x="881738" y="194275"/>
                  <a:pt x="790261" y="194275"/>
                </a:cubicBezTo>
                <a:close/>
                <a:moveTo>
                  <a:pt x="790261" y="162040"/>
                </a:moveTo>
                <a:cubicBezTo>
                  <a:pt x="899281" y="162040"/>
                  <a:pt x="989505" y="251307"/>
                  <a:pt x="989505" y="359170"/>
                </a:cubicBezTo>
                <a:cubicBezTo>
                  <a:pt x="989505" y="468274"/>
                  <a:pt x="899281" y="556300"/>
                  <a:pt x="790261" y="556300"/>
                </a:cubicBezTo>
                <a:cubicBezTo>
                  <a:pt x="679988" y="556300"/>
                  <a:pt x="589764" y="468274"/>
                  <a:pt x="589764" y="359170"/>
                </a:cubicBezTo>
                <a:cubicBezTo>
                  <a:pt x="589764" y="251307"/>
                  <a:pt x="679988" y="162040"/>
                  <a:pt x="790261" y="162040"/>
                </a:cubicBezTo>
                <a:close/>
                <a:moveTo>
                  <a:pt x="561413" y="2106"/>
                </a:moveTo>
                <a:cubicBezTo>
                  <a:pt x="637320" y="-4280"/>
                  <a:pt x="714472" y="3820"/>
                  <a:pt x="789757" y="26873"/>
                </a:cubicBezTo>
                <a:cubicBezTo>
                  <a:pt x="944060" y="74225"/>
                  <a:pt x="1070987" y="180144"/>
                  <a:pt x="1146894" y="323447"/>
                </a:cubicBezTo>
                <a:cubicBezTo>
                  <a:pt x="1247689" y="514101"/>
                  <a:pt x="1240222" y="743384"/>
                  <a:pt x="1126984" y="926562"/>
                </a:cubicBezTo>
                <a:lnTo>
                  <a:pt x="1126984" y="977652"/>
                </a:lnTo>
                <a:cubicBezTo>
                  <a:pt x="1126984" y="1020020"/>
                  <a:pt x="1092141" y="1056157"/>
                  <a:pt x="1049832" y="1056157"/>
                </a:cubicBezTo>
                <a:lnTo>
                  <a:pt x="537147" y="1056157"/>
                </a:lnTo>
                <a:cubicBezTo>
                  <a:pt x="493594" y="1056157"/>
                  <a:pt x="458751" y="1020020"/>
                  <a:pt x="458751" y="977652"/>
                </a:cubicBezTo>
                <a:lnTo>
                  <a:pt x="458751" y="841827"/>
                </a:lnTo>
                <a:lnTo>
                  <a:pt x="155122" y="841827"/>
                </a:lnTo>
                <a:cubicBezTo>
                  <a:pt x="121524" y="841827"/>
                  <a:pt x="95392" y="815659"/>
                  <a:pt x="95392" y="783260"/>
                </a:cubicBezTo>
                <a:lnTo>
                  <a:pt x="95392" y="657403"/>
                </a:lnTo>
                <a:cubicBezTo>
                  <a:pt x="95392" y="583883"/>
                  <a:pt x="155122" y="524070"/>
                  <a:pt x="228541" y="524070"/>
                </a:cubicBezTo>
                <a:lnTo>
                  <a:pt x="440085" y="524070"/>
                </a:lnTo>
                <a:cubicBezTo>
                  <a:pt x="503549" y="524070"/>
                  <a:pt x="557057" y="568929"/>
                  <a:pt x="569501" y="629989"/>
                </a:cubicBezTo>
                <a:cubicBezTo>
                  <a:pt x="591900" y="620020"/>
                  <a:pt x="616788" y="613789"/>
                  <a:pt x="642920" y="613789"/>
                </a:cubicBezTo>
                <a:lnTo>
                  <a:pt x="944060" y="613789"/>
                </a:lnTo>
                <a:cubicBezTo>
                  <a:pt x="1044855" y="613789"/>
                  <a:pt x="1126984" y="697278"/>
                  <a:pt x="1126984" y="798213"/>
                </a:cubicBezTo>
                <a:lnTo>
                  <a:pt x="1126984" y="861765"/>
                </a:lnTo>
                <a:cubicBezTo>
                  <a:pt x="1206624" y="697278"/>
                  <a:pt x="1205380" y="501640"/>
                  <a:pt x="1118273" y="338400"/>
                </a:cubicBezTo>
                <a:cubicBezTo>
                  <a:pt x="1047343" y="202574"/>
                  <a:pt x="926638" y="102885"/>
                  <a:pt x="779801" y="56779"/>
                </a:cubicBezTo>
                <a:cubicBezTo>
                  <a:pt x="637942" y="13166"/>
                  <a:pt x="488616" y="26873"/>
                  <a:pt x="356712" y="91670"/>
                </a:cubicBezTo>
                <a:lnTo>
                  <a:pt x="366667" y="112854"/>
                </a:lnTo>
                <a:cubicBezTo>
                  <a:pt x="370400" y="117838"/>
                  <a:pt x="365423" y="124069"/>
                  <a:pt x="360445" y="124069"/>
                </a:cubicBezTo>
                <a:lnTo>
                  <a:pt x="280805" y="121577"/>
                </a:lnTo>
                <a:cubicBezTo>
                  <a:pt x="274583" y="121577"/>
                  <a:pt x="270850" y="114100"/>
                  <a:pt x="273338" y="110362"/>
                </a:cubicBezTo>
                <a:lnTo>
                  <a:pt x="316892" y="41826"/>
                </a:lnTo>
                <a:cubicBezTo>
                  <a:pt x="319381" y="38088"/>
                  <a:pt x="326847" y="38088"/>
                  <a:pt x="329336" y="43072"/>
                </a:cubicBezTo>
                <a:lnTo>
                  <a:pt x="340535" y="64256"/>
                </a:lnTo>
                <a:cubicBezTo>
                  <a:pt x="410843" y="29365"/>
                  <a:pt x="485505" y="8493"/>
                  <a:pt x="561413" y="2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D749E-DD09-CA45-8418-0C3EBBE940B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812F-4E6A-4B48-BBA3-ADA540DAEF2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73ABF-CCAB-364A-A034-822059C220FE}"/>
              </a:ext>
            </a:extLst>
          </p:cNvPr>
          <p:cNvSpPr txBox="1"/>
          <p:nvPr/>
        </p:nvSpPr>
        <p:spPr>
          <a:xfrm>
            <a:off x="15443821" y="4163504"/>
            <a:ext cx="57702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55143-7794-4348-9249-4DEF8F2F36AE}"/>
              </a:ext>
            </a:extLst>
          </p:cNvPr>
          <p:cNvSpPr txBox="1"/>
          <p:nvPr/>
        </p:nvSpPr>
        <p:spPr>
          <a:xfrm>
            <a:off x="15443821" y="4816423"/>
            <a:ext cx="57702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3645D-D08D-A64E-A778-B76B911FA21F}"/>
              </a:ext>
            </a:extLst>
          </p:cNvPr>
          <p:cNvSpPr txBox="1"/>
          <p:nvPr/>
        </p:nvSpPr>
        <p:spPr>
          <a:xfrm>
            <a:off x="15443821" y="7237095"/>
            <a:ext cx="57702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32538-F6F7-1941-94F2-B5C4C62AAC1E}"/>
              </a:ext>
            </a:extLst>
          </p:cNvPr>
          <p:cNvSpPr txBox="1"/>
          <p:nvPr/>
        </p:nvSpPr>
        <p:spPr>
          <a:xfrm>
            <a:off x="15443821" y="7890014"/>
            <a:ext cx="57702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A37BD-2E61-A342-98A3-B93BC363A0D3}"/>
              </a:ext>
            </a:extLst>
          </p:cNvPr>
          <p:cNvSpPr txBox="1"/>
          <p:nvPr/>
        </p:nvSpPr>
        <p:spPr>
          <a:xfrm>
            <a:off x="15443821" y="10312175"/>
            <a:ext cx="57702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14FA9-EC3C-8F43-AF72-F88EC1F21D47}"/>
              </a:ext>
            </a:extLst>
          </p:cNvPr>
          <p:cNvSpPr txBox="1"/>
          <p:nvPr/>
        </p:nvSpPr>
        <p:spPr>
          <a:xfrm>
            <a:off x="15443821" y="10965094"/>
            <a:ext cx="57702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28058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B78D7-67A5-D146-8978-3A4164FFA48C}"/>
              </a:ext>
            </a:extLst>
          </p:cNvPr>
          <p:cNvGrpSpPr/>
          <p:nvPr/>
        </p:nvGrpSpPr>
        <p:grpSpPr>
          <a:xfrm>
            <a:off x="3075859" y="3792881"/>
            <a:ext cx="8184639" cy="8668027"/>
            <a:chOff x="3075859" y="3792881"/>
            <a:chExt cx="8184639" cy="8668027"/>
          </a:xfrm>
        </p:grpSpPr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9DC5C6BB-2D29-B341-BFF2-54A5DBAC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504" y="6885468"/>
              <a:ext cx="3954994" cy="5575440"/>
            </a:xfrm>
            <a:custGeom>
              <a:avLst/>
              <a:gdLst>
                <a:gd name="T0" fmla="*/ 3146 w 3175"/>
                <a:gd name="T1" fmla="*/ 2172 h 4476"/>
                <a:gd name="T2" fmla="*/ 2914 w 3175"/>
                <a:gd name="T3" fmla="*/ 1595 h 4476"/>
                <a:gd name="T4" fmla="*/ 2914 w 3175"/>
                <a:gd name="T5" fmla="*/ 1595 h 4476"/>
                <a:gd name="T6" fmla="*/ 1318 w 3175"/>
                <a:gd name="T7" fmla="*/ 1 h 4476"/>
                <a:gd name="T8" fmla="*/ 1318 w 3175"/>
                <a:gd name="T9" fmla="*/ 1 h 4476"/>
                <a:gd name="T10" fmla="*/ 0 w 3175"/>
                <a:gd name="T11" fmla="*/ 705 h 4476"/>
                <a:gd name="T12" fmla="*/ 0 w 3175"/>
                <a:gd name="T13" fmla="*/ 705 h 4476"/>
                <a:gd name="T14" fmla="*/ 217 w 3175"/>
                <a:gd name="T15" fmla="*/ 1174 h 4476"/>
                <a:gd name="T16" fmla="*/ 217 w 3175"/>
                <a:gd name="T17" fmla="*/ 1174 h 4476"/>
                <a:gd name="T18" fmla="*/ 217 w 3175"/>
                <a:gd name="T19" fmla="*/ 1174 h 4476"/>
                <a:gd name="T20" fmla="*/ 274 w 3175"/>
                <a:gd name="T21" fmla="*/ 1610 h 4476"/>
                <a:gd name="T22" fmla="*/ 274 w 3175"/>
                <a:gd name="T23" fmla="*/ 1610 h 4476"/>
                <a:gd name="T24" fmla="*/ 269 w 3175"/>
                <a:gd name="T25" fmla="*/ 1731 h 4476"/>
                <a:gd name="T26" fmla="*/ 269 w 3175"/>
                <a:gd name="T27" fmla="*/ 1731 h 4476"/>
                <a:gd name="T28" fmla="*/ 68 w 3175"/>
                <a:gd name="T29" fmla="*/ 2692 h 4476"/>
                <a:gd name="T30" fmla="*/ 68 w 3175"/>
                <a:gd name="T31" fmla="*/ 2692 h 4476"/>
                <a:gd name="T32" fmla="*/ 0 w 3175"/>
                <a:gd name="T33" fmla="*/ 2826 h 4476"/>
                <a:gd name="T34" fmla="*/ 0 w 3175"/>
                <a:gd name="T35" fmla="*/ 2826 h 4476"/>
                <a:gd name="T36" fmla="*/ 268 w 3175"/>
                <a:gd name="T37" fmla="*/ 3681 h 4476"/>
                <a:gd name="T38" fmla="*/ 268 w 3175"/>
                <a:gd name="T39" fmla="*/ 4405 h 4476"/>
                <a:gd name="T40" fmla="*/ 268 w 3175"/>
                <a:gd name="T41" fmla="*/ 4405 h 4476"/>
                <a:gd name="T42" fmla="*/ 339 w 3175"/>
                <a:gd name="T43" fmla="*/ 4475 h 4476"/>
                <a:gd name="T44" fmla="*/ 2008 w 3175"/>
                <a:gd name="T45" fmla="*/ 4475 h 4476"/>
                <a:gd name="T46" fmla="*/ 2008 w 3175"/>
                <a:gd name="T47" fmla="*/ 4475 h 4476"/>
                <a:gd name="T48" fmla="*/ 2078 w 3175"/>
                <a:gd name="T49" fmla="*/ 4405 h 4476"/>
                <a:gd name="T50" fmla="*/ 2078 w 3175"/>
                <a:gd name="T51" fmla="*/ 3600 h 4476"/>
                <a:gd name="T52" fmla="*/ 2078 w 3175"/>
                <a:gd name="T53" fmla="*/ 3600 h 4476"/>
                <a:gd name="T54" fmla="*/ 2346 w 3175"/>
                <a:gd name="T55" fmla="*/ 3314 h 4476"/>
                <a:gd name="T56" fmla="*/ 2465 w 3175"/>
                <a:gd name="T57" fmla="*/ 3306 h 4476"/>
                <a:gd name="T58" fmla="*/ 2465 w 3175"/>
                <a:gd name="T59" fmla="*/ 3306 h 4476"/>
                <a:gd name="T60" fmla="*/ 2661 w 3175"/>
                <a:gd name="T61" fmla="*/ 3090 h 4476"/>
                <a:gd name="T62" fmla="*/ 2656 w 3175"/>
                <a:gd name="T63" fmla="*/ 2969 h 4476"/>
                <a:gd name="T64" fmla="*/ 2656 w 3175"/>
                <a:gd name="T65" fmla="*/ 2969 h 4476"/>
                <a:gd name="T66" fmla="*/ 2581 w 3175"/>
                <a:gd name="T67" fmla="*/ 2891 h 4476"/>
                <a:gd name="T68" fmla="*/ 2581 w 3175"/>
                <a:gd name="T69" fmla="*/ 2891 h 4476"/>
                <a:gd name="T70" fmla="*/ 2329 w 3175"/>
                <a:gd name="T71" fmla="*/ 2829 h 4476"/>
                <a:gd name="T72" fmla="*/ 2329 w 3175"/>
                <a:gd name="T73" fmla="*/ 2829 h 4476"/>
                <a:gd name="T74" fmla="*/ 1984 w 3175"/>
                <a:gd name="T75" fmla="*/ 2622 h 4476"/>
                <a:gd name="T76" fmla="*/ 2539 w 3175"/>
                <a:gd name="T77" fmla="*/ 2622 h 4476"/>
                <a:gd name="T78" fmla="*/ 2539 w 3175"/>
                <a:gd name="T79" fmla="*/ 2622 h 4476"/>
                <a:gd name="T80" fmla="*/ 2640 w 3175"/>
                <a:gd name="T81" fmla="*/ 2521 h 4476"/>
                <a:gd name="T82" fmla="*/ 2640 w 3175"/>
                <a:gd name="T83" fmla="*/ 2488 h 4476"/>
                <a:gd name="T84" fmla="*/ 2640 w 3175"/>
                <a:gd name="T85" fmla="*/ 2314 h 4476"/>
                <a:gd name="T86" fmla="*/ 2743 w 3175"/>
                <a:gd name="T87" fmla="*/ 2314 h 4476"/>
                <a:gd name="T88" fmla="*/ 3050 w 3175"/>
                <a:gd name="T89" fmla="*/ 2314 h 4476"/>
                <a:gd name="T90" fmla="*/ 3050 w 3175"/>
                <a:gd name="T91" fmla="*/ 2314 h 4476"/>
                <a:gd name="T92" fmla="*/ 3146 w 3175"/>
                <a:gd name="T93" fmla="*/ 2172 h 4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75" h="4476">
                  <a:moveTo>
                    <a:pt x="3146" y="2172"/>
                  </a:moveTo>
                  <a:lnTo>
                    <a:pt x="2914" y="1595"/>
                  </a:lnTo>
                  <a:lnTo>
                    <a:pt x="2914" y="1595"/>
                  </a:lnTo>
                  <a:cubicBezTo>
                    <a:pt x="2914" y="714"/>
                    <a:pt x="2199" y="0"/>
                    <a:pt x="1318" y="1"/>
                  </a:cubicBezTo>
                  <a:lnTo>
                    <a:pt x="1318" y="1"/>
                  </a:lnTo>
                  <a:cubicBezTo>
                    <a:pt x="771" y="2"/>
                    <a:pt x="287" y="282"/>
                    <a:pt x="0" y="705"/>
                  </a:cubicBezTo>
                  <a:lnTo>
                    <a:pt x="0" y="705"/>
                  </a:lnTo>
                  <a:cubicBezTo>
                    <a:pt x="97" y="846"/>
                    <a:pt x="171" y="1005"/>
                    <a:pt x="217" y="1174"/>
                  </a:cubicBezTo>
                  <a:lnTo>
                    <a:pt x="217" y="1174"/>
                  </a:lnTo>
                  <a:lnTo>
                    <a:pt x="217" y="1174"/>
                  </a:lnTo>
                  <a:cubicBezTo>
                    <a:pt x="256" y="1313"/>
                    <a:pt x="276" y="1459"/>
                    <a:pt x="274" y="1610"/>
                  </a:cubicBezTo>
                  <a:lnTo>
                    <a:pt x="274" y="1610"/>
                  </a:lnTo>
                  <a:cubicBezTo>
                    <a:pt x="274" y="1650"/>
                    <a:pt x="272" y="1691"/>
                    <a:pt x="269" y="1731"/>
                  </a:cubicBezTo>
                  <a:lnTo>
                    <a:pt x="269" y="1731"/>
                  </a:lnTo>
                  <a:cubicBezTo>
                    <a:pt x="269" y="2023"/>
                    <a:pt x="228" y="2383"/>
                    <a:pt x="68" y="2692"/>
                  </a:cubicBezTo>
                  <a:lnTo>
                    <a:pt x="68" y="2692"/>
                  </a:lnTo>
                  <a:cubicBezTo>
                    <a:pt x="43" y="2739"/>
                    <a:pt x="21" y="2783"/>
                    <a:pt x="0" y="2826"/>
                  </a:cubicBezTo>
                  <a:lnTo>
                    <a:pt x="0" y="2826"/>
                  </a:lnTo>
                  <a:cubicBezTo>
                    <a:pt x="259" y="3362"/>
                    <a:pt x="206" y="3520"/>
                    <a:pt x="268" y="3681"/>
                  </a:cubicBezTo>
                  <a:lnTo>
                    <a:pt x="268" y="4405"/>
                  </a:lnTo>
                  <a:lnTo>
                    <a:pt x="268" y="4405"/>
                  </a:lnTo>
                  <a:cubicBezTo>
                    <a:pt x="268" y="4443"/>
                    <a:pt x="300" y="4475"/>
                    <a:pt x="339" y="4475"/>
                  </a:cubicBezTo>
                  <a:lnTo>
                    <a:pt x="2008" y="4475"/>
                  </a:lnTo>
                  <a:lnTo>
                    <a:pt x="2008" y="4475"/>
                  </a:lnTo>
                  <a:cubicBezTo>
                    <a:pt x="2047" y="4475"/>
                    <a:pt x="2078" y="4443"/>
                    <a:pt x="2078" y="4405"/>
                  </a:cubicBezTo>
                  <a:lnTo>
                    <a:pt x="2078" y="3600"/>
                  </a:lnTo>
                  <a:lnTo>
                    <a:pt x="2078" y="3600"/>
                  </a:lnTo>
                  <a:cubicBezTo>
                    <a:pt x="2078" y="3449"/>
                    <a:pt x="2195" y="3324"/>
                    <a:pt x="2346" y="3314"/>
                  </a:cubicBezTo>
                  <a:lnTo>
                    <a:pt x="2465" y="3306"/>
                  </a:lnTo>
                  <a:lnTo>
                    <a:pt x="2465" y="3306"/>
                  </a:lnTo>
                  <a:cubicBezTo>
                    <a:pt x="2578" y="3298"/>
                    <a:pt x="2664" y="3202"/>
                    <a:pt x="2661" y="3090"/>
                  </a:cubicBezTo>
                  <a:lnTo>
                    <a:pt x="2656" y="2969"/>
                  </a:lnTo>
                  <a:lnTo>
                    <a:pt x="2656" y="2969"/>
                  </a:lnTo>
                  <a:cubicBezTo>
                    <a:pt x="2655" y="2927"/>
                    <a:pt x="2622" y="2894"/>
                    <a:pt x="2581" y="2891"/>
                  </a:cubicBezTo>
                  <a:lnTo>
                    <a:pt x="2581" y="2891"/>
                  </a:lnTo>
                  <a:cubicBezTo>
                    <a:pt x="2494" y="2886"/>
                    <a:pt x="2408" y="2862"/>
                    <a:pt x="2329" y="2829"/>
                  </a:cubicBezTo>
                  <a:lnTo>
                    <a:pt x="2329" y="2829"/>
                  </a:lnTo>
                  <a:cubicBezTo>
                    <a:pt x="2134" y="2750"/>
                    <a:pt x="1984" y="2622"/>
                    <a:pt x="1984" y="2622"/>
                  </a:cubicBezTo>
                  <a:lnTo>
                    <a:pt x="2539" y="2622"/>
                  </a:lnTo>
                  <a:lnTo>
                    <a:pt x="2539" y="2622"/>
                  </a:lnTo>
                  <a:cubicBezTo>
                    <a:pt x="2595" y="2622"/>
                    <a:pt x="2640" y="2577"/>
                    <a:pt x="2640" y="2521"/>
                  </a:cubicBezTo>
                  <a:lnTo>
                    <a:pt x="2640" y="2488"/>
                  </a:lnTo>
                  <a:lnTo>
                    <a:pt x="2640" y="2314"/>
                  </a:lnTo>
                  <a:lnTo>
                    <a:pt x="2743" y="2314"/>
                  </a:lnTo>
                  <a:lnTo>
                    <a:pt x="3050" y="2314"/>
                  </a:lnTo>
                  <a:lnTo>
                    <a:pt x="3050" y="2314"/>
                  </a:lnTo>
                  <a:cubicBezTo>
                    <a:pt x="3124" y="2314"/>
                    <a:pt x="3174" y="2240"/>
                    <a:pt x="3146" y="21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69">
              <a:extLst>
                <a:ext uri="{FF2B5EF4-FFF2-40B4-BE49-F238E27FC236}">
                  <a16:creationId xmlns:a16="http://schemas.microsoft.com/office/drawing/2014/main" id="{4BDA29A6-5461-3444-BE0C-1C2D497EE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002" y="6885468"/>
              <a:ext cx="3954994" cy="5575440"/>
            </a:xfrm>
            <a:custGeom>
              <a:avLst/>
              <a:gdLst>
                <a:gd name="T0" fmla="*/ 2905 w 3173"/>
                <a:gd name="T1" fmla="*/ 1731 h 4476"/>
                <a:gd name="T2" fmla="*/ 2905 w 3173"/>
                <a:gd name="T3" fmla="*/ 1731 h 4476"/>
                <a:gd name="T4" fmla="*/ 2899 w 3173"/>
                <a:gd name="T5" fmla="*/ 1610 h 4476"/>
                <a:gd name="T6" fmla="*/ 2899 w 3173"/>
                <a:gd name="T7" fmla="*/ 1610 h 4476"/>
                <a:gd name="T8" fmla="*/ 2955 w 3173"/>
                <a:gd name="T9" fmla="*/ 1174 h 4476"/>
                <a:gd name="T10" fmla="*/ 2955 w 3173"/>
                <a:gd name="T11" fmla="*/ 1174 h 4476"/>
                <a:gd name="T12" fmla="*/ 2955 w 3173"/>
                <a:gd name="T13" fmla="*/ 1174 h 4476"/>
                <a:gd name="T14" fmla="*/ 3172 w 3173"/>
                <a:gd name="T15" fmla="*/ 705 h 4476"/>
                <a:gd name="T16" fmla="*/ 3172 w 3173"/>
                <a:gd name="T17" fmla="*/ 705 h 4476"/>
                <a:gd name="T18" fmla="*/ 1855 w 3173"/>
                <a:gd name="T19" fmla="*/ 1 h 4476"/>
                <a:gd name="T20" fmla="*/ 1855 w 3173"/>
                <a:gd name="T21" fmla="*/ 1 h 4476"/>
                <a:gd name="T22" fmla="*/ 259 w 3173"/>
                <a:gd name="T23" fmla="*/ 1595 h 4476"/>
                <a:gd name="T24" fmla="*/ 27 w 3173"/>
                <a:gd name="T25" fmla="*/ 2172 h 4476"/>
                <a:gd name="T26" fmla="*/ 27 w 3173"/>
                <a:gd name="T27" fmla="*/ 2172 h 4476"/>
                <a:gd name="T28" fmla="*/ 122 w 3173"/>
                <a:gd name="T29" fmla="*/ 2314 h 4476"/>
                <a:gd name="T30" fmla="*/ 430 w 3173"/>
                <a:gd name="T31" fmla="*/ 2314 h 4476"/>
                <a:gd name="T32" fmla="*/ 533 w 3173"/>
                <a:gd name="T33" fmla="*/ 2314 h 4476"/>
                <a:gd name="T34" fmla="*/ 533 w 3173"/>
                <a:gd name="T35" fmla="*/ 2488 h 4476"/>
                <a:gd name="T36" fmla="*/ 533 w 3173"/>
                <a:gd name="T37" fmla="*/ 2521 h 4476"/>
                <a:gd name="T38" fmla="*/ 533 w 3173"/>
                <a:gd name="T39" fmla="*/ 2521 h 4476"/>
                <a:gd name="T40" fmla="*/ 634 w 3173"/>
                <a:gd name="T41" fmla="*/ 2622 h 4476"/>
                <a:gd name="T42" fmla="*/ 1189 w 3173"/>
                <a:gd name="T43" fmla="*/ 2622 h 4476"/>
                <a:gd name="T44" fmla="*/ 1189 w 3173"/>
                <a:gd name="T45" fmla="*/ 2622 h 4476"/>
                <a:gd name="T46" fmla="*/ 844 w 3173"/>
                <a:gd name="T47" fmla="*/ 2829 h 4476"/>
                <a:gd name="T48" fmla="*/ 844 w 3173"/>
                <a:gd name="T49" fmla="*/ 2829 h 4476"/>
                <a:gd name="T50" fmla="*/ 592 w 3173"/>
                <a:gd name="T51" fmla="*/ 2891 h 4476"/>
                <a:gd name="T52" fmla="*/ 592 w 3173"/>
                <a:gd name="T53" fmla="*/ 2891 h 4476"/>
                <a:gd name="T54" fmla="*/ 516 w 3173"/>
                <a:gd name="T55" fmla="*/ 2969 h 4476"/>
                <a:gd name="T56" fmla="*/ 513 w 3173"/>
                <a:gd name="T57" fmla="*/ 3090 h 4476"/>
                <a:gd name="T58" fmla="*/ 513 w 3173"/>
                <a:gd name="T59" fmla="*/ 3090 h 4476"/>
                <a:gd name="T60" fmla="*/ 708 w 3173"/>
                <a:gd name="T61" fmla="*/ 3306 h 4476"/>
                <a:gd name="T62" fmla="*/ 828 w 3173"/>
                <a:gd name="T63" fmla="*/ 3314 h 4476"/>
                <a:gd name="T64" fmla="*/ 828 w 3173"/>
                <a:gd name="T65" fmla="*/ 3314 h 4476"/>
                <a:gd name="T66" fmla="*/ 1095 w 3173"/>
                <a:gd name="T67" fmla="*/ 3600 h 4476"/>
                <a:gd name="T68" fmla="*/ 1095 w 3173"/>
                <a:gd name="T69" fmla="*/ 4405 h 4476"/>
                <a:gd name="T70" fmla="*/ 1095 w 3173"/>
                <a:gd name="T71" fmla="*/ 4405 h 4476"/>
                <a:gd name="T72" fmla="*/ 1165 w 3173"/>
                <a:gd name="T73" fmla="*/ 4475 h 4476"/>
                <a:gd name="T74" fmla="*/ 2835 w 3173"/>
                <a:gd name="T75" fmla="*/ 4475 h 4476"/>
                <a:gd name="T76" fmla="*/ 2835 w 3173"/>
                <a:gd name="T77" fmla="*/ 4475 h 4476"/>
                <a:gd name="T78" fmla="*/ 2905 w 3173"/>
                <a:gd name="T79" fmla="*/ 4405 h 4476"/>
                <a:gd name="T80" fmla="*/ 2905 w 3173"/>
                <a:gd name="T81" fmla="*/ 3681 h 4476"/>
                <a:gd name="T82" fmla="*/ 2905 w 3173"/>
                <a:gd name="T83" fmla="*/ 3681 h 4476"/>
                <a:gd name="T84" fmla="*/ 3172 w 3173"/>
                <a:gd name="T85" fmla="*/ 2826 h 4476"/>
                <a:gd name="T86" fmla="*/ 3172 w 3173"/>
                <a:gd name="T87" fmla="*/ 2826 h 4476"/>
                <a:gd name="T88" fmla="*/ 3105 w 3173"/>
                <a:gd name="T89" fmla="*/ 2692 h 4476"/>
                <a:gd name="T90" fmla="*/ 3105 w 3173"/>
                <a:gd name="T91" fmla="*/ 2692 h 4476"/>
                <a:gd name="T92" fmla="*/ 2905 w 3173"/>
                <a:gd name="T93" fmla="*/ 1731 h 4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73" h="4476">
                  <a:moveTo>
                    <a:pt x="2905" y="1731"/>
                  </a:moveTo>
                  <a:lnTo>
                    <a:pt x="2905" y="1731"/>
                  </a:lnTo>
                  <a:cubicBezTo>
                    <a:pt x="2901" y="1691"/>
                    <a:pt x="2899" y="1650"/>
                    <a:pt x="2899" y="1610"/>
                  </a:cubicBezTo>
                  <a:lnTo>
                    <a:pt x="2899" y="1610"/>
                  </a:lnTo>
                  <a:cubicBezTo>
                    <a:pt x="2897" y="1459"/>
                    <a:pt x="2917" y="1313"/>
                    <a:pt x="2955" y="1174"/>
                  </a:cubicBezTo>
                  <a:lnTo>
                    <a:pt x="2955" y="1174"/>
                  </a:lnTo>
                  <a:lnTo>
                    <a:pt x="2955" y="1174"/>
                  </a:lnTo>
                  <a:cubicBezTo>
                    <a:pt x="3002" y="1005"/>
                    <a:pt x="3076" y="846"/>
                    <a:pt x="3172" y="705"/>
                  </a:cubicBezTo>
                  <a:lnTo>
                    <a:pt x="3172" y="705"/>
                  </a:lnTo>
                  <a:cubicBezTo>
                    <a:pt x="2886" y="282"/>
                    <a:pt x="2402" y="2"/>
                    <a:pt x="1855" y="1"/>
                  </a:cubicBezTo>
                  <a:lnTo>
                    <a:pt x="1855" y="1"/>
                  </a:lnTo>
                  <a:cubicBezTo>
                    <a:pt x="974" y="0"/>
                    <a:pt x="259" y="714"/>
                    <a:pt x="259" y="1595"/>
                  </a:cubicBezTo>
                  <a:lnTo>
                    <a:pt x="27" y="2172"/>
                  </a:lnTo>
                  <a:lnTo>
                    <a:pt x="27" y="2172"/>
                  </a:lnTo>
                  <a:cubicBezTo>
                    <a:pt x="0" y="2240"/>
                    <a:pt x="50" y="2314"/>
                    <a:pt x="122" y="2314"/>
                  </a:cubicBezTo>
                  <a:lnTo>
                    <a:pt x="430" y="2314"/>
                  </a:lnTo>
                  <a:lnTo>
                    <a:pt x="533" y="2314"/>
                  </a:lnTo>
                  <a:lnTo>
                    <a:pt x="533" y="2488"/>
                  </a:lnTo>
                  <a:lnTo>
                    <a:pt x="533" y="2521"/>
                  </a:lnTo>
                  <a:lnTo>
                    <a:pt x="533" y="2521"/>
                  </a:lnTo>
                  <a:cubicBezTo>
                    <a:pt x="533" y="2577"/>
                    <a:pt x="578" y="2622"/>
                    <a:pt x="634" y="2622"/>
                  </a:cubicBezTo>
                  <a:lnTo>
                    <a:pt x="1189" y="2622"/>
                  </a:lnTo>
                  <a:lnTo>
                    <a:pt x="1189" y="2622"/>
                  </a:lnTo>
                  <a:cubicBezTo>
                    <a:pt x="1189" y="2622"/>
                    <a:pt x="1039" y="2750"/>
                    <a:pt x="844" y="2829"/>
                  </a:cubicBezTo>
                  <a:lnTo>
                    <a:pt x="844" y="2829"/>
                  </a:lnTo>
                  <a:cubicBezTo>
                    <a:pt x="765" y="2862"/>
                    <a:pt x="679" y="2886"/>
                    <a:pt x="592" y="2891"/>
                  </a:cubicBezTo>
                  <a:lnTo>
                    <a:pt x="592" y="2891"/>
                  </a:lnTo>
                  <a:cubicBezTo>
                    <a:pt x="551" y="2894"/>
                    <a:pt x="518" y="2927"/>
                    <a:pt x="516" y="2969"/>
                  </a:cubicBezTo>
                  <a:lnTo>
                    <a:pt x="513" y="3090"/>
                  </a:lnTo>
                  <a:lnTo>
                    <a:pt x="513" y="3090"/>
                  </a:lnTo>
                  <a:cubicBezTo>
                    <a:pt x="509" y="3202"/>
                    <a:pt x="595" y="3298"/>
                    <a:pt x="708" y="3306"/>
                  </a:cubicBezTo>
                  <a:lnTo>
                    <a:pt x="828" y="3314"/>
                  </a:lnTo>
                  <a:lnTo>
                    <a:pt x="828" y="3314"/>
                  </a:lnTo>
                  <a:cubicBezTo>
                    <a:pt x="978" y="3324"/>
                    <a:pt x="1095" y="3449"/>
                    <a:pt x="1095" y="3600"/>
                  </a:cubicBezTo>
                  <a:lnTo>
                    <a:pt x="1095" y="4405"/>
                  </a:lnTo>
                  <a:lnTo>
                    <a:pt x="1095" y="4405"/>
                  </a:lnTo>
                  <a:cubicBezTo>
                    <a:pt x="1095" y="4443"/>
                    <a:pt x="1127" y="4475"/>
                    <a:pt x="1165" y="4475"/>
                  </a:cubicBezTo>
                  <a:lnTo>
                    <a:pt x="2835" y="4475"/>
                  </a:lnTo>
                  <a:lnTo>
                    <a:pt x="2835" y="4475"/>
                  </a:lnTo>
                  <a:cubicBezTo>
                    <a:pt x="2873" y="4475"/>
                    <a:pt x="2905" y="4443"/>
                    <a:pt x="2905" y="4405"/>
                  </a:cubicBezTo>
                  <a:lnTo>
                    <a:pt x="2905" y="3681"/>
                  </a:lnTo>
                  <a:lnTo>
                    <a:pt x="2905" y="3681"/>
                  </a:lnTo>
                  <a:cubicBezTo>
                    <a:pt x="2967" y="3520"/>
                    <a:pt x="2914" y="3362"/>
                    <a:pt x="3172" y="2826"/>
                  </a:cubicBezTo>
                  <a:lnTo>
                    <a:pt x="3172" y="2826"/>
                  </a:lnTo>
                  <a:cubicBezTo>
                    <a:pt x="3152" y="2783"/>
                    <a:pt x="3130" y="2739"/>
                    <a:pt x="3105" y="2692"/>
                  </a:cubicBezTo>
                  <a:lnTo>
                    <a:pt x="3105" y="2692"/>
                  </a:lnTo>
                  <a:cubicBezTo>
                    <a:pt x="2945" y="2383"/>
                    <a:pt x="2904" y="2023"/>
                    <a:pt x="2905" y="17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7ED09E8B-4EA7-AF48-AFCA-87D902DB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938" y="7758862"/>
              <a:ext cx="686629" cy="2642156"/>
            </a:xfrm>
            <a:custGeom>
              <a:avLst/>
              <a:gdLst>
                <a:gd name="T0" fmla="*/ 544 w 552"/>
                <a:gd name="T1" fmla="*/ 1026 h 2122"/>
                <a:gd name="T2" fmla="*/ 544 w 552"/>
                <a:gd name="T3" fmla="*/ 1026 h 2122"/>
                <a:gd name="T4" fmla="*/ 549 w 552"/>
                <a:gd name="T5" fmla="*/ 905 h 2122"/>
                <a:gd name="T6" fmla="*/ 549 w 552"/>
                <a:gd name="T7" fmla="*/ 905 h 2122"/>
                <a:gd name="T8" fmla="*/ 492 w 552"/>
                <a:gd name="T9" fmla="*/ 469 h 2122"/>
                <a:gd name="T10" fmla="*/ 492 w 552"/>
                <a:gd name="T11" fmla="*/ 469 h 2122"/>
                <a:gd name="T12" fmla="*/ 492 w 552"/>
                <a:gd name="T13" fmla="*/ 469 h 2122"/>
                <a:gd name="T14" fmla="*/ 275 w 552"/>
                <a:gd name="T15" fmla="*/ 0 h 2122"/>
                <a:gd name="T16" fmla="*/ 275 w 552"/>
                <a:gd name="T17" fmla="*/ 0 h 2122"/>
                <a:gd name="T18" fmla="*/ 58 w 552"/>
                <a:gd name="T19" fmla="*/ 469 h 2122"/>
                <a:gd name="T20" fmla="*/ 58 w 552"/>
                <a:gd name="T21" fmla="*/ 469 h 2122"/>
                <a:gd name="T22" fmla="*/ 58 w 552"/>
                <a:gd name="T23" fmla="*/ 469 h 2122"/>
                <a:gd name="T24" fmla="*/ 2 w 552"/>
                <a:gd name="T25" fmla="*/ 905 h 2122"/>
                <a:gd name="T26" fmla="*/ 2 w 552"/>
                <a:gd name="T27" fmla="*/ 905 h 2122"/>
                <a:gd name="T28" fmla="*/ 8 w 552"/>
                <a:gd name="T29" fmla="*/ 1026 h 2122"/>
                <a:gd name="T30" fmla="*/ 8 w 552"/>
                <a:gd name="T31" fmla="*/ 1026 h 2122"/>
                <a:gd name="T32" fmla="*/ 208 w 552"/>
                <a:gd name="T33" fmla="*/ 1987 h 2122"/>
                <a:gd name="T34" fmla="*/ 208 w 552"/>
                <a:gd name="T35" fmla="*/ 1987 h 2122"/>
                <a:gd name="T36" fmla="*/ 275 w 552"/>
                <a:gd name="T37" fmla="*/ 2121 h 2122"/>
                <a:gd name="T38" fmla="*/ 275 w 552"/>
                <a:gd name="T39" fmla="*/ 2121 h 2122"/>
                <a:gd name="T40" fmla="*/ 343 w 552"/>
                <a:gd name="T41" fmla="*/ 1987 h 2122"/>
                <a:gd name="T42" fmla="*/ 343 w 552"/>
                <a:gd name="T43" fmla="*/ 1987 h 2122"/>
                <a:gd name="T44" fmla="*/ 544 w 552"/>
                <a:gd name="T45" fmla="*/ 1026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2" h="2122">
                  <a:moveTo>
                    <a:pt x="544" y="1026"/>
                  </a:moveTo>
                  <a:lnTo>
                    <a:pt x="544" y="1026"/>
                  </a:lnTo>
                  <a:cubicBezTo>
                    <a:pt x="547" y="986"/>
                    <a:pt x="549" y="945"/>
                    <a:pt x="549" y="905"/>
                  </a:cubicBezTo>
                  <a:lnTo>
                    <a:pt x="549" y="905"/>
                  </a:lnTo>
                  <a:cubicBezTo>
                    <a:pt x="551" y="754"/>
                    <a:pt x="531" y="608"/>
                    <a:pt x="492" y="469"/>
                  </a:cubicBezTo>
                  <a:lnTo>
                    <a:pt x="492" y="469"/>
                  </a:lnTo>
                  <a:lnTo>
                    <a:pt x="492" y="469"/>
                  </a:lnTo>
                  <a:cubicBezTo>
                    <a:pt x="446" y="300"/>
                    <a:pt x="372" y="141"/>
                    <a:pt x="275" y="0"/>
                  </a:cubicBezTo>
                  <a:lnTo>
                    <a:pt x="275" y="0"/>
                  </a:lnTo>
                  <a:cubicBezTo>
                    <a:pt x="179" y="141"/>
                    <a:pt x="105" y="300"/>
                    <a:pt x="58" y="469"/>
                  </a:cubicBezTo>
                  <a:lnTo>
                    <a:pt x="58" y="469"/>
                  </a:lnTo>
                  <a:lnTo>
                    <a:pt x="58" y="469"/>
                  </a:lnTo>
                  <a:cubicBezTo>
                    <a:pt x="20" y="608"/>
                    <a:pt x="0" y="754"/>
                    <a:pt x="2" y="905"/>
                  </a:cubicBezTo>
                  <a:lnTo>
                    <a:pt x="2" y="905"/>
                  </a:lnTo>
                  <a:cubicBezTo>
                    <a:pt x="2" y="945"/>
                    <a:pt x="4" y="986"/>
                    <a:pt x="8" y="1026"/>
                  </a:cubicBezTo>
                  <a:lnTo>
                    <a:pt x="8" y="1026"/>
                  </a:lnTo>
                  <a:cubicBezTo>
                    <a:pt x="7" y="1318"/>
                    <a:pt x="48" y="1678"/>
                    <a:pt x="208" y="1987"/>
                  </a:cubicBezTo>
                  <a:lnTo>
                    <a:pt x="208" y="1987"/>
                  </a:lnTo>
                  <a:cubicBezTo>
                    <a:pt x="233" y="2034"/>
                    <a:pt x="255" y="2078"/>
                    <a:pt x="275" y="2121"/>
                  </a:cubicBezTo>
                  <a:lnTo>
                    <a:pt x="275" y="2121"/>
                  </a:lnTo>
                  <a:cubicBezTo>
                    <a:pt x="296" y="2078"/>
                    <a:pt x="318" y="2034"/>
                    <a:pt x="343" y="1987"/>
                  </a:cubicBezTo>
                  <a:lnTo>
                    <a:pt x="343" y="1987"/>
                  </a:lnTo>
                  <a:cubicBezTo>
                    <a:pt x="503" y="1678"/>
                    <a:pt x="544" y="1318"/>
                    <a:pt x="544" y="10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9576613B-0D84-5341-8E52-6BC426A6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59" y="4441061"/>
              <a:ext cx="4235137" cy="2444406"/>
            </a:xfrm>
            <a:custGeom>
              <a:avLst/>
              <a:gdLst>
                <a:gd name="T0" fmla="*/ 2765 w 3399"/>
                <a:gd name="T1" fmla="*/ 331 h 1962"/>
                <a:gd name="T2" fmla="*/ 2765 w 3399"/>
                <a:gd name="T3" fmla="*/ 331 h 1962"/>
                <a:gd name="T4" fmla="*/ 2786 w 3399"/>
                <a:gd name="T5" fmla="*/ 197 h 1962"/>
                <a:gd name="T6" fmla="*/ 2786 w 3399"/>
                <a:gd name="T7" fmla="*/ 197 h 1962"/>
                <a:gd name="T8" fmla="*/ 1699 w 3399"/>
                <a:gd name="T9" fmla="*/ 0 h 1962"/>
                <a:gd name="T10" fmla="*/ 1699 w 3399"/>
                <a:gd name="T11" fmla="*/ 0 h 1962"/>
                <a:gd name="T12" fmla="*/ 0 w 3399"/>
                <a:gd name="T13" fmla="*/ 852 h 1962"/>
                <a:gd name="T14" fmla="*/ 0 w 3399"/>
                <a:gd name="T15" fmla="*/ 852 h 1962"/>
                <a:gd name="T16" fmla="*/ 1699 w 3399"/>
                <a:gd name="T17" fmla="*/ 1704 h 1962"/>
                <a:gd name="T18" fmla="*/ 1699 w 3399"/>
                <a:gd name="T19" fmla="*/ 1704 h 1962"/>
                <a:gd name="T20" fmla="*/ 2682 w 3399"/>
                <a:gd name="T21" fmla="*/ 1548 h 1962"/>
                <a:gd name="T22" fmla="*/ 3398 w 3399"/>
                <a:gd name="T23" fmla="*/ 1961 h 1962"/>
                <a:gd name="T24" fmla="*/ 2997 w 3399"/>
                <a:gd name="T25" fmla="*/ 1403 h 1962"/>
                <a:gd name="T26" fmla="*/ 2997 w 3399"/>
                <a:gd name="T27" fmla="*/ 1403 h 1962"/>
                <a:gd name="T28" fmla="*/ 3378 w 3399"/>
                <a:gd name="T29" fmla="*/ 986 h 1962"/>
                <a:gd name="T30" fmla="*/ 3378 w 3399"/>
                <a:gd name="T31" fmla="*/ 986 h 1962"/>
                <a:gd name="T32" fmla="*/ 2765 w 3399"/>
                <a:gd name="T33" fmla="*/ 331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9" h="1962">
                  <a:moveTo>
                    <a:pt x="2765" y="331"/>
                  </a:moveTo>
                  <a:lnTo>
                    <a:pt x="2765" y="331"/>
                  </a:lnTo>
                  <a:cubicBezTo>
                    <a:pt x="2765" y="285"/>
                    <a:pt x="2773" y="241"/>
                    <a:pt x="2786" y="197"/>
                  </a:cubicBezTo>
                  <a:lnTo>
                    <a:pt x="2786" y="197"/>
                  </a:lnTo>
                  <a:cubicBezTo>
                    <a:pt x="2491" y="74"/>
                    <a:pt x="2113" y="0"/>
                    <a:pt x="1699" y="0"/>
                  </a:cubicBezTo>
                  <a:lnTo>
                    <a:pt x="1699" y="0"/>
                  </a:lnTo>
                  <a:cubicBezTo>
                    <a:pt x="761" y="0"/>
                    <a:pt x="0" y="382"/>
                    <a:pt x="0" y="852"/>
                  </a:cubicBezTo>
                  <a:lnTo>
                    <a:pt x="0" y="852"/>
                  </a:lnTo>
                  <a:cubicBezTo>
                    <a:pt x="0" y="1323"/>
                    <a:pt x="761" y="1704"/>
                    <a:pt x="1699" y="1704"/>
                  </a:cubicBezTo>
                  <a:lnTo>
                    <a:pt x="1699" y="1704"/>
                  </a:lnTo>
                  <a:cubicBezTo>
                    <a:pt x="2065" y="1704"/>
                    <a:pt x="2404" y="1646"/>
                    <a:pt x="2682" y="1548"/>
                  </a:cubicBezTo>
                  <a:lnTo>
                    <a:pt x="3398" y="1961"/>
                  </a:lnTo>
                  <a:lnTo>
                    <a:pt x="2997" y="1403"/>
                  </a:lnTo>
                  <a:lnTo>
                    <a:pt x="2997" y="1403"/>
                  </a:lnTo>
                  <a:cubicBezTo>
                    <a:pt x="3193" y="1286"/>
                    <a:pt x="3329" y="1143"/>
                    <a:pt x="3378" y="986"/>
                  </a:cubicBezTo>
                  <a:lnTo>
                    <a:pt x="3378" y="986"/>
                  </a:lnTo>
                  <a:cubicBezTo>
                    <a:pt x="3004" y="829"/>
                    <a:pt x="2765" y="594"/>
                    <a:pt x="2765" y="3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6A620704-8CF5-C64B-BFB8-652672025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7467" y="3792881"/>
              <a:ext cx="4207674" cy="2444406"/>
            </a:xfrm>
            <a:custGeom>
              <a:avLst/>
              <a:gdLst>
                <a:gd name="T0" fmla="*/ 3378 w 3379"/>
                <a:gd name="T1" fmla="*/ 853 h 1964"/>
                <a:gd name="T2" fmla="*/ 3378 w 3379"/>
                <a:gd name="T3" fmla="*/ 853 h 1964"/>
                <a:gd name="T4" fmla="*/ 1679 w 3379"/>
                <a:gd name="T5" fmla="*/ 0 h 1964"/>
                <a:gd name="T6" fmla="*/ 1679 w 3379"/>
                <a:gd name="T7" fmla="*/ 0 h 1964"/>
                <a:gd name="T8" fmla="*/ 0 w 3379"/>
                <a:gd name="T9" fmla="*/ 719 h 1964"/>
                <a:gd name="T10" fmla="*/ 0 w 3379"/>
                <a:gd name="T11" fmla="*/ 719 h 1964"/>
                <a:gd name="T12" fmla="*/ 612 w 3379"/>
                <a:gd name="T13" fmla="*/ 1374 h 1964"/>
                <a:gd name="T14" fmla="*/ 612 w 3379"/>
                <a:gd name="T15" fmla="*/ 1374 h 1964"/>
                <a:gd name="T16" fmla="*/ 592 w 3379"/>
                <a:gd name="T17" fmla="*/ 1508 h 1964"/>
                <a:gd name="T18" fmla="*/ 592 w 3379"/>
                <a:gd name="T19" fmla="*/ 1508 h 1964"/>
                <a:gd name="T20" fmla="*/ 1679 w 3379"/>
                <a:gd name="T21" fmla="*/ 1705 h 1964"/>
                <a:gd name="T22" fmla="*/ 1679 w 3379"/>
                <a:gd name="T23" fmla="*/ 1705 h 1964"/>
                <a:gd name="T24" fmla="*/ 2661 w 3379"/>
                <a:gd name="T25" fmla="*/ 1548 h 1964"/>
                <a:gd name="T26" fmla="*/ 3378 w 3379"/>
                <a:gd name="T27" fmla="*/ 1963 h 1964"/>
                <a:gd name="T28" fmla="*/ 2976 w 3379"/>
                <a:gd name="T29" fmla="*/ 1403 h 1964"/>
                <a:gd name="T30" fmla="*/ 2976 w 3379"/>
                <a:gd name="T31" fmla="*/ 1403 h 1964"/>
                <a:gd name="T32" fmla="*/ 3378 w 3379"/>
                <a:gd name="T33" fmla="*/ 853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9" h="1964">
                  <a:moveTo>
                    <a:pt x="3378" y="853"/>
                  </a:moveTo>
                  <a:lnTo>
                    <a:pt x="3378" y="853"/>
                  </a:lnTo>
                  <a:cubicBezTo>
                    <a:pt x="3378" y="382"/>
                    <a:pt x="2618" y="0"/>
                    <a:pt x="1679" y="0"/>
                  </a:cubicBezTo>
                  <a:lnTo>
                    <a:pt x="1679" y="0"/>
                  </a:lnTo>
                  <a:cubicBezTo>
                    <a:pt x="831" y="0"/>
                    <a:pt x="128" y="312"/>
                    <a:pt x="0" y="719"/>
                  </a:cubicBezTo>
                  <a:lnTo>
                    <a:pt x="0" y="719"/>
                  </a:lnTo>
                  <a:cubicBezTo>
                    <a:pt x="374" y="875"/>
                    <a:pt x="612" y="1111"/>
                    <a:pt x="612" y="1374"/>
                  </a:cubicBezTo>
                  <a:lnTo>
                    <a:pt x="612" y="1374"/>
                  </a:lnTo>
                  <a:cubicBezTo>
                    <a:pt x="612" y="1420"/>
                    <a:pt x="606" y="1464"/>
                    <a:pt x="592" y="1508"/>
                  </a:cubicBezTo>
                  <a:lnTo>
                    <a:pt x="592" y="1508"/>
                  </a:lnTo>
                  <a:cubicBezTo>
                    <a:pt x="886" y="1631"/>
                    <a:pt x="1265" y="1705"/>
                    <a:pt x="1679" y="1705"/>
                  </a:cubicBezTo>
                  <a:lnTo>
                    <a:pt x="1679" y="1705"/>
                  </a:lnTo>
                  <a:cubicBezTo>
                    <a:pt x="2045" y="1705"/>
                    <a:pt x="2383" y="1647"/>
                    <a:pt x="2661" y="1548"/>
                  </a:cubicBezTo>
                  <a:lnTo>
                    <a:pt x="3378" y="1963"/>
                  </a:lnTo>
                  <a:lnTo>
                    <a:pt x="2976" y="1403"/>
                  </a:lnTo>
                  <a:lnTo>
                    <a:pt x="2976" y="1403"/>
                  </a:lnTo>
                  <a:cubicBezTo>
                    <a:pt x="3227" y="1255"/>
                    <a:pt x="3378" y="1063"/>
                    <a:pt x="3378" y="8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01AD70D5-3A45-D048-83E1-58345EEB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997" y="4688249"/>
              <a:ext cx="791000" cy="983253"/>
            </a:xfrm>
            <a:custGeom>
              <a:avLst/>
              <a:gdLst>
                <a:gd name="T0" fmla="*/ 21 w 634"/>
                <a:gd name="T1" fmla="*/ 0 h 790"/>
                <a:gd name="T2" fmla="*/ 21 w 634"/>
                <a:gd name="T3" fmla="*/ 0 h 790"/>
                <a:gd name="T4" fmla="*/ 0 w 634"/>
                <a:gd name="T5" fmla="*/ 134 h 790"/>
                <a:gd name="T6" fmla="*/ 0 w 634"/>
                <a:gd name="T7" fmla="*/ 134 h 790"/>
                <a:gd name="T8" fmla="*/ 613 w 634"/>
                <a:gd name="T9" fmla="*/ 789 h 790"/>
                <a:gd name="T10" fmla="*/ 613 w 634"/>
                <a:gd name="T11" fmla="*/ 789 h 790"/>
                <a:gd name="T12" fmla="*/ 633 w 634"/>
                <a:gd name="T13" fmla="*/ 655 h 790"/>
                <a:gd name="T14" fmla="*/ 633 w 634"/>
                <a:gd name="T15" fmla="*/ 655 h 790"/>
                <a:gd name="T16" fmla="*/ 21 w 634"/>
                <a:gd name="T1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790">
                  <a:moveTo>
                    <a:pt x="21" y="0"/>
                  </a:moveTo>
                  <a:lnTo>
                    <a:pt x="21" y="0"/>
                  </a:lnTo>
                  <a:cubicBezTo>
                    <a:pt x="8" y="44"/>
                    <a:pt x="0" y="88"/>
                    <a:pt x="0" y="134"/>
                  </a:cubicBezTo>
                  <a:lnTo>
                    <a:pt x="0" y="134"/>
                  </a:lnTo>
                  <a:cubicBezTo>
                    <a:pt x="0" y="397"/>
                    <a:pt x="239" y="632"/>
                    <a:pt x="613" y="789"/>
                  </a:cubicBezTo>
                  <a:lnTo>
                    <a:pt x="613" y="789"/>
                  </a:lnTo>
                  <a:cubicBezTo>
                    <a:pt x="627" y="745"/>
                    <a:pt x="633" y="701"/>
                    <a:pt x="633" y="655"/>
                  </a:cubicBezTo>
                  <a:lnTo>
                    <a:pt x="633" y="655"/>
                  </a:lnTo>
                  <a:cubicBezTo>
                    <a:pt x="633" y="392"/>
                    <a:pt x="395" y="156"/>
                    <a:pt x="2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0" name="Freeform 145">
            <a:extLst>
              <a:ext uri="{FF2B5EF4-FFF2-40B4-BE49-F238E27FC236}">
                <a16:creationId xmlns:a16="http://schemas.microsoft.com/office/drawing/2014/main" id="{63780DCF-EAA5-8340-809E-90C4458B5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2" y="10834969"/>
            <a:ext cx="1906089" cy="1906089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7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7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3"/>
                  <a:pt x="1529" y="7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698F3C3-76C8-7B40-B081-76C13BC7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149" y="11389767"/>
            <a:ext cx="954536" cy="789777"/>
          </a:xfrm>
          <a:custGeom>
            <a:avLst/>
            <a:gdLst>
              <a:gd name="connsiteX0" fmla="*/ 222931 w 954536"/>
              <a:gd name="connsiteY0" fmla="*/ 681137 h 789777"/>
              <a:gd name="connsiteX1" fmla="*/ 261478 w 954536"/>
              <a:gd name="connsiteY1" fmla="*/ 684799 h 789777"/>
              <a:gd name="connsiteX2" fmla="*/ 265209 w 954536"/>
              <a:gd name="connsiteY2" fmla="*/ 695785 h 789777"/>
              <a:gd name="connsiteX3" fmla="*/ 262722 w 954536"/>
              <a:gd name="connsiteY3" fmla="*/ 701889 h 789777"/>
              <a:gd name="connsiteX4" fmla="*/ 472865 w 954536"/>
              <a:gd name="connsiteY4" fmla="*/ 765364 h 789777"/>
              <a:gd name="connsiteX5" fmla="*/ 691713 w 954536"/>
              <a:gd name="connsiteY5" fmla="*/ 695785 h 789777"/>
              <a:gd name="connsiteX6" fmla="*/ 707878 w 954536"/>
              <a:gd name="connsiteY6" fmla="*/ 699447 h 789777"/>
              <a:gd name="connsiteX7" fmla="*/ 706634 w 954536"/>
              <a:gd name="connsiteY7" fmla="*/ 715316 h 789777"/>
              <a:gd name="connsiteX8" fmla="*/ 472865 w 954536"/>
              <a:gd name="connsiteY8" fmla="*/ 789777 h 789777"/>
              <a:gd name="connsiteX9" fmla="*/ 247800 w 954536"/>
              <a:gd name="connsiteY9" fmla="*/ 721419 h 789777"/>
              <a:gd name="connsiteX10" fmla="*/ 244070 w 954536"/>
              <a:gd name="connsiteY10" fmla="*/ 726302 h 789777"/>
              <a:gd name="connsiteX11" fmla="*/ 231635 w 954536"/>
              <a:gd name="connsiteY11" fmla="*/ 725081 h 789777"/>
              <a:gd name="connsiteX12" fmla="*/ 216714 w 954536"/>
              <a:gd name="connsiteY12" fmla="*/ 690902 h 789777"/>
              <a:gd name="connsiteX13" fmla="*/ 222931 w 954536"/>
              <a:gd name="connsiteY13" fmla="*/ 681137 h 789777"/>
              <a:gd name="connsiteX14" fmla="*/ 666321 w 954536"/>
              <a:gd name="connsiteY14" fmla="*/ 414761 h 789777"/>
              <a:gd name="connsiteX15" fmla="*/ 579857 w 954536"/>
              <a:gd name="connsiteY15" fmla="*/ 498937 h 789777"/>
              <a:gd name="connsiteX16" fmla="*/ 579857 w 954536"/>
              <a:gd name="connsiteY16" fmla="*/ 604156 h 789777"/>
              <a:gd name="connsiteX17" fmla="*/ 603666 w 954536"/>
              <a:gd name="connsiteY17" fmla="*/ 627676 h 789777"/>
              <a:gd name="connsiteX18" fmla="*/ 634994 w 954536"/>
              <a:gd name="connsiteY18" fmla="*/ 627676 h 789777"/>
              <a:gd name="connsiteX19" fmla="*/ 634994 w 954536"/>
              <a:gd name="connsiteY19" fmla="*/ 533597 h 789777"/>
              <a:gd name="connsiteX20" fmla="*/ 647525 w 954536"/>
              <a:gd name="connsiteY20" fmla="*/ 522456 h 789777"/>
              <a:gd name="connsiteX21" fmla="*/ 660056 w 954536"/>
              <a:gd name="connsiteY21" fmla="*/ 533597 h 789777"/>
              <a:gd name="connsiteX22" fmla="*/ 660056 w 954536"/>
              <a:gd name="connsiteY22" fmla="*/ 627676 h 789777"/>
              <a:gd name="connsiteX23" fmla="*/ 849275 w 954536"/>
              <a:gd name="connsiteY23" fmla="*/ 627676 h 789777"/>
              <a:gd name="connsiteX24" fmla="*/ 849275 w 954536"/>
              <a:gd name="connsiteY24" fmla="*/ 533597 h 789777"/>
              <a:gd name="connsiteX25" fmla="*/ 861806 w 954536"/>
              <a:gd name="connsiteY25" fmla="*/ 522456 h 789777"/>
              <a:gd name="connsiteX26" fmla="*/ 874337 w 954536"/>
              <a:gd name="connsiteY26" fmla="*/ 533597 h 789777"/>
              <a:gd name="connsiteX27" fmla="*/ 874337 w 954536"/>
              <a:gd name="connsiteY27" fmla="*/ 627676 h 789777"/>
              <a:gd name="connsiteX28" fmla="*/ 905665 w 954536"/>
              <a:gd name="connsiteY28" fmla="*/ 627676 h 789777"/>
              <a:gd name="connsiteX29" fmla="*/ 928221 w 954536"/>
              <a:gd name="connsiteY29" fmla="*/ 604156 h 789777"/>
              <a:gd name="connsiteX30" fmla="*/ 928221 w 954536"/>
              <a:gd name="connsiteY30" fmla="*/ 498937 h 789777"/>
              <a:gd name="connsiteX31" fmla="*/ 843009 w 954536"/>
              <a:gd name="connsiteY31" fmla="*/ 414761 h 789777"/>
              <a:gd name="connsiteX32" fmla="*/ 111525 w 954536"/>
              <a:gd name="connsiteY32" fmla="*/ 414761 h 789777"/>
              <a:gd name="connsiteX33" fmla="*/ 25062 w 954536"/>
              <a:gd name="connsiteY33" fmla="*/ 498937 h 789777"/>
              <a:gd name="connsiteX34" fmla="*/ 25062 w 954536"/>
              <a:gd name="connsiteY34" fmla="*/ 604156 h 789777"/>
              <a:gd name="connsiteX35" fmla="*/ 48871 w 954536"/>
              <a:gd name="connsiteY35" fmla="*/ 627676 h 789777"/>
              <a:gd name="connsiteX36" fmla="*/ 80198 w 954536"/>
              <a:gd name="connsiteY36" fmla="*/ 627676 h 789777"/>
              <a:gd name="connsiteX37" fmla="*/ 80198 w 954536"/>
              <a:gd name="connsiteY37" fmla="*/ 533597 h 789777"/>
              <a:gd name="connsiteX38" fmla="*/ 92729 w 954536"/>
              <a:gd name="connsiteY38" fmla="*/ 522456 h 789777"/>
              <a:gd name="connsiteX39" fmla="*/ 105260 w 954536"/>
              <a:gd name="connsiteY39" fmla="*/ 533597 h 789777"/>
              <a:gd name="connsiteX40" fmla="*/ 105260 w 954536"/>
              <a:gd name="connsiteY40" fmla="*/ 627676 h 789777"/>
              <a:gd name="connsiteX41" fmla="*/ 294477 w 954536"/>
              <a:gd name="connsiteY41" fmla="*/ 627676 h 789777"/>
              <a:gd name="connsiteX42" fmla="*/ 294477 w 954536"/>
              <a:gd name="connsiteY42" fmla="*/ 533597 h 789777"/>
              <a:gd name="connsiteX43" fmla="*/ 305755 w 954536"/>
              <a:gd name="connsiteY43" fmla="*/ 522456 h 789777"/>
              <a:gd name="connsiteX44" fmla="*/ 318286 w 954536"/>
              <a:gd name="connsiteY44" fmla="*/ 533597 h 789777"/>
              <a:gd name="connsiteX45" fmla="*/ 318286 w 954536"/>
              <a:gd name="connsiteY45" fmla="*/ 627676 h 789777"/>
              <a:gd name="connsiteX46" fmla="*/ 349613 w 954536"/>
              <a:gd name="connsiteY46" fmla="*/ 627676 h 789777"/>
              <a:gd name="connsiteX47" fmla="*/ 373422 w 954536"/>
              <a:gd name="connsiteY47" fmla="*/ 604156 h 789777"/>
              <a:gd name="connsiteX48" fmla="*/ 373422 w 954536"/>
              <a:gd name="connsiteY48" fmla="*/ 498937 h 789777"/>
              <a:gd name="connsiteX49" fmla="*/ 288212 w 954536"/>
              <a:gd name="connsiteY49" fmla="*/ 414761 h 789777"/>
              <a:gd name="connsiteX50" fmla="*/ 666321 w 954536"/>
              <a:gd name="connsiteY50" fmla="*/ 390004 h 789777"/>
              <a:gd name="connsiteX51" fmla="*/ 843009 w 954536"/>
              <a:gd name="connsiteY51" fmla="*/ 390004 h 789777"/>
              <a:gd name="connsiteX52" fmla="*/ 954536 w 954536"/>
              <a:gd name="connsiteY52" fmla="*/ 498937 h 789777"/>
              <a:gd name="connsiteX53" fmla="*/ 954536 w 954536"/>
              <a:gd name="connsiteY53" fmla="*/ 604156 h 789777"/>
              <a:gd name="connsiteX54" fmla="*/ 905665 w 954536"/>
              <a:gd name="connsiteY54" fmla="*/ 652433 h 789777"/>
              <a:gd name="connsiteX55" fmla="*/ 603666 w 954536"/>
              <a:gd name="connsiteY55" fmla="*/ 652433 h 789777"/>
              <a:gd name="connsiteX56" fmla="*/ 554795 w 954536"/>
              <a:gd name="connsiteY56" fmla="*/ 604156 h 789777"/>
              <a:gd name="connsiteX57" fmla="*/ 554795 w 954536"/>
              <a:gd name="connsiteY57" fmla="*/ 498937 h 789777"/>
              <a:gd name="connsiteX58" fmla="*/ 666321 w 954536"/>
              <a:gd name="connsiteY58" fmla="*/ 390004 h 789777"/>
              <a:gd name="connsiteX59" fmla="*/ 111525 w 954536"/>
              <a:gd name="connsiteY59" fmla="*/ 390004 h 789777"/>
              <a:gd name="connsiteX60" fmla="*/ 288212 w 954536"/>
              <a:gd name="connsiteY60" fmla="*/ 390004 h 789777"/>
              <a:gd name="connsiteX61" fmla="*/ 399737 w 954536"/>
              <a:gd name="connsiteY61" fmla="*/ 498937 h 789777"/>
              <a:gd name="connsiteX62" fmla="*/ 399737 w 954536"/>
              <a:gd name="connsiteY62" fmla="*/ 604156 h 789777"/>
              <a:gd name="connsiteX63" fmla="*/ 349613 w 954536"/>
              <a:gd name="connsiteY63" fmla="*/ 652433 h 789777"/>
              <a:gd name="connsiteX64" fmla="*/ 48871 w 954536"/>
              <a:gd name="connsiteY64" fmla="*/ 652433 h 789777"/>
              <a:gd name="connsiteX65" fmla="*/ 0 w 954536"/>
              <a:gd name="connsiteY65" fmla="*/ 604156 h 789777"/>
              <a:gd name="connsiteX66" fmla="*/ 0 w 954536"/>
              <a:gd name="connsiteY66" fmla="*/ 498937 h 789777"/>
              <a:gd name="connsiteX67" fmla="*/ 111525 w 954536"/>
              <a:gd name="connsiteY67" fmla="*/ 390004 h 789777"/>
              <a:gd name="connsiteX68" fmla="*/ 756779 w 954536"/>
              <a:gd name="connsiteY68" fmla="*/ 151513 h 789777"/>
              <a:gd name="connsiteX69" fmla="*/ 662367 w 954536"/>
              <a:gd name="connsiteY69" fmla="*/ 245925 h 789777"/>
              <a:gd name="connsiteX70" fmla="*/ 756779 w 954536"/>
              <a:gd name="connsiteY70" fmla="*/ 341595 h 789777"/>
              <a:gd name="connsiteX71" fmla="*/ 852449 w 954536"/>
              <a:gd name="connsiteY71" fmla="*/ 245925 h 789777"/>
              <a:gd name="connsiteX72" fmla="*/ 756779 w 954536"/>
              <a:gd name="connsiteY72" fmla="*/ 151513 h 789777"/>
              <a:gd name="connsiteX73" fmla="*/ 194381 w 954536"/>
              <a:gd name="connsiteY73" fmla="*/ 151513 h 789777"/>
              <a:gd name="connsiteX74" fmla="*/ 101633 w 954536"/>
              <a:gd name="connsiteY74" fmla="*/ 245925 h 789777"/>
              <a:gd name="connsiteX75" fmla="*/ 194381 w 954536"/>
              <a:gd name="connsiteY75" fmla="*/ 341595 h 789777"/>
              <a:gd name="connsiteX76" fmla="*/ 288366 w 954536"/>
              <a:gd name="connsiteY76" fmla="*/ 245925 h 789777"/>
              <a:gd name="connsiteX77" fmla="*/ 194381 w 954536"/>
              <a:gd name="connsiteY77" fmla="*/ 151513 h 789777"/>
              <a:gd name="connsiteX78" fmla="*/ 756779 w 954536"/>
              <a:gd name="connsiteY78" fmla="*/ 126337 h 789777"/>
              <a:gd name="connsiteX79" fmla="*/ 877625 w 954536"/>
              <a:gd name="connsiteY79" fmla="*/ 245925 h 789777"/>
              <a:gd name="connsiteX80" fmla="*/ 756779 w 954536"/>
              <a:gd name="connsiteY80" fmla="*/ 366771 h 789777"/>
              <a:gd name="connsiteX81" fmla="*/ 637191 w 954536"/>
              <a:gd name="connsiteY81" fmla="*/ 245925 h 789777"/>
              <a:gd name="connsiteX82" fmla="*/ 756779 w 954536"/>
              <a:gd name="connsiteY82" fmla="*/ 126337 h 789777"/>
              <a:gd name="connsiteX83" fmla="*/ 194381 w 954536"/>
              <a:gd name="connsiteY83" fmla="*/ 126337 h 789777"/>
              <a:gd name="connsiteX84" fmla="*/ 311862 w 954536"/>
              <a:gd name="connsiteY84" fmla="*/ 245925 h 789777"/>
              <a:gd name="connsiteX85" fmla="*/ 194381 w 954536"/>
              <a:gd name="connsiteY85" fmla="*/ 366771 h 789777"/>
              <a:gd name="connsiteX86" fmla="*/ 76900 w 954536"/>
              <a:gd name="connsiteY86" fmla="*/ 245925 h 789777"/>
              <a:gd name="connsiteX87" fmla="*/ 194381 w 954536"/>
              <a:gd name="connsiteY87" fmla="*/ 126337 h 789777"/>
              <a:gd name="connsiteX88" fmla="*/ 475537 w 954536"/>
              <a:gd name="connsiteY88" fmla="*/ 0 h 789777"/>
              <a:gd name="connsiteX89" fmla="*/ 701163 w 954536"/>
              <a:gd name="connsiteY89" fmla="*/ 72253 h 789777"/>
              <a:gd name="connsiteX90" fmla="*/ 704903 w 954536"/>
              <a:gd name="connsiteY90" fmla="*/ 65915 h 789777"/>
              <a:gd name="connsiteX91" fmla="*/ 717369 w 954536"/>
              <a:gd name="connsiteY91" fmla="*/ 68450 h 789777"/>
              <a:gd name="connsiteX92" fmla="*/ 732327 w 954536"/>
              <a:gd name="connsiteY92" fmla="*/ 102675 h 789777"/>
              <a:gd name="connsiteX93" fmla="*/ 726095 w 954536"/>
              <a:gd name="connsiteY93" fmla="*/ 112816 h 789777"/>
              <a:gd name="connsiteX94" fmla="*/ 687451 w 954536"/>
              <a:gd name="connsiteY94" fmla="*/ 109013 h 789777"/>
              <a:gd name="connsiteX95" fmla="*/ 683712 w 954536"/>
              <a:gd name="connsiteY95" fmla="*/ 98872 h 789777"/>
              <a:gd name="connsiteX96" fmla="*/ 687451 w 954536"/>
              <a:gd name="connsiteY96" fmla="*/ 92534 h 789777"/>
              <a:gd name="connsiteX97" fmla="*/ 475537 w 954536"/>
              <a:gd name="connsiteY97" fmla="*/ 26619 h 789777"/>
              <a:gd name="connsiteX98" fmla="*/ 257390 w 954536"/>
              <a:gd name="connsiteY98" fmla="*/ 98872 h 789777"/>
              <a:gd name="connsiteX99" fmla="*/ 239939 w 954536"/>
              <a:gd name="connsiteY99" fmla="*/ 95070 h 789777"/>
              <a:gd name="connsiteX100" fmla="*/ 242432 w 954536"/>
              <a:gd name="connsiteY100" fmla="*/ 77323 h 789777"/>
              <a:gd name="connsiteX101" fmla="*/ 475537 w 954536"/>
              <a:gd name="connsiteY101" fmla="*/ 0 h 78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4536" h="789777">
                <a:moveTo>
                  <a:pt x="222931" y="681137"/>
                </a:moveTo>
                <a:lnTo>
                  <a:pt x="261478" y="684799"/>
                </a:lnTo>
                <a:cubicBezTo>
                  <a:pt x="266452" y="686020"/>
                  <a:pt x="268939" y="692123"/>
                  <a:pt x="265209" y="695785"/>
                </a:cubicBezTo>
                <a:lnTo>
                  <a:pt x="262722" y="701889"/>
                </a:lnTo>
                <a:cubicBezTo>
                  <a:pt x="323651" y="743392"/>
                  <a:pt x="397015" y="765364"/>
                  <a:pt x="472865" y="765364"/>
                </a:cubicBezTo>
                <a:cubicBezTo>
                  <a:pt x="552446" y="765364"/>
                  <a:pt x="628297" y="742171"/>
                  <a:pt x="691713" y="695785"/>
                </a:cubicBezTo>
                <a:cubicBezTo>
                  <a:pt x="696687" y="692123"/>
                  <a:pt x="704147" y="693344"/>
                  <a:pt x="707878" y="699447"/>
                </a:cubicBezTo>
                <a:cubicBezTo>
                  <a:pt x="712852" y="704330"/>
                  <a:pt x="711608" y="711654"/>
                  <a:pt x="706634" y="715316"/>
                </a:cubicBezTo>
                <a:cubicBezTo>
                  <a:pt x="637001" y="764143"/>
                  <a:pt x="557420" y="789777"/>
                  <a:pt x="472865" y="789777"/>
                </a:cubicBezTo>
                <a:cubicBezTo>
                  <a:pt x="392041" y="789777"/>
                  <a:pt x="314947" y="766584"/>
                  <a:pt x="247800" y="721419"/>
                </a:cubicBezTo>
                <a:lnTo>
                  <a:pt x="244070" y="726302"/>
                </a:lnTo>
                <a:cubicBezTo>
                  <a:pt x="240340" y="731185"/>
                  <a:pt x="234122" y="729964"/>
                  <a:pt x="231635" y="725081"/>
                </a:cubicBezTo>
                <a:lnTo>
                  <a:pt x="216714" y="690902"/>
                </a:lnTo>
                <a:cubicBezTo>
                  <a:pt x="214227" y="687240"/>
                  <a:pt x="217957" y="681137"/>
                  <a:pt x="222931" y="681137"/>
                </a:cubicBezTo>
                <a:close/>
                <a:moveTo>
                  <a:pt x="666321" y="414761"/>
                </a:moveTo>
                <a:cubicBezTo>
                  <a:pt x="618703" y="414761"/>
                  <a:pt x="579857" y="453136"/>
                  <a:pt x="579857" y="498937"/>
                </a:cubicBezTo>
                <a:lnTo>
                  <a:pt x="579857" y="604156"/>
                </a:lnTo>
                <a:cubicBezTo>
                  <a:pt x="579857" y="617773"/>
                  <a:pt x="591135" y="627676"/>
                  <a:pt x="603666" y="627676"/>
                </a:cubicBezTo>
                <a:lnTo>
                  <a:pt x="634994" y="627676"/>
                </a:lnTo>
                <a:lnTo>
                  <a:pt x="634994" y="533597"/>
                </a:lnTo>
                <a:cubicBezTo>
                  <a:pt x="634994" y="527408"/>
                  <a:pt x="640006" y="522456"/>
                  <a:pt x="647525" y="522456"/>
                </a:cubicBezTo>
                <a:cubicBezTo>
                  <a:pt x="653790" y="522456"/>
                  <a:pt x="660056" y="527408"/>
                  <a:pt x="660056" y="533597"/>
                </a:cubicBezTo>
                <a:lnTo>
                  <a:pt x="660056" y="627676"/>
                </a:lnTo>
                <a:lnTo>
                  <a:pt x="849275" y="627676"/>
                </a:lnTo>
                <a:lnTo>
                  <a:pt x="849275" y="533597"/>
                </a:lnTo>
                <a:cubicBezTo>
                  <a:pt x="849275" y="527408"/>
                  <a:pt x="854287" y="522456"/>
                  <a:pt x="861806" y="522456"/>
                </a:cubicBezTo>
                <a:cubicBezTo>
                  <a:pt x="868072" y="522456"/>
                  <a:pt x="874337" y="527408"/>
                  <a:pt x="874337" y="533597"/>
                </a:cubicBezTo>
                <a:lnTo>
                  <a:pt x="874337" y="627676"/>
                </a:lnTo>
                <a:lnTo>
                  <a:pt x="905665" y="627676"/>
                </a:lnTo>
                <a:cubicBezTo>
                  <a:pt x="918196" y="627676"/>
                  <a:pt x="928221" y="617773"/>
                  <a:pt x="928221" y="604156"/>
                </a:cubicBezTo>
                <a:lnTo>
                  <a:pt x="928221" y="498937"/>
                </a:lnTo>
                <a:cubicBezTo>
                  <a:pt x="928221" y="453136"/>
                  <a:pt x="890627" y="414761"/>
                  <a:pt x="843009" y="414761"/>
                </a:cubicBezTo>
                <a:close/>
                <a:moveTo>
                  <a:pt x="111525" y="414761"/>
                </a:moveTo>
                <a:cubicBezTo>
                  <a:pt x="63908" y="414761"/>
                  <a:pt x="25062" y="453136"/>
                  <a:pt x="25062" y="498937"/>
                </a:cubicBezTo>
                <a:lnTo>
                  <a:pt x="25062" y="604156"/>
                </a:lnTo>
                <a:cubicBezTo>
                  <a:pt x="25062" y="617773"/>
                  <a:pt x="35087" y="627676"/>
                  <a:pt x="48871" y="627676"/>
                </a:cubicBezTo>
                <a:lnTo>
                  <a:pt x="80198" y="627676"/>
                </a:lnTo>
                <a:lnTo>
                  <a:pt x="80198" y="533597"/>
                </a:lnTo>
                <a:cubicBezTo>
                  <a:pt x="80198" y="527408"/>
                  <a:pt x="85210" y="522456"/>
                  <a:pt x="92729" y="522456"/>
                </a:cubicBezTo>
                <a:cubicBezTo>
                  <a:pt x="98994" y="522456"/>
                  <a:pt x="105260" y="527408"/>
                  <a:pt x="105260" y="533597"/>
                </a:cubicBezTo>
                <a:lnTo>
                  <a:pt x="105260" y="627676"/>
                </a:lnTo>
                <a:lnTo>
                  <a:pt x="294477" y="627676"/>
                </a:lnTo>
                <a:lnTo>
                  <a:pt x="294477" y="533597"/>
                </a:lnTo>
                <a:cubicBezTo>
                  <a:pt x="294477" y="527408"/>
                  <a:pt x="299489" y="522456"/>
                  <a:pt x="305755" y="522456"/>
                </a:cubicBezTo>
                <a:cubicBezTo>
                  <a:pt x="313273" y="522456"/>
                  <a:pt x="318286" y="527408"/>
                  <a:pt x="318286" y="533597"/>
                </a:cubicBezTo>
                <a:lnTo>
                  <a:pt x="318286" y="627676"/>
                </a:lnTo>
                <a:lnTo>
                  <a:pt x="349613" y="627676"/>
                </a:lnTo>
                <a:cubicBezTo>
                  <a:pt x="363397" y="627676"/>
                  <a:pt x="373422" y="617773"/>
                  <a:pt x="373422" y="604156"/>
                </a:cubicBezTo>
                <a:lnTo>
                  <a:pt x="373422" y="498937"/>
                </a:lnTo>
                <a:cubicBezTo>
                  <a:pt x="373422" y="453136"/>
                  <a:pt x="335829" y="414761"/>
                  <a:pt x="288212" y="414761"/>
                </a:cubicBezTo>
                <a:close/>
                <a:moveTo>
                  <a:pt x="666321" y="390004"/>
                </a:moveTo>
                <a:lnTo>
                  <a:pt x="843009" y="390004"/>
                </a:lnTo>
                <a:cubicBezTo>
                  <a:pt x="904412" y="390004"/>
                  <a:pt x="954536" y="439519"/>
                  <a:pt x="954536" y="498937"/>
                </a:cubicBezTo>
                <a:lnTo>
                  <a:pt x="954536" y="604156"/>
                </a:lnTo>
                <a:cubicBezTo>
                  <a:pt x="954536" y="631389"/>
                  <a:pt x="931980" y="652433"/>
                  <a:pt x="905665" y="652433"/>
                </a:cubicBezTo>
                <a:lnTo>
                  <a:pt x="603666" y="652433"/>
                </a:lnTo>
                <a:cubicBezTo>
                  <a:pt x="577351" y="652433"/>
                  <a:pt x="554795" y="631389"/>
                  <a:pt x="554795" y="604156"/>
                </a:cubicBezTo>
                <a:lnTo>
                  <a:pt x="554795" y="498937"/>
                </a:lnTo>
                <a:cubicBezTo>
                  <a:pt x="554795" y="439519"/>
                  <a:pt x="604919" y="390004"/>
                  <a:pt x="666321" y="390004"/>
                </a:cubicBezTo>
                <a:close/>
                <a:moveTo>
                  <a:pt x="111525" y="390004"/>
                </a:moveTo>
                <a:lnTo>
                  <a:pt x="288212" y="390004"/>
                </a:lnTo>
                <a:cubicBezTo>
                  <a:pt x="349613" y="390004"/>
                  <a:pt x="399737" y="439519"/>
                  <a:pt x="399737" y="498937"/>
                </a:cubicBezTo>
                <a:lnTo>
                  <a:pt x="399737" y="604156"/>
                </a:lnTo>
                <a:cubicBezTo>
                  <a:pt x="399737" y="631389"/>
                  <a:pt x="377181" y="652433"/>
                  <a:pt x="349613" y="652433"/>
                </a:cubicBezTo>
                <a:lnTo>
                  <a:pt x="48871" y="652433"/>
                </a:lnTo>
                <a:cubicBezTo>
                  <a:pt x="21303" y="652433"/>
                  <a:pt x="0" y="631389"/>
                  <a:pt x="0" y="604156"/>
                </a:cubicBezTo>
                <a:lnTo>
                  <a:pt x="0" y="498937"/>
                </a:lnTo>
                <a:cubicBezTo>
                  <a:pt x="0" y="439519"/>
                  <a:pt x="48871" y="390004"/>
                  <a:pt x="111525" y="390004"/>
                </a:cubicBezTo>
                <a:close/>
                <a:moveTo>
                  <a:pt x="756779" y="151513"/>
                </a:moveTo>
                <a:cubicBezTo>
                  <a:pt x="705167" y="151513"/>
                  <a:pt x="662367" y="194313"/>
                  <a:pt x="662367" y="245925"/>
                </a:cubicBezTo>
                <a:cubicBezTo>
                  <a:pt x="662367" y="298795"/>
                  <a:pt x="705167" y="341595"/>
                  <a:pt x="756779" y="341595"/>
                </a:cubicBezTo>
                <a:cubicBezTo>
                  <a:pt x="809649" y="341595"/>
                  <a:pt x="852449" y="298795"/>
                  <a:pt x="852449" y="245925"/>
                </a:cubicBezTo>
                <a:cubicBezTo>
                  <a:pt x="852449" y="194313"/>
                  <a:pt x="809649" y="151513"/>
                  <a:pt x="756779" y="151513"/>
                </a:cubicBezTo>
                <a:close/>
                <a:moveTo>
                  <a:pt x="194381" y="151513"/>
                </a:moveTo>
                <a:cubicBezTo>
                  <a:pt x="142442" y="151513"/>
                  <a:pt x="101633" y="194313"/>
                  <a:pt x="101633" y="245925"/>
                </a:cubicBezTo>
                <a:cubicBezTo>
                  <a:pt x="101633" y="298795"/>
                  <a:pt x="142442" y="341595"/>
                  <a:pt x="194381" y="341595"/>
                </a:cubicBezTo>
                <a:cubicBezTo>
                  <a:pt x="245084" y="341595"/>
                  <a:pt x="288366" y="298795"/>
                  <a:pt x="288366" y="245925"/>
                </a:cubicBezTo>
                <a:cubicBezTo>
                  <a:pt x="288366" y="194313"/>
                  <a:pt x="245084" y="151513"/>
                  <a:pt x="194381" y="151513"/>
                </a:cubicBezTo>
                <a:close/>
                <a:moveTo>
                  <a:pt x="756779" y="126337"/>
                </a:moveTo>
                <a:cubicBezTo>
                  <a:pt x="823496" y="126337"/>
                  <a:pt x="877625" y="180466"/>
                  <a:pt x="877625" y="245925"/>
                </a:cubicBezTo>
                <a:cubicBezTo>
                  <a:pt x="877625" y="312642"/>
                  <a:pt x="823496" y="366771"/>
                  <a:pt x="756779" y="366771"/>
                </a:cubicBezTo>
                <a:cubicBezTo>
                  <a:pt x="691320" y="366771"/>
                  <a:pt x="637191" y="312642"/>
                  <a:pt x="637191" y="245925"/>
                </a:cubicBezTo>
                <a:cubicBezTo>
                  <a:pt x="637191" y="180466"/>
                  <a:pt x="691320" y="126337"/>
                  <a:pt x="756779" y="126337"/>
                </a:cubicBezTo>
                <a:close/>
                <a:moveTo>
                  <a:pt x="194381" y="126337"/>
                </a:moveTo>
                <a:cubicBezTo>
                  <a:pt x="258687" y="126337"/>
                  <a:pt x="311862" y="180466"/>
                  <a:pt x="311862" y="245925"/>
                </a:cubicBezTo>
                <a:cubicBezTo>
                  <a:pt x="311862" y="312642"/>
                  <a:pt x="258687" y="366771"/>
                  <a:pt x="194381" y="366771"/>
                </a:cubicBezTo>
                <a:cubicBezTo>
                  <a:pt x="128839" y="366771"/>
                  <a:pt x="76900" y="312642"/>
                  <a:pt x="76900" y="245925"/>
                </a:cubicBezTo>
                <a:cubicBezTo>
                  <a:pt x="76900" y="180466"/>
                  <a:pt x="128839" y="126337"/>
                  <a:pt x="194381" y="126337"/>
                </a:cubicBezTo>
                <a:close/>
                <a:moveTo>
                  <a:pt x="475537" y="0"/>
                </a:moveTo>
                <a:cubicBezTo>
                  <a:pt x="556563" y="0"/>
                  <a:pt x="635096" y="25352"/>
                  <a:pt x="701163" y="72253"/>
                </a:cubicBezTo>
                <a:lnTo>
                  <a:pt x="704903" y="65915"/>
                </a:lnTo>
                <a:cubicBezTo>
                  <a:pt x="708643" y="62112"/>
                  <a:pt x="714876" y="63380"/>
                  <a:pt x="717369" y="68450"/>
                </a:cubicBezTo>
                <a:lnTo>
                  <a:pt x="732327" y="102675"/>
                </a:lnTo>
                <a:cubicBezTo>
                  <a:pt x="734820" y="107745"/>
                  <a:pt x="731081" y="114083"/>
                  <a:pt x="726095" y="112816"/>
                </a:cubicBezTo>
                <a:lnTo>
                  <a:pt x="687451" y="109013"/>
                </a:lnTo>
                <a:cubicBezTo>
                  <a:pt x="682465" y="107745"/>
                  <a:pt x="679972" y="101407"/>
                  <a:pt x="683712" y="98872"/>
                </a:cubicBezTo>
                <a:lnTo>
                  <a:pt x="687451" y="92534"/>
                </a:lnTo>
                <a:cubicBezTo>
                  <a:pt x="625124" y="49436"/>
                  <a:pt x="551577" y="26619"/>
                  <a:pt x="475537" y="26619"/>
                </a:cubicBezTo>
                <a:cubicBezTo>
                  <a:pt x="397004" y="26619"/>
                  <a:pt x="320965" y="50704"/>
                  <a:pt x="257390" y="98872"/>
                </a:cubicBezTo>
                <a:cubicBezTo>
                  <a:pt x="251158" y="101407"/>
                  <a:pt x="243678" y="100140"/>
                  <a:pt x="239939" y="95070"/>
                </a:cubicBezTo>
                <a:cubicBezTo>
                  <a:pt x="236199" y="89999"/>
                  <a:pt x="236199" y="82394"/>
                  <a:pt x="242432" y="77323"/>
                </a:cubicBezTo>
                <a:cubicBezTo>
                  <a:pt x="310992" y="26619"/>
                  <a:pt x="390772" y="0"/>
                  <a:pt x="4755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23">
            <a:extLst>
              <a:ext uri="{FF2B5EF4-FFF2-40B4-BE49-F238E27FC236}">
                <a16:creationId xmlns:a16="http://schemas.microsoft.com/office/drawing/2014/main" id="{49575F21-B6C3-3349-8321-7257B0BCF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2" y="8390562"/>
            <a:ext cx="1906089" cy="1906085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6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1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1"/>
                  <a:pt x="1529" y="7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46189FB-311E-3A4C-8373-8235F387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149" y="8868457"/>
            <a:ext cx="954547" cy="954547"/>
          </a:xfrm>
          <a:custGeom>
            <a:avLst/>
            <a:gdLst>
              <a:gd name="connsiteX0" fmla="*/ 622119 w 954547"/>
              <a:gd name="connsiteY0" fmla="*/ 374628 h 954547"/>
              <a:gd name="connsiteX1" fmla="*/ 631614 w 954547"/>
              <a:gd name="connsiteY1" fmla="*/ 376044 h 954547"/>
              <a:gd name="connsiteX2" fmla="*/ 690837 w 954547"/>
              <a:gd name="connsiteY2" fmla="*/ 494373 h 954547"/>
              <a:gd name="connsiteX3" fmla="*/ 631614 w 954547"/>
              <a:gd name="connsiteY3" fmla="*/ 611443 h 954547"/>
              <a:gd name="connsiteX4" fmla="*/ 623889 w 954547"/>
              <a:gd name="connsiteY4" fmla="*/ 613960 h 954547"/>
              <a:gd name="connsiteX5" fmla="*/ 613589 w 954547"/>
              <a:gd name="connsiteY5" fmla="*/ 608925 h 954547"/>
              <a:gd name="connsiteX6" fmla="*/ 616164 w 954547"/>
              <a:gd name="connsiteY6" fmla="*/ 591301 h 954547"/>
              <a:gd name="connsiteX7" fmla="*/ 665087 w 954547"/>
              <a:gd name="connsiteY7" fmla="*/ 494373 h 954547"/>
              <a:gd name="connsiteX8" fmla="*/ 616164 w 954547"/>
              <a:gd name="connsiteY8" fmla="*/ 396185 h 954547"/>
              <a:gd name="connsiteX9" fmla="*/ 613589 w 954547"/>
              <a:gd name="connsiteY9" fmla="*/ 379820 h 954547"/>
              <a:gd name="connsiteX10" fmla="*/ 622119 w 954547"/>
              <a:gd name="connsiteY10" fmla="*/ 374628 h 954547"/>
              <a:gd name="connsiteX11" fmla="*/ 671911 w 954547"/>
              <a:gd name="connsiteY11" fmla="*/ 298638 h 954547"/>
              <a:gd name="connsiteX12" fmla="*/ 680565 w 954547"/>
              <a:gd name="connsiteY12" fmla="*/ 301578 h 954547"/>
              <a:gd name="connsiteX13" fmla="*/ 778754 w 954547"/>
              <a:gd name="connsiteY13" fmla="*/ 492249 h 954547"/>
              <a:gd name="connsiteX14" fmla="*/ 680565 w 954547"/>
              <a:gd name="connsiteY14" fmla="*/ 682919 h 954547"/>
              <a:gd name="connsiteX15" fmla="*/ 673012 w 954547"/>
              <a:gd name="connsiteY15" fmla="*/ 685395 h 954547"/>
              <a:gd name="connsiteX16" fmla="*/ 664200 w 954547"/>
              <a:gd name="connsiteY16" fmla="*/ 680442 h 954547"/>
              <a:gd name="connsiteX17" fmla="*/ 665459 w 954547"/>
              <a:gd name="connsiteY17" fmla="*/ 663109 h 954547"/>
              <a:gd name="connsiteX18" fmla="*/ 754836 w 954547"/>
              <a:gd name="connsiteY18" fmla="*/ 492249 h 954547"/>
              <a:gd name="connsiteX19" fmla="*/ 665459 w 954547"/>
              <a:gd name="connsiteY19" fmla="*/ 321388 h 954547"/>
              <a:gd name="connsiteX20" fmla="*/ 664200 w 954547"/>
              <a:gd name="connsiteY20" fmla="*/ 304055 h 954547"/>
              <a:gd name="connsiteX21" fmla="*/ 671911 w 954547"/>
              <a:gd name="connsiteY21" fmla="*/ 298638 h 954547"/>
              <a:gd name="connsiteX22" fmla="*/ 725981 w 954547"/>
              <a:gd name="connsiteY22" fmla="*/ 222225 h 954547"/>
              <a:gd name="connsiteX23" fmla="*/ 735088 w 954547"/>
              <a:gd name="connsiteY23" fmla="*/ 224727 h 954547"/>
              <a:gd name="connsiteX24" fmla="*/ 872157 w 954547"/>
              <a:gd name="connsiteY24" fmla="*/ 495000 h 954547"/>
              <a:gd name="connsiteX25" fmla="*/ 735088 w 954547"/>
              <a:gd name="connsiteY25" fmla="*/ 765272 h 954547"/>
              <a:gd name="connsiteX26" fmla="*/ 727678 w 954547"/>
              <a:gd name="connsiteY26" fmla="*/ 767775 h 954547"/>
              <a:gd name="connsiteX27" fmla="*/ 717800 w 954547"/>
              <a:gd name="connsiteY27" fmla="*/ 762770 h 954547"/>
              <a:gd name="connsiteX28" fmla="*/ 720269 w 954547"/>
              <a:gd name="connsiteY28" fmla="*/ 744001 h 954547"/>
              <a:gd name="connsiteX29" fmla="*/ 846225 w 954547"/>
              <a:gd name="connsiteY29" fmla="*/ 495000 h 954547"/>
              <a:gd name="connsiteX30" fmla="*/ 720269 w 954547"/>
              <a:gd name="connsiteY30" fmla="*/ 244747 h 954547"/>
              <a:gd name="connsiteX31" fmla="*/ 717800 w 954547"/>
              <a:gd name="connsiteY31" fmla="*/ 227230 h 954547"/>
              <a:gd name="connsiteX32" fmla="*/ 725981 w 954547"/>
              <a:gd name="connsiteY32" fmla="*/ 222225 h 954547"/>
              <a:gd name="connsiteX33" fmla="*/ 472917 w 954547"/>
              <a:gd name="connsiteY33" fmla="*/ 24890 h 954547"/>
              <a:gd name="connsiteX34" fmla="*/ 24890 w 954547"/>
              <a:gd name="connsiteY34" fmla="*/ 476651 h 954547"/>
              <a:gd name="connsiteX35" fmla="*/ 476651 w 954547"/>
              <a:gd name="connsiteY35" fmla="*/ 928412 h 954547"/>
              <a:gd name="connsiteX36" fmla="*/ 928412 w 954547"/>
              <a:gd name="connsiteY36" fmla="*/ 476651 h 954547"/>
              <a:gd name="connsiteX37" fmla="*/ 497808 w 954547"/>
              <a:gd name="connsiteY37" fmla="*/ 24890 h 954547"/>
              <a:gd name="connsiteX38" fmla="*/ 510253 w 954547"/>
              <a:gd name="connsiteY38" fmla="*/ 114496 h 954547"/>
              <a:gd name="connsiteX39" fmla="*/ 510253 w 954547"/>
              <a:gd name="connsiteY39" fmla="*/ 176722 h 954547"/>
              <a:gd name="connsiteX40" fmla="*/ 510253 w 954547"/>
              <a:gd name="connsiteY40" fmla="*/ 177966 h 954547"/>
              <a:gd name="connsiteX41" fmla="*/ 562523 w 954547"/>
              <a:gd name="connsiteY41" fmla="*/ 278772 h 954547"/>
              <a:gd name="connsiteX42" fmla="*/ 567501 w 954547"/>
              <a:gd name="connsiteY42" fmla="*/ 282506 h 954547"/>
              <a:gd name="connsiteX43" fmla="*/ 593636 w 954547"/>
              <a:gd name="connsiteY43" fmla="*/ 350955 h 954547"/>
              <a:gd name="connsiteX44" fmla="*/ 552567 w 954547"/>
              <a:gd name="connsiteY44" fmla="*/ 394513 h 954547"/>
              <a:gd name="connsiteX45" fmla="*/ 548833 w 954547"/>
              <a:gd name="connsiteY45" fmla="*/ 395757 h 954547"/>
              <a:gd name="connsiteX46" fmla="*/ 512742 w 954547"/>
              <a:gd name="connsiteY46" fmla="*/ 395757 h 954547"/>
              <a:gd name="connsiteX47" fmla="*/ 512742 w 954547"/>
              <a:gd name="connsiteY47" fmla="*/ 552567 h 954547"/>
              <a:gd name="connsiteX48" fmla="*/ 438071 w 954547"/>
              <a:gd name="connsiteY48" fmla="*/ 627238 h 954547"/>
              <a:gd name="connsiteX49" fmla="*/ 333531 w 954547"/>
              <a:gd name="connsiteY49" fmla="*/ 627238 h 954547"/>
              <a:gd name="connsiteX50" fmla="*/ 333531 w 954547"/>
              <a:gd name="connsiteY50" fmla="*/ 629727 h 954547"/>
              <a:gd name="connsiteX51" fmla="*/ 326064 w 954547"/>
              <a:gd name="connsiteY51" fmla="*/ 678263 h 954547"/>
              <a:gd name="connsiteX52" fmla="*/ 326064 w 954547"/>
              <a:gd name="connsiteY52" fmla="*/ 774091 h 954547"/>
              <a:gd name="connsiteX53" fmla="*/ 333531 w 954547"/>
              <a:gd name="connsiteY53" fmla="*/ 807693 h 954547"/>
              <a:gd name="connsiteX54" fmla="*/ 323575 w 954547"/>
              <a:gd name="connsiteY54" fmla="*/ 821383 h 954547"/>
              <a:gd name="connsiteX55" fmla="*/ 321086 w 954547"/>
              <a:gd name="connsiteY55" fmla="*/ 822627 h 954547"/>
              <a:gd name="connsiteX56" fmla="*/ 308641 w 954547"/>
              <a:gd name="connsiteY56" fmla="*/ 811427 h 954547"/>
              <a:gd name="connsiteX57" fmla="*/ 302418 w 954547"/>
              <a:gd name="connsiteY57" fmla="*/ 779069 h 954547"/>
              <a:gd name="connsiteX58" fmla="*/ 299929 w 954547"/>
              <a:gd name="connsiteY58" fmla="*/ 674530 h 954547"/>
              <a:gd name="connsiteX59" fmla="*/ 307396 w 954547"/>
              <a:gd name="connsiteY59" fmla="*/ 627238 h 954547"/>
              <a:gd name="connsiteX60" fmla="*/ 284995 w 954547"/>
              <a:gd name="connsiteY60" fmla="*/ 627238 h 954547"/>
              <a:gd name="connsiteX61" fmla="*/ 172988 w 954547"/>
              <a:gd name="connsiteY61" fmla="*/ 597369 h 954547"/>
              <a:gd name="connsiteX62" fmla="*/ 143120 w 954547"/>
              <a:gd name="connsiteY62" fmla="*/ 579946 h 954547"/>
              <a:gd name="connsiteX63" fmla="*/ 138142 w 954547"/>
              <a:gd name="connsiteY63" fmla="*/ 562523 h 954547"/>
              <a:gd name="connsiteX64" fmla="*/ 155565 w 954547"/>
              <a:gd name="connsiteY64" fmla="*/ 557545 h 954547"/>
              <a:gd name="connsiteX65" fmla="*/ 184189 w 954547"/>
              <a:gd name="connsiteY65" fmla="*/ 574968 h 954547"/>
              <a:gd name="connsiteX66" fmla="*/ 284995 w 954547"/>
              <a:gd name="connsiteY66" fmla="*/ 602347 h 954547"/>
              <a:gd name="connsiteX67" fmla="*/ 438071 w 954547"/>
              <a:gd name="connsiteY67" fmla="*/ 602347 h 954547"/>
              <a:gd name="connsiteX68" fmla="*/ 487852 w 954547"/>
              <a:gd name="connsiteY68" fmla="*/ 552567 h 954547"/>
              <a:gd name="connsiteX69" fmla="*/ 487852 w 954547"/>
              <a:gd name="connsiteY69" fmla="*/ 395757 h 954547"/>
              <a:gd name="connsiteX70" fmla="*/ 464206 w 954547"/>
              <a:gd name="connsiteY70" fmla="*/ 395757 h 954547"/>
              <a:gd name="connsiteX71" fmla="*/ 451761 w 954547"/>
              <a:gd name="connsiteY71" fmla="*/ 384557 h 954547"/>
              <a:gd name="connsiteX72" fmla="*/ 464206 w 954547"/>
              <a:gd name="connsiteY72" fmla="*/ 370867 h 954547"/>
              <a:gd name="connsiteX73" fmla="*/ 497808 w 954547"/>
              <a:gd name="connsiteY73" fmla="*/ 370867 h 954547"/>
              <a:gd name="connsiteX74" fmla="*/ 500297 w 954547"/>
              <a:gd name="connsiteY74" fmla="*/ 370867 h 954547"/>
              <a:gd name="connsiteX75" fmla="*/ 502786 w 954547"/>
              <a:gd name="connsiteY75" fmla="*/ 370867 h 954547"/>
              <a:gd name="connsiteX76" fmla="*/ 546344 w 954547"/>
              <a:gd name="connsiteY76" fmla="*/ 370867 h 954547"/>
              <a:gd name="connsiteX77" fmla="*/ 569990 w 954547"/>
              <a:gd name="connsiteY77" fmla="*/ 344732 h 954547"/>
              <a:gd name="connsiteX78" fmla="*/ 553811 w 954547"/>
              <a:gd name="connsiteY78" fmla="*/ 302418 h 954547"/>
              <a:gd name="connsiteX79" fmla="*/ 547589 w 954547"/>
              <a:gd name="connsiteY79" fmla="*/ 298685 h 954547"/>
              <a:gd name="connsiteX80" fmla="*/ 485363 w 954547"/>
              <a:gd name="connsiteY80" fmla="*/ 177966 h 954547"/>
              <a:gd name="connsiteX81" fmla="*/ 485363 w 954547"/>
              <a:gd name="connsiteY81" fmla="*/ 176722 h 954547"/>
              <a:gd name="connsiteX82" fmla="*/ 485363 w 954547"/>
              <a:gd name="connsiteY82" fmla="*/ 114496 h 954547"/>
              <a:gd name="connsiteX83" fmla="*/ 472917 w 954547"/>
              <a:gd name="connsiteY83" fmla="*/ 24890 h 954547"/>
              <a:gd name="connsiteX84" fmla="*/ 476651 w 954547"/>
              <a:gd name="connsiteY84" fmla="*/ 0 h 954547"/>
              <a:gd name="connsiteX85" fmla="*/ 480385 w 954547"/>
              <a:gd name="connsiteY85" fmla="*/ 0 h 954547"/>
              <a:gd name="connsiteX86" fmla="*/ 482874 w 954547"/>
              <a:gd name="connsiteY86" fmla="*/ 0 h 954547"/>
              <a:gd name="connsiteX87" fmla="*/ 954547 w 954547"/>
              <a:gd name="connsiteY87" fmla="*/ 476651 h 954547"/>
              <a:gd name="connsiteX88" fmla="*/ 476651 w 954547"/>
              <a:gd name="connsiteY88" fmla="*/ 954547 h 954547"/>
              <a:gd name="connsiteX89" fmla="*/ 0 w 954547"/>
              <a:gd name="connsiteY89" fmla="*/ 476651 h 954547"/>
              <a:gd name="connsiteX90" fmla="*/ 476651 w 954547"/>
              <a:gd name="connsiteY90" fmla="*/ 0 h 95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954547" h="954547">
                <a:moveTo>
                  <a:pt x="622119" y="374628"/>
                </a:moveTo>
                <a:cubicBezTo>
                  <a:pt x="625499" y="374156"/>
                  <a:pt x="629039" y="374785"/>
                  <a:pt x="631614" y="376044"/>
                </a:cubicBezTo>
                <a:cubicBezTo>
                  <a:pt x="668950" y="404996"/>
                  <a:pt x="690837" y="447796"/>
                  <a:pt x="690837" y="494373"/>
                </a:cubicBezTo>
                <a:cubicBezTo>
                  <a:pt x="690837" y="540949"/>
                  <a:pt x="668950" y="583749"/>
                  <a:pt x="631614" y="611443"/>
                </a:cubicBezTo>
                <a:cubicBezTo>
                  <a:pt x="629039" y="612701"/>
                  <a:pt x="626464" y="613960"/>
                  <a:pt x="623889" y="613960"/>
                </a:cubicBezTo>
                <a:cubicBezTo>
                  <a:pt x="620027" y="613960"/>
                  <a:pt x="616164" y="612701"/>
                  <a:pt x="613589" y="608925"/>
                </a:cubicBezTo>
                <a:cubicBezTo>
                  <a:pt x="609727" y="603890"/>
                  <a:pt x="609727" y="595078"/>
                  <a:pt x="616164" y="591301"/>
                </a:cubicBezTo>
                <a:cubicBezTo>
                  <a:pt x="647063" y="568643"/>
                  <a:pt x="665087" y="533396"/>
                  <a:pt x="665087" y="494373"/>
                </a:cubicBezTo>
                <a:cubicBezTo>
                  <a:pt x="665087" y="455349"/>
                  <a:pt x="647063" y="420102"/>
                  <a:pt x="616164" y="396185"/>
                </a:cubicBezTo>
                <a:cubicBezTo>
                  <a:pt x="609727" y="392408"/>
                  <a:pt x="609727" y="384855"/>
                  <a:pt x="613589" y="379820"/>
                </a:cubicBezTo>
                <a:cubicBezTo>
                  <a:pt x="615520" y="376673"/>
                  <a:pt x="618739" y="375100"/>
                  <a:pt x="622119" y="374628"/>
                </a:cubicBezTo>
                <a:close/>
                <a:moveTo>
                  <a:pt x="671911" y="298638"/>
                </a:moveTo>
                <a:cubicBezTo>
                  <a:pt x="674901" y="298174"/>
                  <a:pt x="678048" y="299102"/>
                  <a:pt x="680565" y="301578"/>
                </a:cubicBezTo>
                <a:cubicBezTo>
                  <a:pt x="743507" y="344913"/>
                  <a:pt x="778754" y="416723"/>
                  <a:pt x="778754" y="492249"/>
                </a:cubicBezTo>
                <a:cubicBezTo>
                  <a:pt x="778754" y="567774"/>
                  <a:pt x="743507" y="638346"/>
                  <a:pt x="680565" y="682919"/>
                </a:cubicBezTo>
                <a:cubicBezTo>
                  <a:pt x="679306" y="685395"/>
                  <a:pt x="675530" y="685395"/>
                  <a:pt x="673012" y="685395"/>
                </a:cubicBezTo>
                <a:cubicBezTo>
                  <a:pt x="669236" y="685395"/>
                  <a:pt x="665459" y="684157"/>
                  <a:pt x="664200" y="680442"/>
                </a:cubicBezTo>
                <a:cubicBezTo>
                  <a:pt x="659165" y="674252"/>
                  <a:pt x="660424" y="666823"/>
                  <a:pt x="665459" y="663109"/>
                </a:cubicBezTo>
                <a:cubicBezTo>
                  <a:pt x="720848" y="623489"/>
                  <a:pt x="754836" y="559107"/>
                  <a:pt x="754836" y="492249"/>
                </a:cubicBezTo>
                <a:cubicBezTo>
                  <a:pt x="754836" y="425390"/>
                  <a:pt x="720848" y="361008"/>
                  <a:pt x="665459" y="321388"/>
                </a:cubicBezTo>
                <a:cubicBezTo>
                  <a:pt x="660424" y="317674"/>
                  <a:pt x="659165" y="310245"/>
                  <a:pt x="664200" y="304055"/>
                </a:cubicBezTo>
                <a:cubicBezTo>
                  <a:pt x="666089" y="300960"/>
                  <a:pt x="668921" y="299102"/>
                  <a:pt x="671911" y="298638"/>
                </a:cubicBezTo>
                <a:close/>
                <a:moveTo>
                  <a:pt x="725981" y="222225"/>
                </a:moveTo>
                <a:cubicBezTo>
                  <a:pt x="729222" y="221599"/>
                  <a:pt x="732618" y="222225"/>
                  <a:pt x="735088" y="224727"/>
                </a:cubicBezTo>
                <a:cubicBezTo>
                  <a:pt x="820293" y="287290"/>
                  <a:pt x="872157" y="388642"/>
                  <a:pt x="872157" y="495000"/>
                </a:cubicBezTo>
                <a:cubicBezTo>
                  <a:pt x="872157" y="601357"/>
                  <a:pt x="820293" y="702709"/>
                  <a:pt x="735088" y="765272"/>
                </a:cubicBezTo>
                <a:cubicBezTo>
                  <a:pt x="732618" y="766523"/>
                  <a:pt x="730148" y="767775"/>
                  <a:pt x="727678" y="767775"/>
                </a:cubicBezTo>
                <a:cubicBezTo>
                  <a:pt x="723974" y="767775"/>
                  <a:pt x="719034" y="765272"/>
                  <a:pt x="717800" y="762770"/>
                </a:cubicBezTo>
                <a:cubicBezTo>
                  <a:pt x="714095" y="756513"/>
                  <a:pt x="715330" y="749006"/>
                  <a:pt x="720269" y="744001"/>
                </a:cubicBezTo>
                <a:cubicBezTo>
                  <a:pt x="799300" y="686443"/>
                  <a:pt x="846225" y="593849"/>
                  <a:pt x="846225" y="495000"/>
                </a:cubicBezTo>
                <a:cubicBezTo>
                  <a:pt x="846225" y="396150"/>
                  <a:pt x="799300" y="303557"/>
                  <a:pt x="720269" y="244747"/>
                </a:cubicBezTo>
                <a:cubicBezTo>
                  <a:pt x="715330" y="240993"/>
                  <a:pt x="714095" y="233486"/>
                  <a:pt x="717800" y="227230"/>
                </a:cubicBezTo>
                <a:cubicBezTo>
                  <a:pt x="719652" y="224728"/>
                  <a:pt x="722739" y="222851"/>
                  <a:pt x="725981" y="222225"/>
                </a:cubicBezTo>
                <a:close/>
                <a:moveTo>
                  <a:pt x="472917" y="24890"/>
                </a:moveTo>
                <a:cubicBezTo>
                  <a:pt x="225258" y="27379"/>
                  <a:pt x="24890" y="228992"/>
                  <a:pt x="24890" y="476651"/>
                </a:cubicBezTo>
                <a:cubicBezTo>
                  <a:pt x="24890" y="725555"/>
                  <a:pt x="227747" y="928412"/>
                  <a:pt x="476651" y="928412"/>
                </a:cubicBezTo>
                <a:cubicBezTo>
                  <a:pt x="726799" y="928412"/>
                  <a:pt x="928412" y="725555"/>
                  <a:pt x="928412" y="476651"/>
                </a:cubicBezTo>
                <a:cubicBezTo>
                  <a:pt x="928412" y="235214"/>
                  <a:pt x="738000" y="36091"/>
                  <a:pt x="497808" y="24890"/>
                </a:cubicBezTo>
                <a:cubicBezTo>
                  <a:pt x="506519" y="53514"/>
                  <a:pt x="511498" y="83383"/>
                  <a:pt x="510253" y="114496"/>
                </a:cubicBezTo>
                <a:lnTo>
                  <a:pt x="510253" y="176722"/>
                </a:lnTo>
                <a:lnTo>
                  <a:pt x="510253" y="177966"/>
                </a:lnTo>
                <a:cubicBezTo>
                  <a:pt x="509009" y="217791"/>
                  <a:pt x="528921" y="255127"/>
                  <a:pt x="562523" y="278772"/>
                </a:cubicBezTo>
                <a:lnTo>
                  <a:pt x="567501" y="282506"/>
                </a:lnTo>
                <a:cubicBezTo>
                  <a:pt x="589902" y="297440"/>
                  <a:pt x="602347" y="326064"/>
                  <a:pt x="593636" y="350955"/>
                </a:cubicBezTo>
                <a:cubicBezTo>
                  <a:pt x="588658" y="372111"/>
                  <a:pt x="572479" y="388290"/>
                  <a:pt x="552567" y="394513"/>
                </a:cubicBezTo>
                <a:cubicBezTo>
                  <a:pt x="551322" y="395757"/>
                  <a:pt x="550078" y="395757"/>
                  <a:pt x="548833" y="395757"/>
                </a:cubicBezTo>
                <a:lnTo>
                  <a:pt x="512742" y="395757"/>
                </a:lnTo>
                <a:lnTo>
                  <a:pt x="512742" y="552567"/>
                </a:lnTo>
                <a:cubicBezTo>
                  <a:pt x="512742" y="593636"/>
                  <a:pt x="479140" y="627238"/>
                  <a:pt x="438071" y="627238"/>
                </a:cubicBezTo>
                <a:lnTo>
                  <a:pt x="333531" y="627238"/>
                </a:lnTo>
                <a:cubicBezTo>
                  <a:pt x="333531" y="628482"/>
                  <a:pt x="333531" y="628482"/>
                  <a:pt x="333531" y="629727"/>
                </a:cubicBezTo>
                <a:lnTo>
                  <a:pt x="326064" y="678263"/>
                </a:lnTo>
                <a:cubicBezTo>
                  <a:pt x="319842" y="709376"/>
                  <a:pt x="319842" y="742978"/>
                  <a:pt x="326064" y="774091"/>
                </a:cubicBezTo>
                <a:lnTo>
                  <a:pt x="333531" y="807693"/>
                </a:lnTo>
                <a:cubicBezTo>
                  <a:pt x="333531" y="813916"/>
                  <a:pt x="329798" y="821383"/>
                  <a:pt x="323575" y="821383"/>
                </a:cubicBezTo>
                <a:cubicBezTo>
                  <a:pt x="322331" y="822627"/>
                  <a:pt x="321086" y="822627"/>
                  <a:pt x="321086" y="822627"/>
                </a:cubicBezTo>
                <a:cubicBezTo>
                  <a:pt x="314863" y="822627"/>
                  <a:pt x="309885" y="817649"/>
                  <a:pt x="308641" y="811427"/>
                </a:cubicBezTo>
                <a:lnTo>
                  <a:pt x="302418" y="779069"/>
                </a:lnTo>
                <a:cubicBezTo>
                  <a:pt x="296196" y="744223"/>
                  <a:pt x="294951" y="709376"/>
                  <a:pt x="299929" y="674530"/>
                </a:cubicBezTo>
                <a:lnTo>
                  <a:pt x="307396" y="627238"/>
                </a:lnTo>
                <a:lnTo>
                  <a:pt x="284995" y="627238"/>
                </a:lnTo>
                <a:cubicBezTo>
                  <a:pt x="245170" y="627238"/>
                  <a:pt x="206590" y="617282"/>
                  <a:pt x="172988" y="597369"/>
                </a:cubicBezTo>
                <a:lnTo>
                  <a:pt x="143120" y="579946"/>
                </a:lnTo>
                <a:cubicBezTo>
                  <a:pt x="136897" y="576213"/>
                  <a:pt x="135653" y="568745"/>
                  <a:pt x="138142" y="562523"/>
                </a:cubicBezTo>
                <a:cubicBezTo>
                  <a:pt x="141875" y="556300"/>
                  <a:pt x="149342" y="555056"/>
                  <a:pt x="155565" y="557545"/>
                </a:cubicBezTo>
                <a:lnTo>
                  <a:pt x="184189" y="574968"/>
                </a:lnTo>
                <a:cubicBezTo>
                  <a:pt x="215302" y="593636"/>
                  <a:pt x="250148" y="602347"/>
                  <a:pt x="284995" y="602347"/>
                </a:cubicBezTo>
                <a:lnTo>
                  <a:pt x="438071" y="602347"/>
                </a:lnTo>
                <a:cubicBezTo>
                  <a:pt x="465450" y="602347"/>
                  <a:pt x="487852" y="579946"/>
                  <a:pt x="487852" y="552567"/>
                </a:cubicBezTo>
                <a:lnTo>
                  <a:pt x="487852" y="395757"/>
                </a:lnTo>
                <a:lnTo>
                  <a:pt x="464206" y="395757"/>
                </a:lnTo>
                <a:cubicBezTo>
                  <a:pt x="457983" y="395757"/>
                  <a:pt x="451761" y="390779"/>
                  <a:pt x="451761" y="384557"/>
                </a:cubicBezTo>
                <a:cubicBezTo>
                  <a:pt x="451761" y="377089"/>
                  <a:pt x="456739" y="370867"/>
                  <a:pt x="464206" y="370867"/>
                </a:cubicBezTo>
                <a:lnTo>
                  <a:pt x="497808" y="370867"/>
                </a:lnTo>
                <a:cubicBezTo>
                  <a:pt x="499052" y="370867"/>
                  <a:pt x="499052" y="370867"/>
                  <a:pt x="500297" y="370867"/>
                </a:cubicBezTo>
                <a:cubicBezTo>
                  <a:pt x="500297" y="370867"/>
                  <a:pt x="501541" y="370867"/>
                  <a:pt x="502786" y="370867"/>
                </a:cubicBezTo>
                <a:lnTo>
                  <a:pt x="546344" y="370867"/>
                </a:lnTo>
                <a:cubicBezTo>
                  <a:pt x="558789" y="365889"/>
                  <a:pt x="567501" y="357177"/>
                  <a:pt x="569990" y="344732"/>
                </a:cubicBezTo>
                <a:cubicBezTo>
                  <a:pt x="574968" y="328553"/>
                  <a:pt x="568745" y="312374"/>
                  <a:pt x="553811" y="302418"/>
                </a:cubicBezTo>
                <a:lnTo>
                  <a:pt x="547589" y="298685"/>
                </a:lnTo>
                <a:cubicBezTo>
                  <a:pt x="507764" y="271305"/>
                  <a:pt x="484118" y="226503"/>
                  <a:pt x="485363" y="177966"/>
                </a:cubicBezTo>
                <a:lnTo>
                  <a:pt x="485363" y="176722"/>
                </a:lnTo>
                <a:lnTo>
                  <a:pt x="485363" y="114496"/>
                </a:lnTo>
                <a:cubicBezTo>
                  <a:pt x="485363" y="83383"/>
                  <a:pt x="481629" y="53514"/>
                  <a:pt x="472917" y="24890"/>
                </a:cubicBezTo>
                <a:close/>
                <a:moveTo>
                  <a:pt x="476651" y="0"/>
                </a:moveTo>
                <a:cubicBezTo>
                  <a:pt x="477895" y="0"/>
                  <a:pt x="479140" y="0"/>
                  <a:pt x="480385" y="0"/>
                </a:cubicBezTo>
                <a:cubicBezTo>
                  <a:pt x="480385" y="0"/>
                  <a:pt x="481629" y="0"/>
                  <a:pt x="482874" y="0"/>
                </a:cubicBezTo>
                <a:cubicBezTo>
                  <a:pt x="742978" y="2489"/>
                  <a:pt x="954547" y="215302"/>
                  <a:pt x="954547" y="476651"/>
                </a:cubicBezTo>
                <a:cubicBezTo>
                  <a:pt x="954547" y="739245"/>
                  <a:pt x="740489" y="954547"/>
                  <a:pt x="476651" y="954547"/>
                </a:cubicBezTo>
                <a:cubicBezTo>
                  <a:pt x="214057" y="954547"/>
                  <a:pt x="0" y="739245"/>
                  <a:pt x="0" y="476651"/>
                </a:cubicBezTo>
                <a:cubicBezTo>
                  <a:pt x="0" y="214057"/>
                  <a:pt x="214057" y="0"/>
                  <a:pt x="476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99">
            <a:extLst>
              <a:ext uri="{FF2B5EF4-FFF2-40B4-BE49-F238E27FC236}">
                <a16:creationId xmlns:a16="http://schemas.microsoft.com/office/drawing/2014/main" id="{1033F089-A32B-1142-BD20-CF2A3B55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2" y="5951651"/>
            <a:ext cx="1906089" cy="1906085"/>
          </a:xfrm>
          <a:custGeom>
            <a:avLst/>
            <a:gdLst>
              <a:gd name="T0" fmla="*/ 1529 w 1530"/>
              <a:gd name="T1" fmla="*/ 763 h 1529"/>
              <a:gd name="T2" fmla="*/ 1529 w 1530"/>
              <a:gd name="T3" fmla="*/ 763 h 1529"/>
              <a:gd name="T4" fmla="*/ 764 w 1530"/>
              <a:gd name="T5" fmla="*/ 1528 h 1529"/>
              <a:gd name="T6" fmla="*/ 764 w 1530"/>
              <a:gd name="T7" fmla="*/ 1528 h 1529"/>
              <a:gd name="T8" fmla="*/ 0 w 1530"/>
              <a:gd name="T9" fmla="*/ 763 h 1529"/>
              <a:gd name="T10" fmla="*/ 0 w 1530"/>
              <a:gd name="T11" fmla="*/ 763 h 1529"/>
              <a:gd name="T12" fmla="*/ 764 w 1530"/>
              <a:gd name="T13" fmla="*/ 0 h 1529"/>
              <a:gd name="T14" fmla="*/ 764 w 1530"/>
              <a:gd name="T15" fmla="*/ 0 h 1529"/>
              <a:gd name="T16" fmla="*/ 1529 w 1530"/>
              <a:gd name="T17" fmla="*/ 763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9">
                <a:moveTo>
                  <a:pt x="1529" y="763"/>
                </a:moveTo>
                <a:lnTo>
                  <a:pt x="1529" y="763"/>
                </a:lnTo>
                <a:cubicBezTo>
                  <a:pt x="1529" y="1186"/>
                  <a:pt x="1186" y="1528"/>
                  <a:pt x="764" y="1528"/>
                </a:cubicBezTo>
                <a:lnTo>
                  <a:pt x="764" y="1528"/>
                </a:lnTo>
                <a:cubicBezTo>
                  <a:pt x="342" y="1528"/>
                  <a:pt x="0" y="1186"/>
                  <a:pt x="0" y="763"/>
                </a:cubicBezTo>
                <a:lnTo>
                  <a:pt x="0" y="763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868B55-A5AD-1241-9268-E6EA55BD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279" y="6429545"/>
            <a:ext cx="955415" cy="954545"/>
          </a:xfrm>
          <a:custGeom>
            <a:avLst/>
            <a:gdLst>
              <a:gd name="connsiteX0" fmla="*/ 517214 w 955415"/>
              <a:gd name="connsiteY0" fmla="*/ 598742 h 954545"/>
              <a:gd name="connsiteX1" fmla="*/ 526979 w 955415"/>
              <a:gd name="connsiteY1" fmla="*/ 608508 h 954545"/>
              <a:gd name="connsiteX2" fmla="*/ 517214 w 955415"/>
              <a:gd name="connsiteY2" fmla="*/ 619494 h 954545"/>
              <a:gd name="connsiteX3" fmla="*/ 506228 w 955415"/>
              <a:gd name="connsiteY3" fmla="*/ 608508 h 954545"/>
              <a:gd name="connsiteX4" fmla="*/ 517214 w 955415"/>
              <a:gd name="connsiteY4" fmla="*/ 598742 h 954545"/>
              <a:gd name="connsiteX5" fmla="*/ 517214 w 955415"/>
              <a:gd name="connsiteY5" fmla="*/ 560289 h 954545"/>
              <a:gd name="connsiteX6" fmla="*/ 526979 w 955415"/>
              <a:gd name="connsiteY6" fmla="*/ 571275 h 954545"/>
              <a:gd name="connsiteX7" fmla="*/ 517214 w 955415"/>
              <a:gd name="connsiteY7" fmla="*/ 581040 h 954545"/>
              <a:gd name="connsiteX8" fmla="*/ 506228 w 955415"/>
              <a:gd name="connsiteY8" fmla="*/ 571275 h 954545"/>
              <a:gd name="connsiteX9" fmla="*/ 517214 w 955415"/>
              <a:gd name="connsiteY9" fmla="*/ 560289 h 954545"/>
              <a:gd name="connsiteX10" fmla="*/ 423887 w 955415"/>
              <a:gd name="connsiteY10" fmla="*/ 480875 h 954545"/>
              <a:gd name="connsiteX11" fmla="*/ 477517 w 955415"/>
              <a:gd name="connsiteY11" fmla="*/ 540755 h 954545"/>
              <a:gd name="connsiteX12" fmla="*/ 532394 w 955415"/>
              <a:gd name="connsiteY12" fmla="*/ 480875 h 954545"/>
              <a:gd name="connsiteX13" fmla="*/ 361526 w 955415"/>
              <a:gd name="connsiteY13" fmla="*/ 480875 h 954545"/>
              <a:gd name="connsiteX14" fmla="*/ 245535 w 955415"/>
              <a:gd name="connsiteY14" fmla="*/ 596893 h 954545"/>
              <a:gd name="connsiteX15" fmla="*/ 245535 w 955415"/>
              <a:gd name="connsiteY15" fmla="*/ 735366 h 954545"/>
              <a:gd name="connsiteX16" fmla="*/ 280457 w 955415"/>
              <a:gd name="connsiteY16" fmla="*/ 771544 h 954545"/>
              <a:gd name="connsiteX17" fmla="*/ 675824 w 955415"/>
              <a:gd name="connsiteY17" fmla="*/ 771544 h 954545"/>
              <a:gd name="connsiteX18" fmla="*/ 710746 w 955415"/>
              <a:gd name="connsiteY18" fmla="*/ 735366 h 954545"/>
              <a:gd name="connsiteX19" fmla="*/ 710746 w 955415"/>
              <a:gd name="connsiteY19" fmla="*/ 596893 h 954545"/>
              <a:gd name="connsiteX20" fmla="*/ 594755 w 955415"/>
              <a:gd name="connsiteY20" fmla="*/ 480875 h 954545"/>
              <a:gd name="connsiteX21" fmla="*/ 564822 w 955415"/>
              <a:gd name="connsiteY21" fmla="*/ 480875 h 954545"/>
              <a:gd name="connsiteX22" fmla="*/ 496225 w 955415"/>
              <a:gd name="connsiteY22" fmla="*/ 556973 h 954545"/>
              <a:gd name="connsiteX23" fmla="*/ 489989 w 955415"/>
              <a:gd name="connsiteY23" fmla="*/ 561963 h 954545"/>
              <a:gd name="connsiteX24" fmla="*/ 489989 w 955415"/>
              <a:gd name="connsiteY24" fmla="*/ 626833 h 954545"/>
              <a:gd name="connsiteX25" fmla="*/ 477517 w 955415"/>
              <a:gd name="connsiteY25" fmla="*/ 639309 h 954545"/>
              <a:gd name="connsiteX26" fmla="*/ 465045 w 955415"/>
              <a:gd name="connsiteY26" fmla="*/ 626833 h 954545"/>
              <a:gd name="connsiteX27" fmla="*/ 465045 w 955415"/>
              <a:gd name="connsiteY27" fmla="*/ 561963 h 954545"/>
              <a:gd name="connsiteX28" fmla="*/ 460056 w 955415"/>
              <a:gd name="connsiteY28" fmla="*/ 556973 h 954545"/>
              <a:gd name="connsiteX29" fmla="*/ 390212 w 955415"/>
              <a:gd name="connsiteY29" fmla="*/ 480875 h 954545"/>
              <a:gd name="connsiteX30" fmla="*/ 361526 w 955415"/>
              <a:gd name="connsiteY30" fmla="*/ 455925 h 954545"/>
              <a:gd name="connsiteX31" fmla="*/ 594755 w 955415"/>
              <a:gd name="connsiteY31" fmla="*/ 455925 h 954545"/>
              <a:gd name="connsiteX32" fmla="*/ 735690 w 955415"/>
              <a:gd name="connsiteY32" fmla="*/ 596893 h 954545"/>
              <a:gd name="connsiteX33" fmla="*/ 735690 w 955415"/>
              <a:gd name="connsiteY33" fmla="*/ 735366 h 954545"/>
              <a:gd name="connsiteX34" fmla="*/ 675824 w 955415"/>
              <a:gd name="connsiteY34" fmla="*/ 795247 h 954545"/>
              <a:gd name="connsiteX35" fmla="*/ 280457 w 955415"/>
              <a:gd name="connsiteY35" fmla="*/ 795247 h 954545"/>
              <a:gd name="connsiteX36" fmla="*/ 220591 w 955415"/>
              <a:gd name="connsiteY36" fmla="*/ 735366 h 954545"/>
              <a:gd name="connsiteX37" fmla="*/ 220591 w 955415"/>
              <a:gd name="connsiteY37" fmla="*/ 596893 h 954545"/>
              <a:gd name="connsiteX38" fmla="*/ 361526 w 955415"/>
              <a:gd name="connsiteY38" fmla="*/ 455925 h 954545"/>
              <a:gd name="connsiteX39" fmla="*/ 478134 w 955415"/>
              <a:gd name="connsiteY39" fmla="*/ 128126 h 954545"/>
              <a:gd name="connsiteX40" fmla="*/ 348812 w 955415"/>
              <a:gd name="connsiteY40" fmla="*/ 256923 h 954545"/>
              <a:gd name="connsiteX41" fmla="*/ 478134 w 955415"/>
              <a:gd name="connsiteY41" fmla="*/ 384469 h 954545"/>
              <a:gd name="connsiteX42" fmla="*/ 606200 w 955415"/>
              <a:gd name="connsiteY42" fmla="*/ 256923 h 954545"/>
              <a:gd name="connsiteX43" fmla="*/ 478134 w 955415"/>
              <a:gd name="connsiteY43" fmla="*/ 128126 h 954545"/>
              <a:gd name="connsiteX44" fmla="*/ 478134 w 955415"/>
              <a:gd name="connsiteY44" fmla="*/ 104368 h 954545"/>
              <a:gd name="connsiteX45" fmla="*/ 631311 w 955415"/>
              <a:gd name="connsiteY45" fmla="*/ 256923 h 954545"/>
              <a:gd name="connsiteX46" fmla="*/ 478134 w 955415"/>
              <a:gd name="connsiteY46" fmla="*/ 410728 h 954545"/>
              <a:gd name="connsiteX47" fmla="*/ 324956 w 955415"/>
              <a:gd name="connsiteY47" fmla="*/ 256923 h 954545"/>
              <a:gd name="connsiteX48" fmla="*/ 478134 w 955415"/>
              <a:gd name="connsiteY48" fmla="*/ 104368 h 954545"/>
              <a:gd name="connsiteX49" fmla="*/ 477263 w 955415"/>
              <a:gd name="connsiteY49" fmla="*/ 0 h 954545"/>
              <a:gd name="connsiteX50" fmla="*/ 908098 w 955415"/>
              <a:gd name="connsiteY50" fmla="*/ 272905 h 954545"/>
              <a:gd name="connsiteX51" fmla="*/ 928021 w 955415"/>
              <a:gd name="connsiteY51" fmla="*/ 264182 h 954545"/>
              <a:gd name="connsiteX52" fmla="*/ 941718 w 955415"/>
              <a:gd name="connsiteY52" fmla="*/ 274151 h 954545"/>
              <a:gd name="connsiteX53" fmla="*/ 935492 w 955415"/>
              <a:gd name="connsiteY53" fmla="*/ 341443 h 954545"/>
              <a:gd name="connsiteX54" fmla="*/ 919304 w 955415"/>
              <a:gd name="connsiteY54" fmla="*/ 348920 h 954545"/>
              <a:gd name="connsiteX55" fmla="*/ 864516 w 955415"/>
              <a:gd name="connsiteY55" fmla="*/ 307797 h 954545"/>
              <a:gd name="connsiteX56" fmla="*/ 867007 w 955415"/>
              <a:gd name="connsiteY56" fmla="*/ 290351 h 954545"/>
              <a:gd name="connsiteX57" fmla="*/ 885684 w 955415"/>
              <a:gd name="connsiteY57" fmla="*/ 282874 h 954545"/>
              <a:gd name="connsiteX58" fmla="*/ 477263 w 955415"/>
              <a:gd name="connsiteY58" fmla="*/ 24923 h 954545"/>
              <a:gd name="connsiteX59" fmla="*/ 151023 w 955415"/>
              <a:gd name="connsiteY59" fmla="*/ 163244 h 954545"/>
              <a:gd name="connsiteX60" fmla="*/ 25260 w 955415"/>
              <a:gd name="connsiteY60" fmla="*/ 493472 h 954545"/>
              <a:gd name="connsiteX61" fmla="*/ 459830 w 955415"/>
              <a:gd name="connsiteY61" fmla="*/ 928376 h 954545"/>
              <a:gd name="connsiteX62" fmla="*/ 791050 w 955415"/>
              <a:gd name="connsiteY62" fmla="*/ 802516 h 954545"/>
              <a:gd name="connsiteX63" fmla="*/ 929266 w 955415"/>
              <a:gd name="connsiteY63" fmla="*/ 476026 h 954545"/>
              <a:gd name="connsiteX64" fmla="*/ 941718 w 955415"/>
              <a:gd name="connsiteY64" fmla="*/ 463565 h 954545"/>
              <a:gd name="connsiteX65" fmla="*/ 955415 w 955415"/>
              <a:gd name="connsiteY65" fmla="*/ 476026 h 954545"/>
              <a:gd name="connsiteX66" fmla="*/ 808483 w 955415"/>
              <a:gd name="connsiteY66" fmla="*/ 821208 h 954545"/>
              <a:gd name="connsiteX67" fmla="*/ 477263 w 955415"/>
              <a:gd name="connsiteY67" fmla="*/ 954545 h 954545"/>
              <a:gd name="connsiteX68" fmla="*/ 459830 w 955415"/>
              <a:gd name="connsiteY68" fmla="*/ 953299 h 954545"/>
              <a:gd name="connsiteX69" fmla="*/ 356 w 955415"/>
              <a:gd name="connsiteY69" fmla="*/ 494718 h 954545"/>
              <a:gd name="connsiteX70" fmla="*/ 133591 w 955415"/>
              <a:gd name="connsiteY70" fmla="*/ 147045 h 954545"/>
              <a:gd name="connsiteX71" fmla="*/ 477263 w 955415"/>
              <a:gd name="connsiteY71" fmla="*/ 0 h 9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55415" h="954545">
                <a:moveTo>
                  <a:pt x="517214" y="598742"/>
                </a:moveTo>
                <a:cubicBezTo>
                  <a:pt x="523317" y="598742"/>
                  <a:pt x="526979" y="602404"/>
                  <a:pt x="526979" y="608508"/>
                </a:cubicBezTo>
                <a:cubicBezTo>
                  <a:pt x="526979" y="614611"/>
                  <a:pt x="523317" y="619494"/>
                  <a:pt x="517214" y="619494"/>
                </a:cubicBezTo>
                <a:cubicBezTo>
                  <a:pt x="511111" y="619494"/>
                  <a:pt x="506228" y="614611"/>
                  <a:pt x="506228" y="608508"/>
                </a:cubicBezTo>
                <a:cubicBezTo>
                  <a:pt x="506228" y="602404"/>
                  <a:pt x="511111" y="598742"/>
                  <a:pt x="517214" y="598742"/>
                </a:cubicBezTo>
                <a:close/>
                <a:moveTo>
                  <a:pt x="517214" y="560289"/>
                </a:moveTo>
                <a:cubicBezTo>
                  <a:pt x="523317" y="560289"/>
                  <a:pt x="526979" y="565171"/>
                  <a:pt x="526979" y="571275"/>
                </a:cubicBezTo>
                <a:cubicBezTo>
                  <a:pt x="526979" y="576157"/>
                  <a:pt x="523317" y="581040"/>
                  <a:pt x="517214" y="581040"/>
                </a:cubicBezTo>
                <a:cubicBezTo>
                  <a:pt x="511111" y="581040"/>
                  <a:pt x="506228" y="576157"/>
                  <a:pt x="506228" y="571275"/>
                </a:cubicBezTo>
                <a:cubicBezTo>
                  <a:pt x="506228" y="565171"/>
                  <a:pt x="511111" y="560289"/>
                  <a:pt x="517214" y="560289"/>
                </a:cubicBezTo>
                <a:close/>
                <a:moveTo>
                  <a:pt x="423887" y="480875"/>
                </a:moveTo>
                <a:lnTo>
                  <a:pt x="477517" y="540755"/>
                </a:lnTo>
                <a:lnTo>
                  <a:pt x="532394" y="480875"/>
                </a:lnTo>
                <a:close/>
                <a:moveTo>
                  <a:pt x="361526" y="480875"/>
                </a:moveTo>
                <a:cubicBezTo>
                  <a:pt x="296671" y="480875"/>
                  <a:pt x="245535" y="532023"/>
                  <a:pt x="245535" y="596893"/>
                </a:cubicBezTo>
                <a:lnTo>
                  <a:pt x="245535" y="735366"/>
                </a:lnTo>
                <a:cubicBezTo>
                  <a:pt x="245535" y="755327"/>
                  <a:pt x="260502" y="771544"/>
                  <a:pt x="280457" y="771544"/>
                </a:cubicBezTo>
                <a:lnTo>
                  <a:pt x="675824" y="771544"/>
                </a:lnTo>
                <a:cubicBezTo>
                  <a:pt x="694532" y="771544"/>
                  <a:pt x="710746" y="755327"/>
                  <a:pt x="710746" y="735366"/>
                </a:cubicBezTo>
                <a:lnTo>
                  <a:pt x="710746" y="596893"/>
                </a:lnTo>
                <a:cubicBezTo>
                  <a:pt x="710746" y="532023"/>
                  <a:pt x="658363" y="480875"/>
                  <a:pt x="594755" y="480875"/>
                </a:cubicBezTo>
                <a:lnTo>
                  <a:pt x="564822" y="480875"/>
                </a:lnTo>
                <a:lnTo>
                  <a:pt x="496225" y="556973"/>
                </a:lnTo>
                <a:cubicBezTo>
                  <a:pt x="494978" y="558220"/>
                  <a:pt x="492483" y="559468"/>
                  <a:pt x="489989" y="561963"/>
                </a:cubicBezTo>
                <a:lnTo>
                  <a:pt x="489989" y="626833"/>
                </a:lnTo>
                <a:cubicBezTo>
                  <a:pt x="489989" y="634319"/>
                  <a:pt x="485000" y="639309"/>
                  <a:pt x="477517" y="639309"/>
                </a:cubicBezTo>
                <a:cubicBezTo>
                  <a:pt x="471281" y="639309"/>
                  <a:pt x="465045" y="634319"/>
                  <a:pt x="465045" y="626833"/>
                </a:cubicBezTo>
                <a:lnTo>
                  <a:pt x="465045" y="561963"/>
                </a:lnTo>
                <a:cubicBezTo>
                  <a:pt x="463797" y="559468"/>
                  <a:pt x="461303" y="558220"/>
                  <a:pt x="460056" y="556973"/>
                </a:cubicBezTo>
                <a:lnTo>
                  <a:pt x="390212" y="480875"/>
                </a:lnTo>
                <a:close/>
                <a:moveTo>
                  <a:pt x="361526" y="455925"/>
                </a:moveTo>
                <a:lnTo>
                  <a:pt x="594755" y="455925"/>
                </a:lnTo>
                <a:cubicBezTo>
                  <a:pt x="672082" y="455925"/>
                  <a:pt x="735690" y="518300"/>
                  <a:pt x="735690" y="596893"/>
                </a:cubicBezTo>
                <a:lnTo>
                  <a:pt x="735690" y="735366"/>
                </a:lnTo>
                <a:cubicBezTo>
                  <a:pt x="735690" y="769049"/>
                  <a:pt x="708251" y="795247"/>
                  <a:pt x="675824" y="795247"/>
                </a:cubicBezTo>
                <a:lnTo>
                  <a:pt x="280457" y="795247"/>
                </a:lnTo>
                <a:cubicBezTo>
                  <a:pt x="246782" y="795247"/>
                  <a:pt x="220591" y="769049"/>
                  <a:pt x="220591" y="735366"/>
                </a:cubicBezTo>
                <a:lnTo>
                  <a:pt x="220591" y="596893"/>
                </a:lnTo>
                <a:cubicBezTo>
                  <a:pt x="220591" y="518300"/>
                  <a:pt x="282952" y="455925"/>
                  <a:pt x="361526" y="455925"/>
                </a:cubicBezTo>
                <a:close/>
                <a:moveTo>
                  <a:pt x="478134" y="128126"/>
                </a:moveTo>
                <a:cubicBezTo>
                  <a:pt x="407823" y="128126"/>
                  <a:pt x="348812" y="185647"/>
                  <a:pt x="348812" y="256923"/>
                </a:cubicBezTo>
                <a:cubicBezTo>
                  <a:pt x="348812" y="326948"/>
                  <a:pt x="407823" y="384469"/>
                  <a:pt x="478134" y="384469"/>
                </a:cubicBezTo>
                <a:cubicBezTo>
                  <a:pt x="549700" y="384469"/>
                  <a:pt x="606200" y="326948"/>
                  <a:pt x="606200" y="256923"/>
                </a:cubicBezTo>
                <a:cubicBezTo>
                  <a:pt x="606200" y="185647"/>
                  <a:pt x="549700" y="128126"/>
                  <a:pt x="478134" y="128126"/>
                </a:cubicBezTo>
                <a:close/>
                <a:moveTo>
                  <a:pt x="478134" y="104368"/>
                </a:moveTo>
                <a:cubicBezTo>
                  <a:pt x="563511" y="104368"/>
                  <a:pt x="631311" y="171892"/>
                  <a:pt x="631311" y="256923"/>
                </a:cubicBezTo>
                <a:cubicBezTo>
                  <a:pt x="631311" y="340703"/>
                  <a:pt x="563511" y="410728"/>
                  <a:pt x="478134" y="410728"/>
                </a:cubicBezTo>
                <a:cubicBezTo>
                  <a:pt x="394012" y="410728"/>
                  <a:pt x="324956" y="340703"/>
                  <a:pt x="324956" y="256923"/>
                </a:cubicBezTo>
                <a:cubicBezTo>
                  <a:pt x="324956" y="171892"/>
                  <a:pt x="394012" y="104368"/>
                  <a:pt x="478134" y="104368"/>
                </a:cubicBezTo>
                <a:close/>
                <a:moveTo>
                  <a:pt x="477263" y="0"/>
                </a:moveTo>
                <a:cubicBezTo>
                  <a:pt x="661551" y="0"/>
                  <a:pt x="829651" y="105922"/>
                  <a:pt x="908098" y="272905"/>
                </a:cubicBezTo>
                <a:lnTo>
                  <a:pt x="928021" y="264182"/>
                </a:lnTo>
                <a:cubicBezTo>
                  <a:pt x="935492" y="260443"/>
                  <a:pt x="942963" y="266674"/>
                  <a:pt x="941718" y="274151"/>
                </a:cubicBezTo>
                <a:lnTo>
                  <a:pt x="935492" y="341443"/>
                </a:lnTo>
                <a:cubicBezTo>
                  <a:pt x="934247" y="348920"/>
                  <a:pt x="925530" y="352658"/>
                  <a:pt x="919304" y="348920"/>
                </a:cubicBezTo>
                <a:lnTo>
                  <a:pt x="864516" y="307797"/>
                </a:lnTo>
                <a:cubicBezTo>
                  <a:pt x="858290" y="304058"/>
                  <a:pt x="859535" y="294089"/>
                  <a:pt x="867007" y="290351"/>
                </a:cubicBezTo>
                <a:lnTo>
                  <a:pt x="885684" y="282874"/>
                </a:lnTo>
                <a:cubicBezTo>
                  <a:pt x="810973" y="125860"/>
                  <a:pt x="651589" y="24923"/>
                  <a:pt x="477263" y="24923"/>
                </a:cubicBezTo>
                <a:cubicBezTo>
                  <a:pt x="353989" y="24923"/>
                  <a:pt x="238187" y="74768"/>
                  <a:pt x="151023" y="163244"/>
                </a:cubicBezTo>
                <a:cubicBezTo>
                  <a:pt x="65106" y="252967"/>
                  <a:pt x="20279" y="371350"/>
                  <a:pt x="25260" y="493472"/>
                </a:cubicBezTo>
                <a:cubicBezTo>
                  <a:pt x="33976" y="728993"/>
                  <a:pt x="225735" y="919653"/>
                  <a:pt x="459830" y="928376"/>
                </a:cubicBezTo>
                <a:cubicBezTo>
                  <a:pt x="584349" y="933361"/>
                  <a:pt x="701397" y="888500"/>
                  <a:pt x="791050" y="802516"/>
                </a:cubicBezTo>
                <a:cubicBezTo>
                  <a:pt x="880704" y="716532"/>
                  <a:pt x="929266" y="600641"/>
                  <a:pt x="929266" y="476026"/>
                </a:cubicBezTo>
                <a:cubicBezTo>
                  <a:pt x="929266" y="469795"/>
                  <a:pt x="935492" y="463565"/>
                  <a:pt x="941718" y="463565"/>
                </a:cubicBezTo>
                <a:cubicBezTo>
                  <a:pt x="949189" y="463565"/>
                  <a:pt x="955415" y="469795"/>
                  <a:pt x="955415" y="476026"/>
                </a:cubicBezTo>
                <a:cubicBezTo>
                  <a:pt x="955415" y="606871"/>
                  <a:pt x="903117" y="728993"/>
                  <a:pt x="808483" y="821208"/>
                </a:cubicBezTo>
                <a:cubicBezTo>
                  <a:pt x="718829" y="907192"/>
                  <a:pt x="601781" y="954545"/>
                  <a:pt x="477263" y="954545"/>
                </a:cubicBezTo>
                <a:cubicBezTo>
                  <a:pt x="471037" y="954545"/>
                  <a:pt x="464811" y="954545"/>
                  <a:pt x="459830" y="953299"/>
                </a:cubicBezTo>
                <a:cubicBezTo>
                  <a:pt x="210793" y="944576"/>
                  <a:pt x="10317" y="742701"/>
                  <a:pt x="356" y="494718"/>
                </a:cubicBezTo>
                <a:cubicBezTo>
                  <a:pt x="-4625" y="365119"/>
                  <a:pt x="42692" y="240505"/>
                  <a:pt x="133591" y="147045"/>
                </a:cubicBezTo>
                <a:cubicBezTo>
                  <a:pt x="224490" y="52338"/>
                  <a:pt x="346518" y="0"/>
                  <a:pt x="4772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76">
            <a:extLst>
              <a:ext uri="{FF2B5EF4-FFF2-40B4-BE49-F238E27FC236}">
                <a16:creationId xmlns:a16="http://schemas.microsoft.com/office/drawing/2014/main" id="{8AF2C925-A910-E945-A8EE-FFCBE926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2" y="3512739"/>
            <a:ext cx="1906089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7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7"/>
                  <a:pt x="0" y="765"/>
                </a:cubicBezTo>
                <a:lnTo>
                  <a:pt x="0" y="765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0391BF0-0747-824A-BB90-E133FBBE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731" y="3983551"/>
            <a:ext cx="958343" cy="956132"/>
          </a:xfrm>
          <a:custGeom>
            <a:avLst/>
            <a:gdLst>
              <a:gd name="connsiteX0" fmla="*/ 504016 w 958343"/>
              <a:gd name="connsiteY0" fmla="*/ 508365 h 956132"/>
              <a:gd name="connsiteX1" fmla="*/ 384102 w 958343"/>
              <a:gd name="connsiteY1" fmla="*/ 627966 h 956132"/>
              <a:gd name="connsiteX2" fmla="*/ 384102 w 958343"/>
              <a:gd name="connsiteY2" fmla="*/ 768747 h 956132"/>
              <a:gd name="connsiteX3" fmla="*/ 421575 w 958343"/>
              <a:gd name="connsiteY3" fmla="*/ 804876 h 956132"/>
              <a:gd name="connsiteX4" fmla="*/ 825035 w 958343"/>
              <a:gd name="connsiteY4" fmla="*/ 804876 h 956132"/>
              <a:gd name="connsiteX5" fmla="*/ 862508 w 958343"/>
              <a:gd name="connsiteY5" fmla="*/ 768747 h 956132"/>
              <a:gd name="connsiteX6" fmla="*/ 862508 w 958343"/>
              <a:gd name="connsiteY6" fmla="*/ 727634 h 956132"/>
              <a:gd name="connsiteX7" fmla="*/ 862508 w 958343"/>
              <a:gd name="connsiteY7" fmla="*/ 723896 h 956132"/>
              <a:gd name="connsiteX8" fmla="*/ 862508 w 958343"/>
              <a:gd name="connsiteY8" fmla="*/ 627966 h 956132"/>
              <a:gd name="connsiteX9" fmla="*/ 742594 w 958343"/>
              <a:gd name="connsiteY9" fmla="*/ 508365 h 956132"/>
              <a:gd name="connsiteX10" fmla="*/ 176751 w 958343"/>
              <a:gd name="connsiteY10" fmla="*/ 437352 h 956132"/>
              <a:gd name="connsiteX11" fmla="*/ 98057 w 958343"/>
              <a:gd name="connsiteY11" fmla="*/ 517086 h 956132"/>
              <a:gd name="connsiteX12" fmla="*/ 98057 w 958343"/>
              <a:gd name="connsiteY12" fmla="*/ 615508 h 956132"/>
              <a:gd name="connsiteX13" fmla="*/ 119292 w 958343"/>
              <a:gd name="connsiteY13" fmla="*/ 637933 h 956132"/>
              <a:gd name="connsiteX14" fmla="*/ 359120 w 958343"/>
              <a:gd name="connsiteY14" fmla="*/ 637933 h 956132"/>
              <a:gd name="connsiteX15" fmla="*/ 359120 w 958343"/>
              <a:gd name="connsiteY15" fmla="*/ 627966 h 956132"/>
              <a:gd name="connsiteX16" fmla="*/ 422824 w 958343"/>
              <a:gd name="connsiteY16" fmla="*/ 508365 h 956132"/>
              <a:gd name="connsiteX17" fmla="*/ 344130 w 958343"/>
              <a:gd name="connsiteY17" fmla="*/ 437352 h 956132"/>
              <a:gd name="connsiteX18" fmla="*/ 254606 w 958343"/>
              <a:gd name="connsiteY18" fmla="*/ 185635 h 956132"/>
              <a:gd name="connsiteX19" fmla="*/ 166748 w 958343"/>
              <a:gd name="connsiteY19" fmla="*/ 273494 h 956132"/>
              <a:gd name="connsiteX20" fmla="*/ 254606 w 958343"/>
              <a:gd name="connsiteY20" fmla="*/ 360116 h 956132"/>
              <a:gd name="connsiteX21" fmla="*/ 342463 w 958343"/>
              <a:gd name="connsiteY21" fmla="*/ 273494 h 956132"/>
              <a:gd name="connsiteX22" fmla="*/ 254606 w 958343"/>
              <a:gd name="connsiteY22" fmla="*/ 185635 h 956132"/>
              <a:gd name="connsiteX23" fmla="*/ 108680 w 958343"/>
              <a:gd name="connsiteY23" fmla="*/ 178615 h 956132"/>
              <a:gd name="connsiteX24" fmla="*/ 117846 w 958343"/>
              <a:gd name="connsiteY24" fmla="*/ 181111 h 956132"/>
              <a:gd name="connsiteX25" fmla="*/ 120332 w 958343"/>
              <a:gd name="connsiteY25" fmla="*/ 198583 h 956132"/>
              <a:gd name="connsiteX26" fmla="*/ 81802 w 958343"/>
              <a:gd name="connsiteY26" fmla="*/ 697792 h 956132"/>
              <a:gd name="connsiteX27" fmla="*/ 352751 w 958343"/>
              <a:gd name="connsiteY27" fmla="*/ 913699 h 956132"/>
              <a:gd name="connsiteX28" fmla="*/ 684601 w 958343"/>
              <a:gd name="connsiteY28" fmla="*/ 878755 h 956132"/>
              <a:gd name="connsiteX29" fmla="*/ 677144 w 958343"/>
              <a:gd name="connsiteY29" fmla="*/ 862531 h 956132"/>
              <a:gd name="connsiteX30" fmla="*/ 682116 w 958343"/>
              <a:gd name="connsiteY30" fmla="*/ 853794 h 956132"/>
              <a:gd name="connsiteX31" fmla="*/ 744260 w 958343"/>
              <a:gd name="connsiteY31" fmla="*/ 855043 h 956132"/>
              <a:gd name="connsiteX32" fmla="*/ 749231 w 958343"/>
              <a:gd name="connsiteY32" fmla="*/ 863779 h 956132"/>
              <a:gd name="connsiteX33" fmla="*/ 716916 w 958343"/>
              <a:gd name="connsiteY33" fmla="*/ 918692 h 956132"/>
              <a:gd name="connsiteX34" fmla="*/ 706973 w 958343"/>
              <a:gd name="connsiteY34" fmla="*/ 917444 h 956132"/>
              <a:gd name="connsiteX35" fmla="*/ 697030 w 958343"/>
              <a:gd name="connsiteY35" fmla="*/ 901219 h 956132"/>
              <a:gd name="connsiteX36" fmla="*/ 477040 w 958343"/>
              <a:gd name="connsiteY36" fmla="*/ 956132 h 956132"/>
              <a:gd name="connsiteX37" fmla="*/ 346537 w 958343"/>
              <a:gd name="connsiteY37" fmla="*/ 938660 h 956132"/>
              <a:gd name="connsiteX38" fmla="*/ 60673 w 958343"/>
              <a:gd name="connsiteY38" fmla="*/ 710272 h 956132"/>
              <a:gd name="connsiteX39" fmla="*/ 100446 w 958343"/>
              <a:gd name="connsiteY39" fmla="*/ 183607 h 956132"/>
              <a:gd name="connsiteX40" fmla="*/ 108680 w 958343"/>
              <a:gd name="connsiteY40" fmla="*/ 178615 h 956132"/>
              <a:gd name="connsiteX41" fmla="*/ 254606 w 958343"/>
              <a:gd name="connsiteY41" fmla="*/ 160886 h 956132"/>
              <a:gd name="connsiteX42" fmla="*/ 367212 w 958343"/>
              <a:gd name="connsiteY42" fmla="*/ 273494 h 956132"/>
              <a:gd name="connsiteX43" fmla="*/ 254606 w 958343"/>
              <a:gd name="connsiteY43" fmla="*/ 384865 h 956132"/>
              <a:gd name="connsiteX44" fmla="*/ 143237 w 958343"/>
              <a:gd name="connsiteY44" fmla="*/ 273494 h 956132"/>
              <a:gd name="connsiteX45" fmla="*/ 254606 w 958343"/>
              <a:gd name="connsiteY45" fmla="*/ 160886 h 956132"/>
              <a:gd name="connsiteX46" fmla="*/ 617760 w 958343"/>
              <a:gd name="connsiteY46" fmla="*/ 154019 h 956132"/>
              <a:gd name="connsiteX47" fmla="*/ 488029 w 958343"/>
              <a:gd name="connsiteY47" fmla="*/ 283237 h 956132"/>
              <a:gd name="connsiteX48" fmla="*/ 617760 w 958343"/>
              <a:gd name="connsiteY48" fmla="*/ 413698 h 956132"/>
              <a:gd name="connsiteX49" fmla="*/ 748738 w 958343"/>
              <a:gd name="connsiteY49" fmla="*/ 283237 h 956132"/>
              <a:gd name="connsiteX50" fmla="*/ 617760 w 958343"/>
              <a:gd name="connsiteY50" fmla="*/ 154019 h 956132"/>
              <a:gd name="connsiteX51" fmla="*/ 617760 w 958343"/>
              <a:gd name="connsiteY51" fmla="*/ 127927 h 956132"/>
              <a:gd name="connsiteX52" fmla="*/ 773687 w 958343"/>
              <a:gd name="connsiteY52" fmla="*/ 283237 h 956132"/>
              <a:gd name="connsiteX53" fmla="*/ 617760 w 958343"/>
              <a:gd name="connsiteY53" fmla="*/ 439790 h 956132"/>
              <a:gd name="connsiteX54" fmla="*/ 461833 w 958343"/>
              <a:gd name="connsiteY54" fmla="*/ 283237 h 956132"/>
              <a:gd name="connsiteX55" fmla="*/ 617760 w 958343"/>
              <a:gd name="connsiteY55" fmla="*/ 127927 h 956132"/>
              <a:gd name="connsiteX56" fmla="*/ 440155 w 958343"/>
              <a:gd name="connsiteY56" fmla="*/ 1616 h 956132"/>
              <a:gd name="connsiteX57" fmla="*/ 620182 w 958343"/>
              <a:gd name="connsiteY57" fmla="*/ 21238 h 956132"/>
              <a:gd name="connsiteX58" fmla="*/ 902479 w 958343"/>
              <a:gd name="connsiteY58" fmla="*/ 254212 h 956132"/>
              <a:gd name="connsiteX59" fmla="*/ 886241 w 958343"/>
              <a:gd name="connsiteY59" fmla="*/ 728880 h 956132"/>
              <a:gd name="connsiteX60" fmla="*/ 886241 w 958343"/>
              <a:gd name="connsiteY60" fmla="*/ 768747 h 956132"/>
              <a:gd name="connsiteX61" fmla="*/ 825035 w 958343"/>
              <a:gd name="connsiteY61" fmla="*/ 829793 h 956132"/>
              <a:gd name="connsiteX62" fmla="*/ 421575 w 958343"/>
              <a:gd name="connsiteY62" fmla="*/ 829793 h 956132"/>
              <a:gd name="connsiteX63" fmla="*/ 359120 w 958343"/>
              <a:gd name="connsiteY63" fmla="*/ 768747 h 956132"/>
              <a:gd name="connsiteX64" fmla="*/ 359120 w 958343"/>
              <a:gd name="connsiteY64" fmla="*/ 662850 h 956132"/>
              <a:gd name="connsiteX65" fmla="*/ 119292 w 958343"/>
              <a:gd name="connsiteY65" fmla="*/ 662850 h 956132"/>
              <a:gd name="connsiteX66" fmla="*/ 71826 w 958343"/>
              <a:gd name="connsiteY66" fmla="*/ 615508 h 956132"/>
              <a:gd name="connsiteX67" fmla="*/ 71826 w 958343"/>
              <a:gd name="connsiteY67" fmla="*/ 517086 h 956132"/>
              <a:gd name="connsiteX68" fmla="*/ 176751 w 958343"/>
              <a:gd name="connsiteY68" fmla="*/ 411189 h 956132"/>
              <a:gd name="connsiteX69" fmla="*/ 344130 w 958343"/>
              <a:gd name="connsiteY69" fmla="*/ 411189 h 956132"/>
              <a:gd name="connsiteX70" fmla="*/ 446557 w 958343"/>
              <a:gd name="connsiteY70" fmla="*/ 494661 h 956132"/>
              <a:gd name="connsiteX71" fmla="*/ 504016 w 958343"/>
              <a:gd name="connsiteY71" fmla="*/ 483448 h 956132"/>
              <a:gd name="connsiteX72" fmla="*/ 742594 w 958343"/>
              <a:gd name="connsiteY72" fmla="*/ 483448 h 956132"/>
              <a:gd name="connsiteX73" fmla="*/ 886241 w 958343"/>
              <a:gd name="connsiteY73" fmla="*/ 627966 h 956132"/>
              <a:gd name="connsiteX74" fmla="*/ 886241 w 958343"/>
              <a:gd name="connsiteY74" fmla="*/ 677800 h 956132"/>
              <a:gd name="connsiteX75" fmla="*/ 879995 w 958343"/>
              <a:gd name="connsiteY75" fmla="*/ 266671 h 956132"/>
              <a:gd name="connsiteX76" fmla="*/ 612687 w 958343"/>
              <a:gd name="connsiteY76" fmla="*/ 44910 h 956132"/>
              <a:gd name="connsiteX77" fmla="*/ 277928 w 958343"/>
              <a:gd name="connsiteY77" fmla="*/ 72318 h 956132"/>
              <a:gd name="connsiteX78" fmla="*/ 286672 w 958343"/>
              <a:gd name="connsiteY78" fmla="*/ 88514 h 956132"/>
              <a:gd name="connsiteX79" fmla="*/ 281675 w 958343"/>
              <a:gd name="connsiteY79" fmla="*/ 98481 h 956132"/>
              <a:gd name="connsiteX80" fmla="*/ 219220 w 958343"/>
              <a:gd name="connsiteY80" fmla="*/ 95989 h 956132"/>
              <a:gd name="connsiteX81" fmla="*/ 212975 w 958343"/>
              <a:gd name="connsiteY81" fmla="*/ 86022 h 956132"/>
              <a:gd name="connsiteX82" fmla="*/ 246700 w 958343"/>
              <a:gd name="connsiteY82" fmla="*/ 33697 h 956132"/>
              <a:gd name="connsiteX83" fmla="*/ 257942 w 958343"/>
              <a:gd name="connsiteY83" fmla="*/ 33697 h 956132"/>
              <a:gd name="connsiteX84" fmla="*/ 266686 w 958343"/>
              <a:gd name="connsiteY84" fmla="*/ 51139 h 956132"/>
              <a:gd name="connsiteX85" fmla="*/ 440155 w 958343"/>
              <a:gd name="connsiteY85" fmla="*/ 1616 h 9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958343" h="956132">
                <a:moveTo>
                  <a:pt x="504016" y="508365"/>
                </a:moveTo>
                <a:cubicBezTo>
                  <a:pt x="437813" y="508365"/>
                  <a:pt x="384102" y="561936"/>
                  <a:pt x="384102" y="627966"/>
                </a:cubicBezTo>
                <a:lnTo>
                  <a:pt x="384102" y="768747"/>
                </a:lnTo>
                <a:cubicBezTo>
                  <a:pt x="384102" y="788680"/>
                  <a:pt x="400340" y="804876"/>
                  <a:pt x="421575" y="804876"/>
                </a:cubicBezTo>
                <a:lnTo>
                  <a:pt x="825035" y="804876"/>
                </a:lnTo>
                <a:cubicBezTo>
                  <a:pt x="845021" y="804876"/>
                  <a:pt x="862508" y="788680"/>
                  <a:pt x="862508" y="768747"/>
                </a:cubicBezTo>
                <a:lnTo>
                  <a:pt x="862508" y="727634"/>
                </a:lnTo>
                <a:cubicBezTo>
                  <a:pt x="861259" y="726388"/>
                  <a:pt x="861259" y="725142"/>
                  <a:pt x="862508" y="723896"/>
                </a:cubicBezTo>
                <a:lnTo>
                  <a:pt x="862508" y="627966"/>
                </a:lnTo>
                <a:cubicBezTo>
                  <a:pt x="862508" y="561936"/>
                  <a:pt x="807547" y="508365"/>
                  <a:pt x="742594" y="508365"/>
                </a:cubicBezTo>
                <a:close/>
                <a:moveTo>
                  <a:pt x="176751" y="437352"/>
                </a:moveTo>
                <a:cubicBezTo>
                  <a:pt x="133032" y="437352"/>
                  <a:pt x="98057" y="472235"/>
                  <a:pt x="98057" y="517086"/>
                </a:cubicBezTo>
                <a:lnTo>
                  <a:pt x="98057" y="615508"/>
                </a:lnTo>
                <a:cubicBezTo>
                  <a:pt x="98057" y="627966"/>
                  <a:pt x="106801" y="637933"/>
                  <a:pt x="119292" y="637933"/>
                </a:cubicBezTo>
                <a:lnTo>
                  <a:pt x="359120" y="637933"/>
                </a:lnTo>
                <a:lnTo>
                  <a:pt x="359120" y="627966"/>
                </a:lnTo>
                <a:cubicBezTo>
                  <a:pt x="359120" y="578132"/>
                  <a:pt x="385351" y="533282"/>
                  <a:pt x="422824" y="508365"/>
                </a:cubicBezTo>
                <a:cubicBezTo>
                  <a:pt x="419077" y="468498"/>
                  <a:pt x="384102" y="437352"/>
                  <a:pt x="344130" y="437352"/>
                </a:cubicBezTo>
                <a:close/>
                <a:moveTo>
                  <a:pt x="254606" y="185635"/>
                </a:moveTo>
                <a:cubicBezTo>
                  <a:pt x="206346" y="185635"/>
                  <a:pt x="166748" y="225234"/>
                  <a:pt x="166748" y="273494"/>
                </a:cubicBezTo>
                <a:cubicBezTo>
                  <a:pt x="166748" y="321755"/>
                  <a:pt x="206346" y="360116"/>
                  <a:pt x="254606" y="360116"/>
                </a:cubicBezTo>
                <a:cubicBezTo>
                  <a:pt x="302865" y="360116"/>
                  <a:pt x="342463" y="321755"/>
                  <a:pt x="342463" y="273494"/>
                </a:cubicBezTo>
                <a:cubicBezTo>
                  <a:pt x="342463" y="225234"/>
                  <a:pt x="302865" y="185635"/>
                  <a:pt x="254606" y="185635"/>
                </a:cubicBezTo>
                <a:close/>
                <a:moveTo>
                  <a:pt x="108680" y="178615"/>
                </a:moveTo>
                <a:cubicBezTo>
                  <a:pt x="111942" y="178303"/>
                  <a:pt x="115360" y="179239"/>
                  <a:pt x="117846" y="181111"/>
                </a:cubicBezTo>
                <a:cubicBezTo>
                  <a:pt x="124060" y="184855"/>
                  <a:pt x="124060" y="193591"/>
                  <a:pt x="120332" y="198583"/>
                </a:cubicBezTo>
                <a:cubicBezTo>
                  <a:pt x="8472" y="343354"/>
                  <a:pt x="-6442" y="539293"/>
                  <a:pt x="81802" y="697792"/>
                </a:cubicBezTo>
                <a:cubicBezTo>
                  <a:pt x="141461" y="803874"/>
                  <a:pt x="237163" y="881251"/>
                  <a:pt x="352751" y="913699"/>
                </a:cubicBezTo>
                <a:cubicBezTo>
                  <a:pt x="464611" y="946148"/>
                  <a:pt x="582685" y="933668"/>
                  <a:pt x="684601" y="878755"/>
                </a:cubicBezTo>
                <a:lnTo>
                  <a:pt x="677144" y="862531"/>
                </a:lnTo>
                <a:cubicBezTo>
                  <a:pt x="674658" y="858787"/>
                  <a:pt x="677144" y="853794"/>
                  <a:pt x="682116" y="853794"/>
                </a:cubicBezTo>
                <a:lnTo>
                  <a:pt x="744260" y="855043"/>
                </a:lnTo>
                <a:cubicBezTo>
                  <a:pt x="749231" y="855043"/>
                  <a:pt x="751717" y="860035"/>
                  <a:pt x="749231" y="863779"/>
                </a:cubicBezTo>
                <a:lnTo>
                  <a:pt x="716916" y="918692"/>
                </a:lnTo>
                <a:cubicBezTo>
                  <a:pt x="714431" y="922436"/>
                  <a:pt x="709459" y="922436"/>
                  <a:pt x="706973" y="917444"/>
                </a:cubicBezTo>
                <a:lnTo>
                  <a:pt x="697030" y="901219"/>
                </a:lnTo>
                <a:cubicBezTo>
                  <a:pt x="628672" y="937412"/>
                  <a:pt x="552856" y="956132"/>
                  <a:pt x="477040" y="956132"/>
                </a:cubicBezTo>
                <a:cubicBezTo>
                  <a:pt x="433539" y="956132"/>
                  <a:pt x="390038" y="949892"/>
                  <a:pt x="346537" y="938660"/>
                </a:cubicBezTo>
                <a:cubicBezTo>
                  <a:pt x="223491" y="902467"/>
                  <a:pt x="121575" y="822594"/>
                  <a:pt x="60673" y="710272"/>
                </a:cubicBezTo>
                <a:cubicBezTo>
                  <a:pt x="-32543" y="543037"/>
                  <a:pt x="-17628" y="334618"/>
                  <a:pt x="100446" y="183607"/>
                </a:cubicBezTo>
                <a:cubicBezTo>
                  <a:pt x="102310" y="180487"/>
                  <a:pt x="105417" y="178927"/>
                  <a:pt x="108680" y="178615"/>
                </a:cubicBezTo>
                <a:close/>
                <a:moveTo>
                  <a:pt x="254606" y="160886"/>
                </a:moveTo>
                <a:cubicBezTo>
                  <a:pt x="316477" y="160886"/>
                  <a:pt x="367212" y="211622"/>
                  <a:pt x="367212" y="273494"/>
                </a:cubicBezTo>
                <a:cubicBezTo>
                  <a:pt x="367212" y="335367"/>
                  <a:pt x="316477" y="384865"/>
                  <a:pt x="254606" y="384865"/>
                </a:cubicBezTo>
                <a:cubicBezTo>
                  <a:pt x="192734" y="384865"/>
                  <a:pt x="143237" y="335367"/>
                  <a:pt x="143237" y="273494"/>
                </a:cubicBezTo>
                <a:cubicBezTo>
                  <a:pt x="143237" y="211622"/>
                  <a:pt x="192734" y="160886"/>
                  <a:pt x="254606" y="160886"/>
                </a:cubicBezTo>
                <a:close/>
                <a:moveTo>
                  <a:pt x="617760" y="154019"/>
                </a:moveTo>
                <a:cubicBezTo>
                  <a:pt x="546657" y="154019"/>
                  <a:pt x="488029" y="212416"/>
                  <a:pt x="488029" y="283237"/>
                </a:cubicBezTo>
                <a:cubicBezTo>
                  <a:pt x="488029" y="355301"/>
                  <a:pt x="546657" y="413698"/>
                  <a:pt x="617760" y="413698"/>
                </a:cubicBezTo>
                <a:cubicBezTo>
                  <a:pt x="690110" y="413698"/>
                  <a:pt x="748738" y="355301"/>
                  <a:pt x="748738" y="283237"/>
                </a:cubicBezTo>
                <a:cubicBezTo>
                  <a:pt x="748738" y="212416"/>
                  <a:pt x="690110" y="154019"/>
                  <a:pt x="617760" y="154019"/>
                </a:cubicBezTo>
                <a:close/>
                <a:moveTo>
                  <a:pt x="617760" y="127927"/>
                </a:moveTo>
                <a:cubicBezTo>
                  <a:pt x="703831" y="127927"/>
                  <a:pt x="773687" y="198748"/>
                  <a:pt x="773687" y="283237"/>
                </a:cubicBezTo>
                <a:cubicBezTo>
                  <a:pt x="773687" y="368968"/>
                  <a:pt x="703831" y="439790"/>
                  <a:pt x="617760" y="439790"/>
                </a:cubicBezTo>
                <a:cubicBezTo>
                  <a:pt x="532936" y="439790"/>
                  <a:pt x="461833" y="368968"/>
                  <a:pt x="461833" y="283237"/>
                </a:cubicBezTo>
                <a:cubicBezTo>
                  <a:pt x="461833" y="198748"/>
                  <a:pt x="532936" y="127927"/>
                  <a:pt x="617760" y="127927"/>
                </a:cubicBezTo>
                <a:close/>
                <a:moveTo>
                  <a:pt x="440155" y="1616"/>
                </a:moveTo>
                <a:cubicBezTo>
                  <a:pt x="499956" y="-3367"/>
                  <a:pt x="560849" y="3174"/>
                  <a:pt x="620182" y="21238"/>
                </a:cubicBezTo>
                <a:cubicBezTo>
                  <a:pt x="742594" y="58614"/>
                  <a:pt x="842522" y="140840"/>
                  <a:pt x="902479" y="254212"/>
                </a:cubicBezTo>
                <a:cubicBezTo>
                  <a:pt x="982422" y="403714"/>
                  <a:pt x="976176" y="584362"/>
                  <a:pt x="886241" y="728880"/>
                </a:cubicBezTo>
                <a:lnTo>
                  <a:pt x="886241" y="768747"/>
                </a:lnTo>
                <a:cubicBezTo>
                  <a:pt x="886241" y="802385"/>
                  <a:pt x="858761" y="829793"/>
                  <a:pt x="825035" y="829793"/>
                </a:cubicBezTo>
                <a:lnTo>
                  <a:pt x="421575" y="829793"/>
                </a:lnTo>
                <a:cubicBezTo>
                  <a:pt x="386600" y="829793"/>
                  <a:pt x="359120" y="802385"/>
                  <a:pt x="359120" y="768747"/>
                </a:cubicBezTo>
                <a:lnTo>
                  <a:pt x="359120" y="662850"/>
                </a:lnTo>
                <a:lnTo>
                  <a:pt x="119292" y="662850"/>
                </a:lnTo>
                <a:cubicBezTo>
                  <a:pt x="93061" y="662850"/>
                  <a:pt x="71826" y="641671"/>
                  <a:pt x="71826" y="615508"/>
                </a:cubicBezTo>
                <a:lnTo>
                  <a:pt x="71826" y="517086"/>
                </a:lnTo>
                <a:cubicBezTo>
                  <a:pt x="71826" y="458531"/>
                  <a:pt x="119292" y="411189"/>
                  <a:pt x="176751" y="411189"/>
                </a:cubicBezTo>
                <a:lnTo>
                  <a:pt x="344130" y="411189"/>
                </a:lnTo>
                <a:cubicBezTo>
                  <a:pt x="395344" y="411189"/>
                  <a:pt x="437813" y="447318"/>
                  <a:pt x="446557" y="494661"/>
                </a:cubicBezTo>
                <a:cubicBezTo>
                  <a:pt x="464044" y="487186"/>
                  <a:pt x="484030" y="483448"/>
                  <a:pt x="504016" y="483448"/>
                </a:cubicBezTo>
                <a:lnTo>
                  <a:pt x="742594" y="483448"/>
                </a:lnTo>
                <a:cubicBezTo>
                  <a:pt x="821288" y="483448"/>
                  <a:pt x="886241" y="548232"/>
                  <a:pt x="886241" y="627966"/>
                </a:cubicBezTo>
                <a:lnTo>
                  <a:pt x="886241" y="677800"/>
                </a:lnTo>
                <a:cubicBezTo>
                  <a:pt x="949945" y="548232"/>
                  <a:pt x="948696" y="393747"/>
                  <a:pt x="879995" y="266671"/>
                </a:cubicBezTo>
                <a:cubicBezTo>
                  <a:pt x="823786" y="158282"/>
                  <a:pt x="728854" y="81039"/>
                  <a:pt x="612687" y="44910"/>
                </a:cubicBezTo>
                <a:cubicBezTo>
                  <a:pt x="500268" y="11272"/>
                  <a:pt x="382853" y="21238"/>
                  <a:pt x="277928" y="72318"/>
                </a:cubicBezTo>
                <a:lnTo>
                  <a:pt x="286672" y="88514"/>
                </a:lnTo>
                <a:cubicBezTo>
                  <a:pt x="289170" y="92252"/>
                  <a:pt x="285423" y="98481"/>
                  <a:pt x="281675" y="98481"/>
                </a:cubicBezTo>
                <a:lnTo>
                  <a:pt x="219220" y="95989"/>
                </a:lnTo>
                <a:cubicBezTo>
                  <a:pt x="212975" y="95989"/>
                  <a:pt x="211725" y="89760"/>
                  <a:pt x="212975" y="86022"/>
                </a:cubicBezTo>
                <a:lnTo>
                  <a:pt x="246700" y="33697"/>
                </a:lnTo>
                <a:cubicBezTo>
                  <a:pt x="249199" y="28714"/>
                  <a:pt x="255444" y="28714"/>
                  <a:pt x="257942" y="33697"/>
                </a:cubicBezTo>
                <a:lnTo>
                  <a:pt x="266686" y="51139"/>
                </a:lnTo>
                <a:cubicBezTo>
                  <a:pt x="321647" y="23107"/>
                  <a:pt x="380354" y="6600"/>
                  <a:pt x="440155" y="1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A6690-89AA-7B49-9AC5-C7B2410D385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934DF-94B5-D946-8CA3-D40BCBBF90B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F7C15-340E-764F-B38F-86428AE8ACDB}"/>
              </a:ext>
            </a:extLst>
          </p:cNvPr>
          <p:cNvSpPr txBox="1"/>
          <p:nvPr/>
        </p:nvSpPr>
        <p:spPr>
          <a:xfrm>
            <a:off x="15632084" y="3652867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DAA9F-4806-034F-AD75-EE8E0B47E296}"/>
              </a:ext>
            </a:extLst>
          </p:cNvPr>
          <p:cNvSpPr txBox="1"/>
          <p:nvPr/>
        </p:nvSpPr>
        <p:spPr>
          <a:xfrm>
            <a:off x="15632085" y="4305786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A5CC9-9717-EF49-AC5B-BC3B359B293D}"/>
              </a:ext>
            </a:extLst>
          </p:cNvPr>
          <p:cNvSpPr txBox="1"/>
          <p:nvPr/>
        </p:nvSpPr>
        <p:spPr>
          <a:xfrm>
            <a:off x="15632084" y="6088677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F0F2C-AD41-3C4F-9B5C-2A93E63161A3}"/>
              </a:ext>
            </a:extLst>
          </p:cNvPr>
          <p:cNvSpPr txBox="1"/>
          <p:nvPr/>
        </p:nvSpPr>
        <p:spPr>
          <a:xfrm>
            <a:off x="15632085" y="6741596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2F54F-D8A5-1847-8BDC-572E10B030AB}"/>
              </a:ext>
            </a:extLst>
          </p:cNvPr>
          <p:cNvSpPr txBox="1"/>
          <p:nvPr/>
        </p:nvSpPr>
        <p:spPr>
          <a:xfrm>
            <a:off x="15632084" y="8531680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FECE7-60B3-7C48-826D-44B0D6F32E83}"/>
              </a:ext>
            </a:extLst>
          </p:cNvPr>
          <p:cNvSpPr txBox="1"/>
          <p:nvPr/>
        </p:nvSpPr>
        <p:spPr>
          <a:xfrm>
            <a:off x="15632085" y="9184599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891F0-0A25-1A42-950D-299520E648B4}"/>
              </a:ext>
            </a:extLst>
          </p:cNvPr>
          <p:cNvSpPr txBox="1"/>
          <p:nvPr/>
        </p:nvSpPr>
        <p:spPr>
          <a:xfrm>
            <a:off x="15632084" y="10976197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564AE-ADAA-C84B-BD14-0E00CCAFB781}"/>
              </a:ext>
            </a:extLst>
          </p:cNvPr>
          <p:cNvSpPr txBox="1"/>
          <p:nvPr/>
        </p:nvSpPr>
        <p:spPr>
          <a:xfrm>
            <a:off x="15632085" y="11629116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85092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606F09F-276B-3E4A-AB8D-490C7C226406}"/>
              </a:ext>
            </a:extLst>
          </p:cNvPr>
          <p:cNvGrpSpPr/>
          <p:nvPr/>
        </p:nvGrpSpPr>
        <p:grpSpPr>
          <a:xfrm>
            <a:off x="2697156" y="3309496"/>
            <a:ext cx="9296743" cy="9618323"/>
            <a:chOff x="2697156" y="3309496"/>
            <a:chExt cx="9296743" cy="961832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3AE2918-4FF0-714E-A401-C2A8EDFF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8231" y="4501488"/>
              <a:ext cx="3825668" cy="3613176"/>
            </a:xfrm>
            <a:custGeom>
              <a:avLst/>
              <a:gdLst>
                <a:gd name="connsiteX0" fmla="*/ 1847325 w 3825668"/>
                <a:gd name="connsiteY0" fmla="*/ 2054397 h 3613176"/>
                <a:gd name="connsiteX1" fmla="*/ 1963241 w 3825668"/>
                <a:gd name="connsiteY1" fmla="*/ 2054397 h 3613176"/>
                <a:gd name="connsiteX2" fmla="*/ 2026808 w 3825668"/>
                <a:gd name="connsiteY2" fmla="*/ 2096762 h 3613176"/>
                <a:gd name="connsiteX3" fmla="*/ 2129013 w 3825668"/>
                <a:gd name="connsiteY3" fmla="*/ 2335999 h 3613176"/>
                <a:gd name="connsiteX4" fmla="*/ 2009358 w 3825668"/>
                <a:gd name="connsiteY4" fmla="*/ 2627569 h 3613176"/>
                <a:gd name="connsiteX5" fmla="*/ 2109071 w 3825668"/>
                <a:gd name="connsiteY5" fmla="*/ 2846870 h 3613176"/>
                <a:gd name="connsiteX6" fmla="*/ 2283568 w 3825668"/>
                <a:gd name="connsiteY6" fmla="*/ 2164048 h 3613176"/>
                <a:gd name="connsiteX7" fmla="*/ 2338411 w 3825668"/>
                <a:gd name="connsiteY7" fmla="*/ 2130405 h 3613176"/>
                <a:gd name="connsiteX8" fmla="*/ 3562386 w 3825668"/>
                <a:gd name="connsiteY8" fmla="*/ 2421975 h 3613176"/>
                <a:gd name="connsiteX9" fmla="*/ 3824132 w 3825668"/>
                <a:gd name="connsiteY9" fmla="*/ 2876775 h 3613176"/>
                <a:gd name="connsiteX10" fmla="*/ 3800451 w 3825668"/>
                <a:gd name="connsiteY10" fmla="*/ 3245598 h 3613176"/>
                <a:gd name="connsiteX11" fmla="*/ 1912138 w 3825668"/>
                <a:gd name="connsiteY11" fmla="*/ 3613176 h 3613176"/>
                <a:gd name="connsiteX12" fmla="*/ 25071 w 3825668"/>
                <a:gd name="connsiteY12" fmla="*/ 3245598 h 3613176"/>
                <a:gd name="connsiteX13" fmla="*/ 1390 w 3825668"/>
                <a:gd name="connsiteY13" fmla="*/ 2876775 h 3613176"/>
                <a:gd name="connsiteX14" fmla="*/ 264383 w 3825668"/>
                <a:gd name="connsiteY14" fmla="*/ 2421975 h 3613176"/>
                <a:gd name="connsiteX15" fmla="*/ 1473401 w 3825668"/>
                <a:gd name="connsiteY15" fmla="*/ 2132897 h 3613176"/>
                <a:gd name="connsiteX16" fmla="*/ 1545693 w 3825668"/>
                <a:gd name="connsiteY16" fmla="*/ 2176508 h 3613176"/>
                <a:gd name="connsiteX17" fmla="*/ 1716451 w 3825668"/>
                <a:gd name="connsiteY17" fmla="*/ 2846870 h 3613176"/>
                <a:gd name="connsiteX18" fmla="*/ 1813671 w 3825668"/>
                <a:gd name="connsiteY18" fmla="*/ 2637538 h 3613176"/>
                <a:gd name="connsiteX19" fmla="*/ 1684045 w 3825668"/>
                <a:gd name="connsiteY19" fmla="*/ 2335999 h 3613176"/>
                <a:gd name="connsiteX20" fmla="*/ 1799961 w 3825668"/>
                <a:gd name="connsiteY20" fmla="*/ 2083056 h 3613176"/>
                <a:gd name="connsiteX21" fmla="*/ 1847325 w 3825668"/>
                <a:gd name="connsiteY21" fmla="*/ 2054397 h 3613176"/>
                <a:gd name="connsiteX22" fmla="*/ 1910638 w 3825668"/>
                <a:gd name="connsiteY22" fmla="*/ 0 h 3613176"/>
                <a:gd name="connsiteX23" fmla="*/ 2657070 w 3825668"/>
                <a:gd name="connsiteY23" fmla="*/ 811991 h 3613176"/>
                <a:gd name="connsiteX24" fmla="*/ 2650850 w 3825668"/>
                <a:gd name="connsiteY24" fmla="*/ 920506 h 3613176"/>
                <a:gd name="connsiteX25" fmla="*/ 2657070 w 3825668"/>
                <a:gd name="connsiteY25" fmla="*/ 1030269 h 3613176"/>
                <a:gd name="connsiteX26" fmla="*/ 2372182 w 3825668"/>
                <a:gd name="connsiteY26" fmla="*/ 1668885 h 3613176"/>
                <a:gd name="connsiteX27" fmla="*/ 2049972 w 3825668"/>
                <a:gd name="connsiteY27" fmla="*/ 1920840 h 3613176"/>
                <a:gd name="connsiteX28" fmla="*/ 1909394 w 3825668"/>
                <a:gd name="connsiteY28" fmla="*/ 1943291 h 3613176"/>
                <a:gd name="connsiteX29" fmla="*/ 1768816 w 3825668"/>
                <a:gd name="connsiteY29" fmla="*/ 1920840 h 3613176"/>
                <a:gd name="connsiteX30" fmla="*/ 1421725 w 3825668"/>
                <a:gd name="connsiteY30" fmla="*/ 1642692 h 3613176"/>
                <a:gd name="connsiteX31" fmla="*/ 1354546 w 3825668"/>
                <a:gd name="connsiteY31" fmla="*/ 1570349 h 3613176"/>
                <a:gd name="connsiteX32" fmla="*/ 1349570 w 3825668"/>
                <a:gd name="connsiteY32" fmla="*/ 1564112 h 3613176"/>
                <a:gd name="connsiteX33" fmla="*/ 1349570 w 3825668"/>
                <a:gd name="connsiteY33" fmla="*/ 1565360 h 3613176"/>
                <a:gd name="connsiteX34" fmla="*/ 1164206 w 3825668"/>
                <a:gd name="connsiteY34" fmla="*/ 1030269 h 3613176"/>
                <a:gd name="connsiteX35" fmla="*/ 1171670 w 3825668"/>
                <a:gd name="connsiteY35" fmla="*/ 920506 h 3613176"/>
                <a:gd name="connsiteX36" fmla="*/ 1164206 w 3825668"/>
                <a:gd name="connsiteY36" fmla="*/ 811991 h 3613176"/>
                <a:gd name="connsiteX37" fmla="*/ 1910638 w 3825668"/>
                <a:gd name="connsiteY37" fmla="*/ 0 h 361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25668" h="3613176">
                  <a:moveTo>
                    <a:pt x="1847325" y="2054397"/>
                  </a:moveTo>
                  <a:lnTo>
                    <a:pt x="1963241" y="2054397"/>
                  </a:lnTo>
                  <a:cubicBezTo>
                    <a:pt x="1990662" y="2054397"/>
                    <a:pt x="2016836" y="2070596"/>
                    <a:pt x="2026808" y="2096762"/>
                  </a:cubicBezTo>
                  <a:lnTo>
                    <a:pt x="2129013" y="2335999"/>
                  </a:lnTo>
                  <a:lnTo>
                    <a:pt x="2009358" y="2627569"/>
                  </a:lnTo>
                  <a:lnTo>
                    <a:pt x="2109071" y="2846870"/>
                  </a:lnTo>
                  <a:lnTo>
                    <a:pt x="2283568" y="2164048"/>
                  </a:lnTo>
                  <a:cubicBezTo>
                    <a:pt x="2289801" y="2139127"/>
                    <a:pt x="2314729" y="2125421"/>
                    <a:pt x="2338411" y="2130405"/>
                  </a:cubicBezTo>
                  <a:lnTo>
                    <a:pt x="3562386" y="2421975"/>
                  </a:lnTo>
                  <a:cubicBezTo>
                    <a:pt x="3562386" y="2421975"/>
                    <a:pt x="3849061" y="2507951"/>
                    <a:pt x="3824132" y="2876775"/>
                  </a:cubicBezTo>
                  <a:lnTo>
                    <a:pt x="3800451" y="3245598"/>
                  </a:lnTo>
                  <a:cubicBezTo>
                    <a:pt x="3800451" y="3245598"/>
                    <a:pt x="2749726" y="3548383"/>
                    <a:pt x="1912138" y="3613176"/>
                  </a:cubicBezTo>
                  <a:cubicBezTo>
                    <a:pt x="1077043" y="3548383"/>
                    <a:pt x="25071" y="3245598"/>
                    <a:pt x="25071" y="3245598"/>
                  </a:cubicBezTo>
                  <a:lnTo>
                    <a:pt x="1390" y="2876775"/>
                  </a:lnTo>
                  <a:cubicBezTo>
                    <a:pt x="-22292" y="2507951"/>
                    <a:pt x="264383" y="2421975"/>
                    <a:pt x="264383" y="2421975"/>
                  </a:cubicBezTo>
                  <a:lnTo>
                    <a:pt x="1473401" y="2132897"/>
                  </a:lnTo>
                  <a:cubicBezTo>
                    <a:pt x="1504561" y="2125421"/>
                    <a:pt x="1536968" y="2145357"/>
                    <a:pt x="1545693" y="2176508"/>
                  </a:cubicBezTo>
                  <a:lnTo>
                    <a:pt x="1716451" y="2846870"/>
                  </a:lnTo>
                  <a:lnTo>
                    <a:pt x="1813671" y="2637538"/>
                  </a:lnTo>
                  <a:lnTo>
                    <a:pt x="1684045" y="2335999"/>
                  </a:lnTo>
                  <a:lnTo>
                    <a:pt x="1799961" y="2083056"/>
                  </a:lnTo>
                  <a:cubicBezTo>
                    <a:pt x="1808686" y="2065611"/>
                    <a:pt x="1826135" y="2054397"/>
                    <a:pt x="1847325" y="2054397"/>
                  </a:cubicBezTo>
                  <a:close/>
                  <a:moveTo>
                    <a:pt x="1910638" y="0"/>
                  </a:moveTo>
                  <a:cubicBezTo>
                    <a:pt x="2323664" y="0"/>
                    <a:pt x="2657070" y="362964"/>
                    <a:pt x="2657070" y="811991"/>
                  </a:cubicBezTo>
                  <a:cubicBezTo>
                    <a:pt x="2657070" y="849410"/>
                    <a:pt x="2654582" y="885582"/>
                    <a:pt x="2650850" y="920506"/>
                  </a:cubicBezTo>
                  <a:cubicBezTo>
                    <a:pt x="2654582" y="956678"/>
                    <a:pt x="2657070" y="992850"/>
                    <a:pt x="2657070" y="1030269"/>
                  </a:cubicBezTo>
                  <a:cubicBezTo>
                    <a:pt x="2657070" y="1289707"/>
                    <a:pt x="2545105" y="1520457"/>
                    <a:pt x="2372182" y="1668885"/>
                  </a:cubicBezTo>
                  <a:cubicBezTo>
                    <a:pt x="2278878" y="1764927"/>
                    <a:pt x="2138300" y="1894646"/>
                    <a:pt x="2049972" y="1920840"/>
                  </a:cubicBezTo>
                  <a:cubicBezTo>
                    <a:pt x="2001454" y="1935807"/>
                    <a:pt x="1955424" y="1942044"/>
                    <a:pt x="1909394" y="1943291"/>
                  </a:cubicBezTo>
                  <a:cubicBezTo>
                    <a:pt x="1863364" y="1942044"/>
                    <a:pt x="1817334" y="1935807"/>
                    <a:pt x="1768816" y="1920840"/>
                  </a:cubicBezTo>
                  <a:cubicBezTo>
                    <a:pt x="1671780" y="1892152"/>
                    <a:pt x="1512541" y="1738734"/>
                    <a:pt x="1421725" y="1642692"/>
                  </a:cubicBezTo>
                  <a:cubicBezTo>
                    <a:pt x="1396844" y="1620241"/>
                    <a:pt x="1374451" y="1595295"/>
                    <a:pt x="1354546" y="1570349"/>
                  </a:cubicBezTo>
                  <a:cubicBezTo>
                    <a:pt x="1350814" y="1566607"/>
                    <a:pt x="1349570" y="1564112"/>
                    <a:pt x="1349570" y="1564112"/>
                  </a:cubicBezTo>
                  <a:lnTo>
                    <a:pt x="1349570" y="1565360"/>
                  </a:lnTo>
                  <a:cubicBezTo>
                    <a:pt x="1235117" y="1421920"/>
                    <a:pt x="1164206" y="1234825"/>
                    <a:pt x="1164206" y="1030269"/>
                  </a:cubicBezTo>
                  <a:cubicBezTo>
                    <a:pt x="1164206" y="992850"/>
                    <a:pt x="1167938" y="956678"/>
                    <a:pt x="1171670" y="920506"/>
                  </a:cubicBezTo>
                  <a:cubicBezTo>
                    <a:pt x="1167938" y="885582"/>
                    <a:pt x="1164206" y="849410"/>
                    <a:pt x="1164206" y="811991"/>
                  </a:cubicBezTo>
                  <a:cubicBezTo>
                    <a:pt x="1164206" y="362964"/>
                    <a:pt x="1498856" y="0"/>
                    <a:pt x="191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7F65191-F66F-8D46-94B0-2132AACA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56" y="8115911"/>
              <a:ext cx="3826764" cy="3613178"/>
            </a:xfrm>
            <a:custGeom>
              <a:avLst/>
              <a:gdLst>
                <a:gd name="connsiteX0" fmla="*/ 1847326 w 3826764"/>
                <a:gd name="connsiteY0" fmla="*/ 2054397 h 3613178"/>
                <a:gd name="connsiteX1" fmla="*/ 1963242 w 3826764"/>
                <a:gd name="connsiteY1" fmla="*/ 2054397 h 3613178"/>
                <a:gd name="connsiteX2" fmla="*/ 2028055 w 3826764"/>
                <a:gd name="connsiteY2" fmla="*/ 2097938 h 3613178"/>
                <a:gd name="connsiteX3" fmla="*/ 2129015 w 3826764"/>
                <a:gd name="connsiteY3" fmla="*/ 2336794 h 3613178"/>
                <a:gd name="connsiteX4" fmla="*/ 2009359 w 3826764"/>
                <a:gd name="connsiteY4" fmla="*/ 2629143 h 3613178"/>
                <a:gd name="connsiteX5" fmla="*/ 2109072 w 3826764"/>
                <a:gd name="connsiteY5" fmla="*/ 2848094 h 3613178"/>
                <a:gd name="connsiteX6" fmla="*/ 2284816 w 3826764"/>
                <a:gd name="connsiteY6" fmla="*/ 2165116 h 3613178"/>
                <a:gd name="connsiteX7" fmla="*/ 2339658 w 3826764"/>
                <a:gd name="connsiteY7" fmla="*/ 2130283 h 3613178"/>
                <a:gd name="connsiteX8" fmla="*/ 3561141 w 3826764"/>
                <a:gd name="connsiteY8" fmla="*/ 2423877 h 3613178"/>
                <a:gd name="connsiteX9" fmla="*/ 3825380 w 3826764"/>
                <a:gd name="connsiteY9" fmla="*/ 2877951 h 3613178"/>
                <a:gd name="connsiteX10" fmla="*/ 3801698 w 3826764"/>
                <a:gd name="connsiteY10" fmla="*/ 3244942 h 3613178"/>
                <a:gd name="connsiteX11" fmla="*/ 1913385 w 3826764"/>
                <a:gd name="connsiteY11" fmla="*/ 3613178 h 3613178"/>
                <a:gd name="connsiteX12" fmla="*/ 25073 w 3826764"/>
                <a:gd name="connsiteY12" fmla="*/ 3244942 h 3613178"/>
                <a:gd name="connsiteX13" fmla="*/ 1391 w 3826764"/>
                <a:gd name="connsiteY13" fmla="*/ 2877951 h 3613178"/>
                <a:gd name="connsiteX14" fmla="*/ 264384 w 3826764"/>
                <a:gd name="connsiteY14" fmla="*/ 2423877 h 3613178"/>
                <a:gd name="connsiteX15" fmla="*/ 1473402 w 3826764"/>
                <a:gd name="connsiteY15" fmla="*/ 2135260 h 3613178"/>
                <a:gd name="connsiteX16" fmla="*/ 1544448 w 3826764"/>
                <a:gd name="connsiteY16" fmla="*/ 2177557 h 3613178"/>
                <a:gd name="connsiteX17" fmla="*/ 1717699 w 3826764"/>
                <a:gd name="connsiteY17" fmla="*/ 2848094 h 3613178"/>
                <a:gd name="connsiteX18" fmla="*/ 1813673 w 3826764"/>
                <a:gd name="connsiteY18" fmla="*/ 2639095 h 3613178"/>
                <a:gd name="connsiteX19" fmla="*/ 1684046 w 3826764"/>
                <a:gd name="connsiteY19" fmla="*/ 2336794 h 3613178"/>
                <a:gd name="connsiteX20" fmla="*/ 1799962 w 3826764"/>
                <a:gd name="connsiteY20" fmla="*/ 2085498 h 3613178"/>
                <a:gd name="connsiteX21" fmla="*/ 1847326 w 3826764"/>
                <a:gd name="connsiteY21" fmla="*/ 2054397 h 3613178"/>
                <a:gd name="connsiteX22" fmla="*/ 1911261 w 3826764"/>
                <a:gd name="connsiteY22" fmla="*/ 0 h 3613178"/>
                <a:gd name="connsiteX23" fmla="*/ 2657070 w 3826764"/>
                <a:gd name="connsiteY23" fmla="*/ 813964 h 3613178"/>
                <a:gd name="connsiteX24" fmla="*/ 2650845 w 3826764"/>
                <a:gd name="connsiteY24" fmla="*/ 922409 h 3613178"/>
                <a:gd name="connsiteX25" fmla="*/ 2657070 w 3826764"/>
                <a:gd name="connsiteY25" fmla="*/ 1029608 h 3613178"/>
                <a:gd name="connsiteX26" fmla="*/ 2371944 w 3826764"/>
                <a:gd name="connsiteY26" fmla="*/ 1669062 h 3613178"/>
                <a:gd name="connsiteX27" fmla="*/ 2049466 w 3826764"/>
                <a:gd name="connsiteY27" fmla="*/ 1920854 h 3613178"/>
                <a:gd name="connsiteX28" fmla="*/ 1908771 w 3826764"/>
                <a:gd name="connsiteY28" fmla="*/ 1943292 h 3613178"/>
                <a:gd name="connsiteX29" fmla="*/ 1768076 w 3826764"/>
                <a:gd name="connsiteY29" fmla="*/ 1920854 h 3613178"/>
                <a:gd name="connsiteX30" fmla="*/ 1420696 w 3826764"/>
                <a:gd name="connsiteY30" fmla="*/ 1642885 h 3613178"/>
                <a:gd name="connsiteX31" fmla="*/ 1353461 w 3826764"/>
                <a:gd name="connsiteY31" fmla="*/ 1570588 h 3613178"/>
                <a:gd name="connsiteX32" fmla="*/ 1348480 w 3826764"/>
                <a:gd name="connsiteY32" fmla="*/ 1565602 h 3613178"/>
                <a:gd name="connsiteX33" fmla="*/ 1164207 w 3826764"/>
                <a:gd name="connsiteY33" fmla="*/ 1029608 h 3613178"/>
                <a:gd name="connsiteX34" fmla="*/ 1170433 w 3826764"/>
                <a:gd name="connsiteY34" fmla="*/ 922409 h 3613178"/>
                <a:gd name="connsiteX35" fmla="*/ 1164207 w 3826764"/>
                <a:gd name="connsiteY35" fmla="*/ 813964 h 3613178"/>
                <a:gd name="connsiteX36" fmla="*/ 1911261 w 3826764"/>
                <a:gd name="connsiteY36" fmla="*/ 0 h 361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26764" h="3613178">
                  <a:moveTo>
                    <a:pt x="1847326" y="2054397"/>
                  </a:moveTo>
                  <a:lnTo>
                    <a:pt x="1963242" y="2054397"/>
                  </a:lnTo>
                  <a:cubicBezTo>
                    <a:pt x="1990663" y="2054397"/>
                    <a:pt x="2015591" y="2071814"/>
                    <a:pt x="2028055" y="2097938"/>
                  </a:cubicBezTo>
                  <a:lnTo>
                    <a:pt x="2129015" y="2336794"/>
                  </a:lnTo>
                  <a:lnTo>
                    <a:pt x="2009359" y="2629143"/>
                  </a:lnTo>
                  <a:lnTo>
                    <a:pt x="2109072" y="2848094"/>
                  </a:lnTo>
                  <a:lnTo>
                    <a:pt x="2284816" y="2165116"/>
                  </a:lnTo>
                  <a:cubicBezTo>
                    <a:pt x="2291048" y="2140236"/>
                    <a:pt x="2314730" y="2125307"/>
                    <a:pt x="2339658" y="2130283"/>
                  </a:cubicBezTo>
                  <a:lnTo>
                    <a:pt x="3561141" y="2423877"/>
                  </a:lnTo>
                  <a:cubicBezTo>
                    <a:pt x="3561141" y="2423877"/>
                    <a:pt x="3849062" y="2510959"/>
                    <a:pt x="3825380" y="2877951"/>
                  </a:cubicBezTo>
                  <a:lnTo>
                    <a:pt x="3801698" y="3244942"/>
                  </a:lnTo>
                  <a:cubicBezTo>
                    <a:pt x="3801698" y="3244942"/>
                    <a:pt x="2749727" y="3548488"/>
                    <a:pt x="1913385" y="3613178"/>
                  </a:cubicBezTo>
                  <a:cubicBezTo>
                    <a:pt x="1077044" y="3548488"/>
                    <a:pt x="25073" y="3244942"/>
                    <a:pt x="25073" y="3244942"/>
                  </a:cubicBezTo>
                  <a:lnTo>
                    <a:pt x="1391" y="2877951"/>
                  </a:lnTo>
                  <a:cubicBezTo>
                    <a:pt x="-22291" y="2510959"/>
                    <a:pt x="264384" y="2423877"/>
                    <a:pt x="264384" y="2423877"/>
                  </a:cubicBezTo>
                  <a:lnTo>
                    <a:pt x="1473402" y="2135260"/>
                  </a:lnTo>
                  <a:cubicBezTo>
                    <a:pt x="1505809" y="2126551"/>
                    <a:pt x="1536969" y="2146456"/>
                    <a:pt x="1544448" y="2177557"/>
                  </a:cubicBezTo>
                  <a:lnTo>
                    <a:pt x="1717699" y="2848094"/>
                  </a:lnTo>
                  <a:lnTo>
                    <a:pt x="1813673" y="2639095"/>
                  </a:lnTo>
                  <a:lnTo>
                    <a:pt x="1684046" y="2336794"/>
                  </a:lnTo>
                  <a:lnTo>
                    <a:pt x="1799962" y="2085498"/>
                  </a:lnTo>
                  <a:cubicBezTo>
                    <a:pt x="1808687" y="2066837"/>
                    <a:pt x="1827383" y="2054397"/>
                    <a:pt x="1847326" y="2054397"/>
                  </a:cubicBezTo>
                  <a:close/>
                  <a:moveTo>
                    <a:pt x="1911261" y="0"/>
                  </a:moveTo>
                  <a:cubicBezTo>
                    <a:pt x="2323386" y="0"/>
                    <a:pt x="2657070" y="363978"/>
                    <a:pt x="2657070" y="813964"/>
                  </a:cubicBezTo>
                  <a:cubicBezTo>
                    <a:pt x="2657070" y="850112"/>
                    <a:pt x="2655825" y="886261"/>
                    <a:pt x="2650845" y="922409"/>
                  </a:cubicBezTo>
                  <a:cubicBezTo>
                    <a:pt x="2655825" y="957311"/>
                    <a:pt x="2657070" y="993460"/>
                    <a:pt x="2657070" y="1029608"/>
                  </a:cubicBezTo>
                  <a:cubicBezTo>
                    <a:pt x="2657070" y="1288880"/>
                    <a:pt x="2546257" y="1519482"/>
                    <a:pt x="2371944" y="1669062"/>
                  </a:cubicBezTo>
                  <a:cubicBezTo>
                    <a:pt x="2278563" y="1765042"/>
                    <a:pt x="2137868" y="1894678"/>
                    <a:pt x="2049466" y="1920854"/>
                  </a:cubicBezTo>
                  <a:cubicBezTo>
                    <a:pt x="2000908" y="1934566"/>
                    <a:pt x="1954839" y="1942045"/>
                    <a:pt x="1908771" y="1943292"/>
                  </a:cubicBezTo>
                  <a:cubicBezTo>
                    <a:pt x="1863948" y="1942045"/>
                    <a:pt x="1816634" y="1934566"/>
                    <a:pt x="1768076" y="1920854"/>
                  </a:cubicBezTo>
                  <a:cubicBezTo>
                    <a:pt x="1670959" y="1892185"/>
                    <a:pt x="1512832" y="1738866"/>
                    <a:pt x="1420696" y="1642885"/>
                  </a:cubicBezTo>
                  <a:cubicBezTo>
                    <a:pt x="1397039" y="1620448"/>
                    <a:pt x="1373382" y="1595518"/>
                    <a:pt x="1353461" y="1570588"/>
                  </a:cubicBezTo>
                  <a:cubicBezTo>
                    <a:pt x="1349726" y="1566849"/>
                    <a:pt x="1348480" y="1565602"/>
                    <a:pt x="1348480" y="1565602"/>
                  </a:cubicBezTo>
                  <a:cubicBezTo>
                    <a:pt x="1233932" y="1422255"/>
                    <a:pt x="1164207" y="1235280"/>
                    <a:pt x="1164207" y="1029608"/>
                  </a:cubicBezTo>
                  <a:cubicBezTo>
                    <a:pt x="1164207" y="993460"/>
                    <a:pt x="1165452" y="957311"/>
                    <a:pt x="1170433" y="922409"/>
                  </a:cubicBezTo>
                  <a:cubicBezTo>
                    <a:pt x="1165452" y="886261"/>
                    <a:pt x="1164207" y="850112"/>
                    <a:pt x="1164207" y="813964"/>
                  </a:cubicBezTo>
                  <a:cubicBezTo>
                    <a:pt x="1164207" y="363978"/>
                    <a:pt x="1497891" y="0"/>
                    <a:pt x="191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356">
              <a:extLst>
                <a:ext uri="{FF2B5EF4-FFF2-40B4-BE49-F238E27FC236}">
                  <a16:creationId xmlns:a16="http://schemas.microsoft.com/office/drawing/2014/main" id="{EE221E51-BE23-CA4D-8205-6EA12611B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559" y="3309496"/>
              <a:ext cx="5542486" cy="3949501"/>
            </a:xfrm>
            <a:custGeom>
              <a:avLst/>
              <a:gdLst>
                <a:gd name="T0" fmla="*/ 4428 w 4448"/>
                <a:gd name="T1" fmla="*/ 423 h 3172"/>
                <a:gd name="T2" fmla="*/ 4428 w 4448"/>
                <a:gd name="T3" fmla="*/ 423 h 3172"/>
                <a:gd name="T4" fmla="*/ 4194 w 4448"/>
                <a:gd name="T5" fmla="*/ 65 h 3172"/>
                <a:gd name="T6" fmla="*/ 4194 w 4448"/>
                <a:gd name="T7" fmla="*/ 65 h 3172"/>
                <a:gd name="T8" fmla="*/ 4090 w 4448"/>
                <a:gd name="T9" fmla="*/ 126 h 3172"/>
                <a:gd name="T10" fmla="*/ 4090 w 4448"/>
                <a:gd name="T11" fmla="*/ 126 h 3172"/>
                <a:gd name="T12" fmla="*/ 4220 w 4448"/>
                <a:gd name="T13" fmla="*/ 326 h 3172"/>
                <a:gd name="T14" fmla="*/ 4220 w 4448"/>
                <a:gd name="T15" fmla="*/ 326 h 3172"/>
                <a:gd name="T16" fmla="*/ 2140 w 4448"/>
                <a:gd name="T17" fmla="*/ 537 h 3172"/>
                <a:gd name="T18" fmla="*/ 2140 w 4448"/>
                <a:gd name="T19" fmla="*/ 537 h 3172"/>
                <a:gd name="T20" fmla="*/ 509 w 4448"/>
                <a:gd name="T21" fmla="*/ 1897 h 3172"/>
                <a:gd name="T22" fmla="*/ 509 w 4448"/>
                <a:gd name="T23" fmla="*/ 1897 h 3172"/>
                <a:gd name="T24" fmla="*/ 17 w 4448"/>
                <a:gd name="T25" fmla="*/ 3063 h 3172"/>
                <a:gd name="T26" fmla="*/ 17 w 4448"/>
                <a:gd name="T27" fmla="*/ 3063 h 3172"/>
                <a:gd name="T28" fmla="*/ 134 w 4448"/>
                <a:gd name="T29" fmla="*/ 3095 h 3172"/>
                <a:gd name="T30" fmla="*/ 134 w 4448"/>
                <a:gd name="T31" fmla="*/ 3095 h 3172"/>
                <a:gd name="T32" fmla="*/ 1200 w 4448"/>
                <a:gd name="T33" fmla="*/ 1273 h 3172"/>
                <a:gd name="T34" fmla="*/ 1200 w 4448"/>
                <a:gd name="T35" fmla="*/ 1273 h 3172"/>
                <a:gd name="T36" fmla="*/ 3074 w 4448"/>
                <a:gd name="T37" fmla="*/ 408 h 3172"/>
                <a:gd name="T38" fmla="*/ 3074 w 4448"/>
                <a:gd name="T39" fmla="*/ 408 h 3172"/>
                <a:gd name="T40" fmla="*/ 4212 w 4448"/>
                <a:gd name="T41" fmla="*/ 447 h 3172"/>
                <a:gd name="T42" fmla="*/ 4212 w 4448"/>
                <a:gd name="T43" fmla="*/ 447 h 3172"/>
                <a:gd name="T44" fmla="*/ 3955 w 4448"/>
                <a:gd name="T45" fmla="*/ 537 h 3172"/>
                <a:gd name="T46" fmla="*/ 3955 w 4448"/>
                <a:gd name="T47" fmla="*/ 537 h 3172"/>
                <a:gd name="T48" fmla="*/ 3988 w 4448"/>
                <a:gd name="T49" fmla="*/ 653 h 3172"/>
                <a:gd name="T50" fmla="*/ 3988 w 4448"/>
                <a:gd name="T51" fmla="*/ 653 h 3172"/>
                <a:gd name="T52" fmla="*/ 4392 w 4448"/>
                <a:gd name="T53" fmla="*/ 513 h 3172"/>
                <a:gd name="T54" fmla="*/ 4392 w 4448"/>
                <a:gd name="T55" fmla="*/ 513 h 3172"/>
                <a:gd name="T56" fmla="*/ 4417 w 4448"/>
                <a:gd name="T57" fmla="*/ 497 h 3172"/>
                <a:gd name="T58" fmla="*/ 4417 w 4448"/>
                <a:gd name="T59" fmla="*/ 497 h 3172"/>
                <a:gd name="T60" fmla="*/ 4428 w 4448"/>
                <a:gd name="T61" fmla="*/ 423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48" h="3172">
                  <a:moveTo>
                    <a:pt x="4428" y="423"/>
                  </a:moveTo>
                  <a:lnTo>
                    <a:pt x="4428" y="423"/>
                  </a:lnTo>
                  <a:cubicBezTo>
                    <a:pt x="4350" y="304"/>
                    <a:pt x="4273" y="185"/>
                    <a:pt x="4194" y="65"/>
                  </a:cubicBezTo>
                  <a:lnTo>
                    <a:pt x="4194" y="65"/>
                  </a:lnTo>
                  <a:cubicBezTo>
                    <a:pt x="4152" y="0"/>
                    <a:pt x="4048" y="60"/>
                    <a:pt x="4090" y="126"/>
                  </a:cubicBezTo>
                  <a:lnTo>
                    <a:pt x="4090" y="126"/>
                  </a:lnTo>
                  <a:cubicBezTo>
                    <a:pt x="4133" y="192"/>
                    <a:pt x="4177" y="260"/>
                    <a:pt x="4220" y="326"/>
                  </a:cubicBezTo>
                  <a:lnTo>
                    <a:pt x="4220" y="326"/>
                  </a:lnTo>
                  <a:cubicBezTo>
                    <a:pt x="3523" y="192"/>
                    <a:pt x="2796" y="261"/>
                    <a:pt x="2140" y="537"/>
                  </a:cubicBezTo>
                  <a:lnTo>
                    <a:pt x="2140" y="537"/>
                  </a:lnTo>
                  <a:cubicBezTo>
                    <a:pt x="1476" y="816"/>
                    <a:pt x="902" y="1293"/>
                    <a:pt x="509" y="1897"/>
                  </a:cubicBezTo>
                  <a:lnTo>
                    <a:pt x="509" y="1897"/>
                  </a:lnTo>
                  <a:cubicBezTo>
                    <a:pt x="277" y="2253"/>
                    <a:pt x="112" y="2650"/>
                    <a:pt x="17" y="3063"/>
                  </a:cubicBezTo>
                  <a:lnTo>
                    <a:pt x="17" y="3063"/>
                  </a:lnTo>
                  <a:cubicBezTo>
                    <a:pt x="0" y="3139"/>
                    <a:pt x="117" y="3171"/>
                    <a:pt x="134" y="3095"/>
                  </a:cubicBezTo>
                  <a:lnTo>
                    <a:pt x="134" y="3095"/>
                  </a:lnTo>
                  <a:cubicBezTo>
                    <a:pt x="294" y="2395"/>
                    <a:pt x="665" y="1755"/>
                    <a:pt x="1200" y="1273"/>
                  </a:cubicBezTo>
                  <a:lnTo>
                    <a:pt x="1200" y="1273"/>
                  </a:lnTo>
                  <a:cubicBezTo>
                    <a:pt x="1719" y="805"/>
                    <a:pt x="2380" y="499"/>
                    <a:pt x="3074" y="408"/>
                  </a:cubicBezTo>
                  <a:lnTo>
                    <a:pt x="3074" y="408"/>
                  </a:lnTo>
                  <a:cubicBezTo>
                    <a:pt x="3452" y="358"/>
                    <a:pt x="3837" y="373"/>
                    <a:pt x="4212" y="447"/>
                  </a:cubicBezTo>
                  <a:lnTo>
                    <a:pt x="4212" y="447"/>
                  </a:lnTo>
                  <a:cubicBezTo>
                    <a:pt x="4126" y="478"/>
                    <a:pt x="4041" y="507"/>
                    <a:pt x="3955" y="537"/>
                  </a:cubicBezTo>
                  <a:lnTo>
                    <a:pt x="3955" y="537"/>
                  </a:lnTo>
                  <a:cubicBezTo>
                    <a:pt x="3882" y="562"/>
                    <a:pt x="3914" y="680"/>
                    <a:pt x="3988" y="653"/>
                  </a:cubicBezTo>
                  <a:lnTo>
                    <a:pt x="3988" y="653"/>
                  </a:lnTo>
                  <a:cubicBezTo>
                    <a:pt x="4122" y="606"/>
                    <a:pt x="4257" y="560"/>
                    <a:pt x="4392" y="513"/>
                  </a:cubicBezTo>
                  <a:lnTo>
                    <a:pt x="4392" y="513"/>
                  </a:lnTo>
                  <a:cubicBezTo>
                    <a:pt x="4402" y="509"/>
                    <a:pt x="4410" y="504"/>
                    <a:pt x="4417" y="497"/>
                  </a:cubicBezTo>
                  <a:lnTo>
                    <a:pt x="4417" y="497"/>
                  </a:lnTo>
                  <a:cubicBezTo>
                    <a:pt x="4437" y="480"/>
                    <a:pt x="4447" y="452"/>
                    <a:pt x="4428" y="42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357">
              <a:extLst>
                <a:ext uri="{FF2B5EF4-FFF2-40B4-BE49-F238E27FC236}">
                  <a16:creationId xmlns:a16="http://schemas.microsoft.com/office/drawing/2014/main" id="{78EC6562-D13B-AE46-B446-3CEE3245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965" y="8967331"/>
              <a:ext cx="5558963" cy="3960488"/>
            </a:xfrm>
            <a:custGeom>
              <a:avLst/>
              <a:gdLst>
                <a:gd name="T0" fmla="*/ 4326 w 4461"/>
                <a:gd name="T1" fmla="*/ 77 h 3180"/>
                <a:gd name="T2" fmla="*/ 4326 w 4461"/>
                <a:gd name="T3" fmla="*/ 77 h 3180"/>
                <a:gd name="T4" fmla="*/ 3259 w 4461"/>
                <a:gd name="T5" fmla="*/ 1900 h 3180"/>
                <a:gd name="T6" fmla="*/ 3259 w 4461"/>
                <a:gd name="T7" fmla="*/ 1900 h 3180"/>
                <a:gd name="T8" fmla="*/ 1386 w 4461"/>
                <a:gd name="T9" fmla="*/ 2765 h 3180"/>
                <a:gd name="T10" fmla="*/ 1386 w 4461"/>
                <a:gd name="T11" fmla="*/ 2765 h 3180"/>
                <a:gd name="T12" fmla="*/ 250 w 4461"/>
                <a:gd name="T13" fmla="*/ 2726 h 3180"/>
                <a:gd name="T14" fmla="*/ 250 w 4461"/>
                <a:gd name="T15" fmla="*/ 2726 h 3180"/>
                <a:gd name="T16" fmla="*/ 481 w 4461"/>
                <a:gd name="T17" fmla="*/ 2611 h 3180"/>
                <a:gd name="T18" fmla="*/ 481 w 4461"/>
                <a:gd name="T19" fmla="*/ 2611 h 3180"/>
                <a:gd name="T20" fmla="*/ 420 w 4461"/>
                <a:gd name="T21" fmla="*/ 2507 h 3180"/>
                <a:gd name="T22" fmla="*/ 420 w 4461"/>
                <a:gd name="T23" fmla="*/ 2507 h 3180"/>
                <a:gd name="T24" fmla="*/ 36 w 4461"/>
                <a:gd name="T25" fmla="*/ 2697 h 3180"/>
                <a:gd name="T26" fmla="*/ 36 w 4461"/>
                <a:gd name="T27" fmla="*/ 2697 h 3180"/>
                <a:gd name="T28" fmla="*/ 11 w 4461"/>
                <a:gd name="T29" fmla="*/ 2768 h 3180"/>
                <a:gd name="T30" fmla="*/ 11 w 4461"/>
                <a:gd name="T31" fmla="*/ 2768 h 3180"/>
                <a:gd name="T32" fmla="*/ 24 w 4461"/>
                <a:gd name="T33" fmla="*/ 2791 h 3180"/>
                <a:gd name="T34" fmla="*/ 24 w 4461"/>
                <a:gd name="T35" fmla="*/ 2791 h 3180"/>
                <a:gd name="T36" fmla="*/ 300 w 4461"/>
                <a:gd name="T37" fmla="*/ 3119 h 3180"/>
                <a:gd name="T38" fmla="*/ 300 w 4461"/>
                <a:gd name="T39" fmla="*/ 3119 h 3180"/>
                <a:gd name="T40" fmla="*/ 386 w 4461"/>
                <a:gd name="T41" fmla="*/ 3034 h 3180"/>
                <a:gd name="T42" fmla="*/ 226 w 4461"/>
                <a:gd name="T43" fmla="*/ 2843 h 3180"/>
                <a:gd name="T44" fmla="*/ 226 w 4461"/>
                <a:gd name="T45" fmla="*/ 2843 h 3180"/>
                <a:gd name="T46" fmla="*/ 2319 w 4461"/>
                <a:gd name="T47" fmla="*/ 2635 h 3180"/>
                <a:gd name="T48" fmla="*/ 2319 w 4461"/>
                <a:gd name="T49" fmla="*/ 2635 h 3180"/>
                <a:gd name="T50" fmla="*/ 3951 w 4461"/>
                <a:gd name="T51" fmla="*/ 1276 h 3180"/>
                <a:gd name="T52" fmla="*/ 3951 w 4461"/>
                <a:gd name="T53" fmla="*/ 1276 h 3180"/>
                <a:gd name="T54" fmla="*/ 4443 w 4461"/>
                <a:gd name="T55" fmla="*/ 108 h 3180"/>
                <a:gd name="T56" fmla="*/ 4443 w 4461"/>
                <a:gd name="T57" fmla="*/ 108 h 3180"/>
                <a:gd name="T58" fmla="*/ 4326 w 4461"/>
                <a:gd name="T59" fmla="*/ 77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61" h="3180">
                  <a:moveTo>
                    <a:pt x="4326" y="77"/>
                  </a:moveTo>
                  <a:lnTo>
                    <a:pt x="4326" y="77"/>
                  </a:lnTo>
                  <a:cubicBezTo>
                    <a:pt x="4165" y="778"/>
                    <a:pt x="3795" y="1418"/>
                    <a:pt x="3259" y="1900"/>
                  </a:cubicBezTo>
                  <a:lnTo>
                    <a:pt x="3259" y="1900"/>
                  </a:lnTo>
                  <a:cubicBezTo>
                    <a:pt x="2740" y="2367"/>
                    <a:pt x="2079" y="2674"/>
                    <a:pt x="1386" y="2765"/>
                  </a:cubicBezTo>
                  <a:lnTo>
                    <a:pt x="1386" y="2765"/>
                  </a:lnTo>
                  <a:cubicBezTo>
                    <a:pt x="1009" y="2814"/>
                    <a:pt x="624" y="2799"/>
                    <a:pt x="250" y="2726"/>
                  </a:cubicBezTo>
                  <a:lnTo>
                    <a:pt x="250" y="2726"/>
                  </a:lnTo>
                  <a:cubicBezTo>
                    <a:pt x="327" y="2687"/>
                    <a:pt x="404" y="2649"/>
                    <a:pt x="481" y="2611"/>
                  </a:cubicBezTo>
                  <a:lnTo>
                    <a:pt x="481" y="2611"/>
                  </a:lnTo>
                  <a:cubicBezTo>
                    <a:pt x="551" y="2576"/>
                    <a:pt x="489" y="2472"/>
                    <a:pt x="420" y="2507"/>
                  </a:cubicBezTo>
                  <a:lnTo>
                    <a:pt x="420" y="2507"/>
                  </a:lnTo>
                  <a:cubicBezTo>
                    <a:pt x="292" y="2570"/>
                    <a:pt x="164" y="2633"/>
                    <a:pt x="36" y="2697"/>
                  </a:cubicBezTo>
                  <a:lnTo>
                    <a:pt x="36" y="2697"/>
                  </a:lnTo>
                  <a:cubicBezTo>
                    <a:pt x="4" y="2713"/>
                    <a:pt x="0" y="2743"/>
                    <a:pt x="11" y="2768"/>
                  </a:cubicBezTo>
                  <a:lnTo>
                    <a:pt x="11" y="2768"/>
                  </a:lnTo>
                  <a:cubicBezTo>
                    <a:pt x="13" y="2776"/>
                    <a:pt x="18" y="2784"/>
                    <a:pt x="24" y="2791"/>
                  </a:cubicBezTo>
                  <a:lnTo>
                    <a:pt x="24" y="2791"/>
                  </a:lnTo>
                  <a:cubicBezTo>
                    <a:pt x="116" y="2901"/>
                    <a:pt x="208" y="3010"/>
                    <a:pt x="300" y="3119"/>
                  </a:cubicBezTo>
                  <a:lnTo>
                    <a:pt x="300" y="3119"/>
                  </a:lnTo>
                  <a:cubicBezTo>
                    <a:pt x="351" y="3179"/>
                    <a:pt x="436" y="3092"/>
                    <a:pt x="386" y="3034"/>
                  </a:cubicBezTo>
                  <a:lnTo>
                    <a:pt x="226" y="2843"/>
                  </a:lnTo>
                  <a:lnTo>
                    <a:pt x="226" y="2843"/>
                  </a:lnTo>
                  <a:cubicBezTo>
                    <a:pt x="927" y="2982"/>
                    <a:pt x="1659" y="2912"/>
                    <a:pt x="2319" y="2635"/>
                  </a:cubicBezTo>
                  <a:lnTo>
                    <a:pt x="2319" y="2635"/>
                  </a:lnTo>
                  <a:cubicBezTo>
                    <a:pt x="2984" y="2357"/>
                    <a:pt x="3558" y="1880"/>
                    <a:pt x="3951" y="1276"/>
                  </a:cubicBezTo>
                  <a:lnTo>
                    <a:pt x="3951" y="1276"/>
                  </a:lnTo>
                  <a:cubicBezTo>
                    <a:pt x="4182" y="920"/>
                    <a:pt x="4348" y="522"/>
                    <a:pt x="4443" y="108"/>
                  </a:cubicBezTo>
                  <a:lnTo>
                    <a:pt x="4443" y="108"/>
                  </a:lnTo>
                  <a:cubicBezTo>
                    <a:pt x="4460" y="33"/>
                    <a:pt x="4343" y="0"/>
                    <a:pt x="4326" y="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18" name="Freeform 358">
            <a:extLst>
              <a:ext uri="{FF2B5EF4-FFF2-40B4-BE49-F238E27FC236}">
                <a16:creationId xmlns:a16="http://schemas.microsoft.com/office/drawing/2014/main" id="{AE0AE067-AEA9-F745-80FB-19CB8FE3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273" y="3331466"/>
            <a:ext cx="1779747" cy="1779747"/>
          </a:xfrm>
          <a:prstGeom prst="roundRect">
            <a:avLst>
              <a:gd name="adj" fmla="val 8104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59">
            <a:extLst>
              <a:ext uri="{FF2B5EF4-FFF2-40B4-BE49-F238E27FC236}">
                <a16:creationId xmlns:a16="http://schemas.microsoft.com/office/drawing/2014/main" id="{FDE03B19-43EB-B543-8645-C14BD58B4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273" y="5929679"/>
            <a:ext cx="1779747" cy="1779747"/>
          </a:xfrm>
          <a:prstGeom prst="roundRect">
            <a:avLst>
              <a:gd name="adj" fmla="val 905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60">
            <a:extLst>
              <a:ext uri="{FF2B5EF4-FFF2-40B4-BE49-F238E27FC236}">
                <a16:creationId xmlns:a16="http://schemas.microsoft.com/office/drawing/2014/main" id="{0F61D474-76D3-9645-9601-6DF95A2E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273" y="8527888"/>
            <a:ext cx="1779747" cy="1779747"/>
          </a:xfrm>
          <a:prstGeom prst="roundRect">
            <a:avLst>
              <a:gd name="adj" fmla="val 858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61">
            <a:extLst>
              <a:ext uri="{FF2B5EF4-FFF2-40B4-BE49-F238E27FC236}">
                <a16:creationId xmlns:a16="http://schemas.microsoft.com/office/drawing/2014/main" id="{0F74C299-C45F-F24E-A888-8C1B27FE3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273" y="11126100"/>
            <a:ext cx="1779747" cy="1779747"/>
          </a:xfrm>
          <a:prstGeom prst="roundRect">
            <a:avLst>
              <a:gd name="adj" fmla="val 905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7C21097-D8FF-B244-97AD-A6D10A07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760" y="11505121"/>
            <a:ext cx="971023" cy="1020445"/>
          </a:xfrm>
          <a:custGeom>
            <a:avLst/>
            <a:gdLst>
              <a:gd name="connsiteX0" fmla="*/ 327515 w 971023"/>
              <a:gd name="connsiteY0" fmla="*/ 962542 h 1020445"/>
              <a:gd name="connsiteX1" fmla="*/ 485511 w 971023"/>
              <a:gd name="connsiteY1" fmla="*/ 994011 h 1020445"/>
              <a:gd name="connsiteX2" fmla="*/ 643508 w 971023"/>
              <a:gd name="connsiteY2" fmla="*/ 962542 h 1020445"/>
              <a:gd name="connsiteX3" fmla="*/ 660925 w 971023"/>
              <a:gd name="connsiteY3" fmla="*/ 970094 h 1020445"/>
              <a:gd name="connsiteX4" fmla="*/ 653460 w 971023"/>
              <a:gd name="connsiteY4" fmla="*/ 988976 h 1020445"/>
              <a:gd name="connsiteX5" fmla="*/ 485511 w 971023"/>
              <a:gd name="connsiteY5" fmla="*/ 1020445 h 1020445"/>
              <a:gd name="connsiteX6" fmla="*/ 318807 w 971023"/>
              <a:gd name="connsiteY6" fmla="*/ 988976 h 1020445"/>
              <a:gd name="connsiteX7" fmla="*/ 311342 w 971023"/>
              <a:gd name="connsiteY7" fmla="*/ 970094 h 1020445"/>
              <a:gd name="connsiteX8" fmla="*/ 327515 w 971023"/>
              <a:gd name="connsiteY8" fmla="*/ 962542 h 1020445"/>
              <a:gd name="connsiteX9" fmla="*/ 775908 w 971023"/>
              <a:gd name="connsiteY9" fmla="*/ 751404 h 1020445"/>
              <a:gd name="connsiteX10" fmla="*/ 724955 w 971023"/>
              <a:gd name="connsiteY10" fmla="*/ 804049 h 1020445"/>
              <a:gd name="connsiteX11" fmla="*/ 724955 w 971023"/>
              <a:gd name="connsiteY11" fmla="*/ 874242 h 1020445"/>
              <a:gd name="connsiteX12" fmla="*/ 734897 w 971023"/>
              <a:gd name="connsiteY12" fmla="*/ 884269 h 1020445"/>
              <a:gd name="connsiteX13" fmla="*/ 933740 w 971023"/>
              <a:gd name="connsiteY13" fmla="*/ 884269 h 1020445"/>
              <a:gd name="connsiteX14" fmla="*/ 944925 w 971023"/>
              <a:gd name="connsiteY14" fmla="*/ 874242 h 1020445"/>
              <a:gd name="connsiteX15" fmla="*/ 944925 w 971023"/>
              <a:gd name="connsiteY15" fmla="*/ 804049 h 1020445"/>
              <a:gd name="connsiteX16" fmla="*/ 892729 w 971023"/>
              <a:gd name="connsiteY16" fmla="*/ 751404 h 1020445"/>
              <a:gd name="connsiteX17" fmla="*/ 77052 w 971023"/>
              <a:gd name="connsiteY17" fmla="*/ 751404 h 1020445"/>
              <a:gd name="connsiteX18" fmla="*/ 26098 w 971023"/>
              <a:gd name="connsiteY18" fmla="*/ 804049 h 1020445"/>
              <a:gd name="connsiteX19" fmla="*/ 26098 w 971023"/>
              <a:gd name="connsiteY19" fmla="*/ 874242 h 1020445"/>
              <a:gd name="connsiteX20" fmla="*/ 37283 w 971023"/>
              <a:gd name="connsiteY20" fmla="*/ 884269 h 1020445"/>
              <a:gd name="connsiteX21" fmla="*/ 236126 w 971023"/>
              <a:gd name="connsiteY21" fmla="*/ 884269 h 1020445"/>
              <a:gd name="connsiteX22" fmla="*/ 246068 w 971023"/>
              <a:gd name="connsiteY22" fmla="*/ 874242 h 1020445"/>
              <a:gd name="connsiteX23" fmla="*/ 246068 w 971023"/>
              <a:gd name="connsiteY23" fmla="*/ 804049 h 1020445"/>
              <a:gd name="connsiteX24" fmla="*/ 195115 w 971023"/>
              <a:gd name="connsiteY24" fmla="*/ 751404 h 1020445"/>
              <a:gd name="connsiteX25" fmla="*/ 775908 w 971023"/>
              <a:gd name="connsiteY25" fmla="*/ 725082 h 1020445"/>
              <a:gd name="connsiteX26" fmla="*/ 892729 w 971023"/>
              <a:gd name="connsiteY26" fmla="*/ 725082 h 1020445"/>
              <a:gd name="connsiteX27" fmla="*/ 971023 w 971023"/>
              <a:gd name="connsiteY27" fmla="*/ 804049 h 1020445"/>
              <a:gd name="connsiteX28" fmla="*/ 971023 w 971023"/>
              <a:gd name="connsiteY28" fmla="*/ 874242 h 1020445"/>
              <a:gd name="connsiteX29" fmla="*/ 933740 w 971023"/>
              <a:gd name="connsiteY29" fmla="*/ 910592 h 1020445"/>
              <a:gd name="connsiteX30" fmla="*/ 734897 w 971023"/>
              <a:gd name="connsiteY30" fmla="*/ 910592 h 1020445"/>
              <a:gd name="connsiteX31" fmla="*/ 697614 w 971023"/>
              <a:gd name="connsiteY31" fmla="*/ 874242 h 1020445"/>
              <a:gd name="connsiteX32" fmla="*/ 697614 w 971023"/>
              <a:gd name="connsiteY32" fmla="*/ 804049 h 1020445"/>
              <a:gd name="connsiteX33" fmla="*/ 775908 w 971023"/>
              <a:gd name="connsiteY33" fmla="*/ 725082 h 1020445"/>
              <a:gd name="connsiteX34" fmla="*/ 77052 w 971023"/>
              <a:gd name="connsiteY34" fmla="*/ 725082 h 1020445"/>
              <a:gd name="connsiteX35" fmla="*/ 195115 w 971023"/>
              <a:gd name="connsiteY35" fmla="*/ 725082 h 1020445"/>
              <a:gd name="connsiteX36" fmla="*/ 273409 w 971023"/>
              <a:gd name="connsiteY36" fmla="*/ 804049 h 1020445"/>
              <a:gd name="connsiteX37" fmla="*/ 273409 w 971023"/>
              <a:gd name="connsiteY37" fmla="*/ 874242 h 1020445"/>
              <a:gd name="connsiteX38" fmla="*/ 236126 w 971023"/>
              <a:gd name="connsiteY38" fmla="*/ 910592 h 1020445"/>
              <a:gd name="connsiteX39" fmla="*/ 37283 w 971023"/>
              <a:gd name="connsiteY39" fmla="*/ 910592 h 1020445"/>
              <a:gd name="connsiteX40" fmla="*/ 0 w 971023"/>
              <a:gd name="connsiteY40" fmla="*/ 874242 h 1020445"/>
              <a:gd name="connsiteX41" fmla="*/ 0 w 971023"/>
              <a:gd name="connsiteY41" fmla="*/ 804049 h 1020445"/>
              <a:gd name="connsiteX42" fmla="*/ 77052 w 971023"/>
              <a:gd name="connsiteY42" fmla="*/ 725082 h 1020445"/>
              <a:gd name="connsiteX43" fmla="*/ 573419 w 971023"/>
              <a:gd name="connsiteY43" fmla="*/ 565785 h 1020445"/>
              <a:gd name="connsiteX44" fmla="*/ 597534 w 971023"/>
              <a:gd name="connsiteY44" fmla="*/ 590503 h 1020445"/>
              <a:gd name="connsiteX45" fmla="*/ 573419 w 971023"/>
              <a:gd name="connsiteY45" fmla="*/ 613985 h 1020445"/>
              <a:gd name="connsiteX46" fmla="*/ 549304 w 971023"/>
              <a:gd name="connsiteY46" fmla="*/ 590503 h 1020445"/>
              <a:gd name="connsiteX47" fmla="*/ 573419 w 971023"/>
              <a:gd name="connsiteY47" fmla="*/ 565785 h 1020445"/>
              <a:gd name="connsiteX48" fmla="*/ 496517 w 971023"/>
              <a:gd name="connsiteY48" fmla="*/ 565785 h 1020445"/>
              <a:gd name="connsiteX49" fmla="*/ 520632 w 971023"/>
              <a:gd name="connsiteY49" fmla="*/ 588694 h 1020445"/>
              <a:gd name="connsiteX50" fmla="*/ 496517 w 971023"/>
              <a:gd name="connsiteY50" fmla="*/ 614015 h 1020445"/>
              <a:gd name="connsiteX51" fmla="*/ 472402 w 971023"/>
              <a:gd name="connsiteY51" fmla="*/ 588694 h 1020445"/>
              <a:gd name="connsiteX52" fmla="*/ 496517 w 971023"/>
              <a:gd name="connsiteY52" fmla="*/ 565785 h 1020445"/>
              <a:gd name="connsiteX53" fmla="*/ 414118 w 971023"/>
              <a:gd name="connsiteY53" fmla="*/ 565785 h 1020445"/>
              <a:gd name="connsiteX54" fmla="*/ 438235 w 971023"/>
              <a:gd name="connsiteY54" fmla="*/ 588694 h 1020445"/>
              <a:gd name="connsiteX55" fmla="*/ 414118 w 971023"/>
              <a:gd name="connsiteY55" fmla="*/ 614015 h 1020445"/>
              <a:gd name="connsiteX56" fmla="*/ 390001 w 971023"/>
              <a:gd name="connsiteY56" fmla="*/ 588694 h 1020445"/>
              <a:gd name="connsiteX57" fmla="*/ 414118 w 971023"/>
              <a:gd name="connsiteY57" fmla="*/ 565785 h 1020445"/>
              <a:gd name="connsiteX58" fmla="*/ 832193 w 971023"/>
              <a:gd name="connsiteY58" fmla="*/ 564806 h 1020445"/>
              <a:gd name="connsiteX59" fmla="*/ 774598 w 971023"/>
              <a:gd name="connsiteY59" fmla="*/ 622829 h 1020445"/>
              <a:gd name="connsiteX60" fmla="*/ 832193 w 971023"/>
              <a:gd name="connsiteY60" fmla="*/ 680853 h 1020445"/>
              <a:gd name="connsiteX61" fmla="*/ 889788 w 971023"/>
              <a:gd name="connsiteY61" fmla="*/ 622829 h 1020445"/>
              <a:gd name="connsiteX62" fmla="*/ 832193 w 971023"/>
              <a:gd name="connsiteY62" fmla="*/ 564806 h 1020445"/>
              <a:gd name="connsiteX63" fmla="*/ 134579 w 971023"/>
              <a:gd name="connsiteY63" fmla="*/ 564806 h 1020445"/>
              <a:gd name="connsiteX64" fmla="*/ 76982 w 971023"/>
              <a:gd name="connsiteY64" fmla="*/ 622829 h 1020445"/>
              <a:gd name="connsiteX65" fmla="*/ 134579 w 971023"/>
              <a:gd name="connsiteY65" fmla="*/ 680853 h 1020445"/>
              <a:gd name="connsiteX66" fmla="*/ 192176 w 971023"/>
              <a:gd name="connsiteY66" fmla="*/ 622829 h 1020445"/>
              <a:gd name="connsiteX67" fmla="*/ 134579 w 971023"/>
              <a:gd name="connsiteY67" fmla="*/ 564806 h 1020445"/>
              <a:gd name="connsiteX68" fmla="*/ 832193 w 971023"/>
              <a:gd name="connsiteY68" fmla="*/ 538317 h 1020445"/>
              <a:gd name="connsiteX69" fmla="*/ 916082 w 971023"/>
              <a:gd name="connsiteY69" fmla="*/ 622829 h 1020445"/>
              <a:gd name="connsiteX70" fmla="*/ 832193 w 971023"/>
              <a:gd name="connsiteY70" fmla="*/ 707342 h 1020445"/>
              <a:gd name="connsiteX71" fmla="*/ 747052 w 971023"/>
              <a:gd name="connsiteY71" fmla="*/ 622829 h 1020445"/>
              <a:gd name="connsiteX72" fmla="*/ 832193 w 971023"/>
              <a:gd name="connsiteY72" fmla="*/ 538317 h 1020445"/>
              <a:gd name="connsiteX73" fmla="*/ 134579 w 971023"/>
              <a:gd name="connsiteY73" fmla="*/ 538317 h 1020445"/>
              <a:gd name="connsiteX74" fmla="*/ 218470 w 971023"/>
              <a:gd name="connsiteY74" fmla="*/ 622829 h 1020445"/>
              <a:gd name="connsiteX75" fmla="*/ 134579 w 971023"/>
              <a:gd name="connsiteY75" fmla="*/ 707342 h 1020445"/>
              <a:gd name="connsiteX76" fmla="*/ 49436 w 971023"/>
              <a:gd name="connsiteY76" fmla="*/ 622829 h 1020445"/>
              <a:gd name="connsiteX77" fmla="*/ 134579 w 971023"/>
              <a:gd name="connsiteY77" fmla="*/ 538317 h 1020445"/>
              <a:gd name="connsiteX78" fmla="*/ 395054 w 971023"/>
              <a:gd name="connsiteY78" fmla="*/ 471176 h 1020445"/>
              <a:gd name="connsiteX79" fmla="*/ 357879 w 971023"/>
              <a:gd name="connsiteY79" fmla="*/ 509910 h 1020445"/>
              <a:gd name="connsiteX80" fmla="*/ 357879 w 971023"/>
              <a:gd name="connsiteY80" fmla="*/ 661097 h 1020445"/>
              <a:gd name="connsiteX81" fmla="*/ 349205 w 971023"/>
              <a:gd name="connsiteY81" fmla="*/ 684837 h 1020445"/>
              <a:gd name="connsiteX82" fmla="*/ 330617 w 971023"/>
              <a:gd name="connsiteY82" fmla="*/ 703579 h 1020445"/>
              <a:gd name="connsiteX83" fmla="*/ 330617 w 971023"/>
              <a:gd name="connsiteY83" fmla="*/ 706078 h 1020445"/>
              <a:gd name="connsiteX84" fmla="*/ 333095 w 971023"/>
              <a:gd name="connsiteY84" fmla="*/ 707328 h 1020445"/>
              <a:gd name="connsiteX85" fmla="*/ 604476 w 971023"/>
              <a:gd name="connsiteY85" fmla="*/ 707328 h 1020445"/>
              <a:gd name="connsiteX86" fmla="*/ 642890 w 971023"/>
              <a:gd name="connsiteY86" fmla="*/ 669844 h 1020445"/>
              <a:gd name="connsiteX87" fmla="*/ 642890 w 971023"/>
              <a:gd name="connsiteY87" fmla="*/ 509910 h 1020445"/>
              <a:gd name="connsiteX88" fmla="*/ 604476 w 971023"/>
              <a:gd name="connsiteY88" fmla="*/ 471176 h 1020445"/>
              <a:gd name="connsiteX89" fmla="*/ 395054 w 971023"/>
              <a:gd name="connsiteY89" fmla="*/ 444937 h 1020445"/>
              <a:gd name="connsiteX90" fmla="*/ 604476 w 971023"/>
              <a:gd name="connsiteY90" fmla="*/ 444937 h 1020445"/>
              <a:gd name="connsiteX91" fmla="*/ 668913 w 971023"/>
              <a:gd name="connsiteY91" fmla="*/ 509910 h 1020445"/>
              <a:gd name="connsiteX92" fmla="*/ 668913 w 971023"/>
              <a:gd name="connsiteY92" fmla="*/ 669844 h 1020445"/>
              <a:gd name="connsiteX93" fmla="*/ 604476 w 971023"/>
              <a:gd name="connsiteY93" fmla="*/ 734817 h 1020445"/>
              <a:gd name="connsiteX94" fmla="*/ 333095 w 971023"/>
              <a:gd name="connsiteY94" fmla="*/ 734817 h 1020445"/>
              <a:gd name="connsiteX95" fmla="*/ 307073 w 971023"/>
              <a:gd name="connsiteY95" fmla="*/ 717324 h 1020445"/>
              <a:gd name="connsiteX96" fmla="*/ 312029 w 971023"/>
              <a:gd name="connsiteY96" fmla="*/ 686087 h 1020445"/>
              <a:gd name="connsiteX97" fmla="*/ 329378 w 971023"/>
              <a:gd name="connsiteY97" fmla="*/ 666095 h 1020445"/>
              <a:gd name="connsiteX98" fmla="*/ 331856 w 971023"/>
              <a:gd name="connsiteY98" fmla="*/ 661097 h 1020445"/>
              <a:gd name="connsiteX99" fmla="*/ 331856 w 971023"/>
              <a:gd name="connsiteY99" fmla="*/ 509910 h 1020445"/>
              <a:gd name="connsiteX100" fmla="*/ 395054 w 971023"/>
              <a:gd name="connsiteY100" fmla="*/ 444937 h 1020445"/>
              <a:gd name="connsiteX101" fmla="*/ 429848 w 971023"/>
              <a:gd name="connsiteY101" fmla="*/ 212910 h 1020445"/>
              <a:gd name="connsiteX102" fmla="*/ 378895 w 971023"/>
              <a:gd name="connsiteY102" fmla="*/ 265203 h 1020445"/>
              <a:gd name="connsiteX103" fmla="*/ 378895 w 971023"/>
              <a:gd name="connsiteY103" fmla="*/ 334928 h 1020445"/>
              <a:gd name="connsiteX104" fmla="*/ 388837 w 971023"/>
              <a:gd name="connsiteY104" fmla="*/ 346134 h 1020445"/>
              <a:gd name="connsiteX105" fmla="*/ 587680 w 971023"/>
              <a:gd name="connsiteY105" fmla="*/ 346134 h 1020445"/>
              <a:gd name="connsiteX106" fmla="*/ 598865 w 971023"/>
              <a:gd name="connsiteY106" fmla="*/ 334928 h 1020445"/>
              <a:gd name="connsiteX107" fmla="*/ 598865 w 971023"/>
              <a:gd name="connsiteY107" fmla="*/ 265203 h 1020445"/>
              <a:gd name="connsiteX108" fmla="*/ 546669 w 971023"/>
              <a:gd name="connsiteY108" fmla="*/ 212910 h 1020445"/>
              <a:gd name="connsiteX109" fmla="*/ 429848 w 971023"/>
              <a:gd name="connsiteY109" fmla="*/ 186763 h 1020445"/>
              <a:gd name="connsiteX110" fmla="*/ 546669 w 971023"/>
              <a:gd name="connsiteY110" fmla="*/ 186763 h 1020445"/>
              <a:gd name="connsiteX111" fmla="*/ 624963 w 971023"/>
              <a:gd name="connsiteY111" fmla="*/ 265203 h 1020445"/>
              <a:gd name="connsiteX112" fmla="*/ 624963 w 971023"/>
              <a:gd name="connsiteY112" fmla="*/ 334928 h 1020445"/>
              <a:gd name="connsiteX113" fmla="*/ 587680 w 971023"/>
              <a:gd name="connsiteY113" fmla="*/ 372281 h 1020445"/>
              <a:gd name="connsiteX114" fmla="*/ 388837 w 971023"/>
              <a:gd name="connsiteY114" fmla="*/ 372281 h 1020445"/>
              <a:gd name="connsiteX115" fmla="*/ 351554 w 971023"/>
              <a:gd name="connsiteY115" fmla="*/ 334928 h 1020445"/>
              <a:gd name="connsiteX116" fmla="*/ 351554 w 971023"/>
              <a:gd name="connsiteY116" fmla="*/ 265203 h 1020445"/>
              <a:gd name="connsiteX117" fmla="*/ 429848 w 971023"/>
              <a:gd name="connsiteY117" fmla="*/ 186763 h 1020445"/>
              <a:gd name="connsiteX118" fmla="*/ 641981 w 971023"/>
              <a:gd name="connsiteY118" fmla="*/ 145925 h 1020445"/>
              <a:gd name="connsiteX119" fmla="*/ 651639 w 971023"/>
              <a:gd name="connsiteY119" fmla="*/ 146546 h 1020445"/>
              <a:gd name="connsiteX120" fmla="*/ 925829 w 971023"/>
              <a:gd name="connsiteY120" fmla="*/ 465985 h 1020445"/>
              <a:gd name="connsiteX121" fmla="*/ 915859 w 971023"/>
              <a:gd name="connsiteY121" fmla="*/ 482143 h 1020445"/>
              <a:gd name="connsiteX122" fmla="*/ 912120 w 971023"/>
              <a:gd name="connsiteY122" fmla="*/ 482143 h 1020445"/>
              <a:gd name="connsiteX123" fmla="*/ 899657 w 971023"/>
              <a:gd name="connsiteY123" fmla="*/ 470956 h 1020445"/>
              <a:gd name="connsiteX124" fmla="*/ 641669 w 971023"/>
              <a:gd name="connsiteY124" fmla="*/ 170162 h 1020445"/>
              <a:gd name="connsiteX125" fmla="*/ 634191 w 971023"/>
              <a:gd name="connsiteY125" fmla="*/ 152761 h 1020445"/>
              <a:gd name="connsiteX126" fmla="*/ 641981 w 971023"/>
              <a:gd name="connsiteY126" fmla="*/ 145925 h 1020445"/>
              <a:gd name="connsiteX127" fmla="*/ 315132 w 971023"/>
              <a:gd name="connsiteY127" fmla="*/ 145303 h 1020445"/>
              <a:gd name="connsiteX128" fmla="*/ 331334 w 971023"/>
              <a:gd name="connsiteY128" fmla="*/ 152761 h 1020445"/>
              <a:gd name="connsiteX129" fmla="*/ 323856 w 971023"/>
              <a:gd name="connsiteY129" fmla="*/ 170162 h 1020445"/>
              <a:gd name="connsiteX130" fmla="*/ 65868 w 971023"/>
              <a:gd name="connsiteY130" fmla="*/ 470956 h 1020445"/>
              <a:gd name="connsiteX131" fmla="*/ 53405 w 971023"/>
              <a:gd name="connsiteY131" fmla="*/ 482143 h 1020445"/>
              <a:gd name="connsiteX132" fmla="*/ 49666 w 971023"/>
              <a:gd name="connsiteY132" fmla="*/ 482143 h 1020445"/>
              <a:gd name="connsiteX133" fmla="*/ 39695 w 971023"/>
              <a:gd name="connsiteY133" fmla="*/ 465985 h 1020445"/>
              <a:gd name="connsiteX134" fmla="*/ 315132 w 971023"/>
              <a:gd name="connsiteY134" fmla="*/ 145303 h 1020445"/>
              <a:gd name="connsiteX135" fmla="*/ 490994 w 971023"/>
              <a:gd name="connsiteY135" fmla="*/ 25228 h 1020445"/>
              <a:gd name="connsiteX136" fmla="*/ 432972 w 971023"/>
              <a:gd name="connsiteY136" fmla="*/ 84512 h 1020445"/>
              <a:gd name="connsiteX137" fmla="*/ 490994 w 971023"/>
              <a:gd name="connsiteY137" fmla="*/ 142536 h 1020445"/>
              <a:gd name="connsiteX138" fmla="*/ 549016 w 971023"/>
              <a:gd name="connsiteY138" fmla="*/ 84512 h 1020445"/>
              <a:gd name="connsiteX139" fmla="*/ 490994 w 971023"/>
              <a:gd name="connsiteY139" fmla="*/ 25228 h 1020445"/>
              <a:gd name="connsiteX140" fmla="*/ 490994 w 971023"/>
              <a:gd name="connsiteY140" fmla="*/ 0 h 1020445"/>
              <a:gd name="connsiteX141" fmla="*/ 575505 w 971023"/>
              <a:gd name="connsiteY141" fmla="*/ 84512 h 1020445"/>
              <a:gd name="connsiteX142" fmla="*/ 490994 w 971023"/>
              <a:gd name="connsiteY142" fmla="*/ 169025 h 1020445"/>
              <a:gd name="connsiteX143" fmla="*/ 406484 w 971023"/>
              <a:gd name="connsiteY143" fmla="*/ 84512 h 1020445"/>
              <a:gd name="connsiteX144" fmla="*/ 490994 w 971023"/>
              <a:gd name="connsiteY144" fmla="*/ 0 h 102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971023" h="1020445">
                <a:moveTo>
                  <a:pt x="327515" y="962542"/>
                </a:moveTo>
                <a:cubicBezTo>
                  <a:pt x="377278" y="983941"/>
                  <a:pt x="430773" y="994011"/>
                  <a:pt x="485511" y="994011"/>
                </a:cubicBezTo>
                <a:cubicBezTo>
                  <a:pt x="540250" y="994011"/>
                  <a:pt x="592501" y="983941"/>
                  <a:pt x="643508" y="962542"/>
                </a:cubicBezTo>
                <a:cubicBezTo>
                  <a:pt x="649728" y="961283"/>
                  <a:pt x="657193" y="963801"/>
                  <a:pt x="660925" y="970094"/>
                </a:cubicBezTo>
                <a:cubicBezTo>
                  <a:pt x="663413" y="977647"/>
                  <a:pt x="659681" y="985200"/>
                  <a:pt x="653460" y="988976"/>
                </a:cubicBezTo>
                <a:cubicBezTo>
                  <a:pt x="599966" y="1010375"/>
                  <a:pt x="542739" y="1020445"/>
                  <a:pt x="485511" y="1020445"/>
                </a:cubicBezTo>
                <a:cubicBezTo>
                  <a:pt x="427040" y="1020445"/>
                  <a:pt x="371057" y="1010375"/>
                  <a:pt x="318807" y="988976"/>
                </a:cubicBezTo>
                <a:cubicBezTo>
                  <a:pt x="311342" y="985200"/>
                  <a:pt x="307610" y="977647"/>
                  <a:pt x="311342" y="970094"/>
                </a:cubicBezTo>
                <a:cubicBezTo>
                  <a:pt x="312586" y="963801"/>
                  <a:pt x="321295" y="961283"/>
                  <a:pt x="327515" y="962542"/>
                </a:cubicBezTo>
                <a:close/>
                <a:moveTo>
                  <a:pt x="775908" y="751404"/>
                </a:moveTo>
                <a:cubicBezTo>
                  <a:pt x="747325" y="751404"/>
                  <a:pt x="724955" y="775220"/>
                  <a:pt x="724955" y="804049"/>
                </a:cubicBezTo>
                <a:lnTo>
                  <a:pt x="724955" y="874242"/>
                </a:lnTo>
                <a:cubicBezTo>
                  <a:pt x="724955" y="879255"/>
                  <a:pt x="728683" y="884269"/>
                  <a:pt x="734897" y="884269"/>
                </a:cubicBezTo>
                <a:lnTo>
                  <a:pt x="933740" y="884269"/>
                </a:lnTo>
                <a:cubicBezTo>
                  <a:pt x="939954" y="884269"/>
                  <a:pt x="944925" y="879255"/>
                  <a:pt x="944925" y="874242"/>
                </a:cubicBezTo>
                <a:lnTo>
                  <a:pt x="944925" y="804049"/>
                </a:lnTo>
                <a:cubicBezTo>
                  <a:pt x="944925" y="775220"/>
                  <a:pt x="920070" y="751404"/>
                  <a:pt x="892729" y="751404"/>
                </a:cubicBezTo>
                <a:close/>
                <a:moveTo>
                  <a:pt x="77052" y="751404"/>
                </a:moveTo>
                <a:cubicBezTo>
                  <a:pt x="49711" y="751404"/>
                  <a:pt x="26098" y="775220"/>
                  <a:pt x="26098" y="804049"/>
                </a:cubicBezTo>
                <a:lnTo>
                  <a:pt x="26098" y="874242"/>
                </a:lnTo>
                <a:cubicBezTo>
                  <a:pt x="26098" y="879255"/>
                  <a:pt x="31069" y="884269"/>
                  <a:pt x="37283" y="884269"/>
                </a:cubicBezTo>
                <a:lnTo>
                  <a:pt x="236126" y="884269"/>
                </a:lnTo>
                <a:cubicBezTo>
                  <a:pt x="241097" y="884269"/>
                  <a:pt x="246068" y="879255"/>
                  <a:pt x="246068" y="874242"/>
                </a:cubicBezTo>
                <a:lnTo>
                  <a:pt x="246068" y="804049"/>
                </a:lnTo>
                <a:cubicBezTo>
                  <a:pt x="246068" y="775220"/>
                  <a:pt x="222456" y="751404"/>
                  <a:pt x="195115" y="751404"/>
                </a:cubicBezTo>
                <a:close/>
                <a:moveTo>
                  <a:pt x="775908" y="725082"/>
                </a:moveTo>
                <a:lnTo>
                  <a:pt x="892729" y="725082"/>
                </a:lnTo>
                <a:cubicBezTo>
                  <a:pt x="936226" y="725082"/>
                  <a:pt x="971023" y="760178"/>
                  <a:pt x="971023" y="804049"/>
                </a:cubicBezTo>
                <a:lnTo>
                  <a:pt x="971023" y="874242"/>
                </a:lnTo>
                <a:cubicBezTo>
                  <a:pt x="971023" y="894297"/>
                  <a:pt x="953624" y="910592"/>
                  <a:pt x="933740" y="910592"/>
                </a:cubicBezTo>
                <a:lnTo>
                  <a:pt x="734897" y="910592"/>
                </a:lnTo>
                <a:cubicBezTo>
                  <a:pt x="715013" y="910592"/>
                  <a:pt x="697614" y="894297"/>
                  <a:pt x="697614" y="874242"/>
                </a:cubicBezTo>
                <a:lnTo>
                  <a:pt x="697614" y="804049"/>
                </a:lnTo>
                <a:cubicBezTo>
                  <a:pt x="697614" y="760178"/>
                  <a:pt x="732412" y="725082"/>
                  <a:pt x="775908" y="725082"/>
                </a:cubicBezTo>
                <a:close/>
                <a:moveTo>
                  <a:pt x="77052" y="725082"/>
                </a:moveTo>
                <a:lnTo>
                  <a:pt x="195115" y="725082"/>
                </a:lnTo>
                <a:cubicBezTo>
                  <a:pt x="238612" y="725082"/>
                  <a:pt x="273409" y="760178"/>
                  <a:pt x="273409" y="804049"/>
                </a:cubicBezTo>
                <a:lnTo>
                  <a:pt x="273409" y="874242"/>
                </a:lnTo>
                <a:cubicBezTo>
                  <a:pt x="273409" y="894297"/>
                  <a:pt x="256010" y="910592"/>
                  <a:pt x="236126" y="910592"/>
                </a:cubicBezTo>
                <a:lnTo>
                  <a:pt x="37283" y="910592"/>
                </a:lnTo>
                <a:cubicBezTo>
                  <a:pt x="17399" y="910592"/>
                  <a:pt x="0" y="894297"/>
                  <a:pt x="0" y="874242"/>
                </a:cubicBezTo>
                <a:lnTo>
                  <a:pt x="0" y="804049"/>
                </a:lnTo>
                <a:cubicBezTo>
                  <a:pt x="0" y="760178"/>
                  <a:pt x="34798" y="725082"/>
                  <a:pt x="77052" y="725082"/>
                </a:cubicBezTo>
                <a:close/>
                <a:moveTo>
                  <a:pt x="573419" y="565785"/>
                </a:moveTo>
                <a:cubicBezTo>
                  <a:pt x="586682" y="565785"/>
                  <a:pt x="597534" y="576908"/>
                  <a:pt x="597534" y="590503"/>
                </a:cubicBezTo>
                <a:cubicBezTo>
                  <a:pt x="597534" y="604098"/>
                  <a:pt x="586682" y="613985"/>
                  <a:pt x="573419" y="613985"/>
                </a:cubicBezTo>
                <a:cubicBezTo>
                  <a:pt x="560156" y="613985"/>
                  <a:pt x="549304" y="604098"/>
                  <a:pt x="549304" y="590503"/>
                </a:cubicBezTo>
                <a:cubicBezTo>
                  <a:pt x="549304" y="576908"/>
                  <a:pt x="560156" y="565785"/>
                  <a:pt x="573419" y="565785"/>
                </a:cubicBezTo>
                <a:close/>
                <a:moveTo>
                  <a:pt x="496517" y="565785"/>
                </a:moveTo>
                <a:cubicBezTo>
                  <a:pt x="509780" y="565785"/>
                  <a:pt x="520632" y="575431"/>
                  <a:pt x="520632" y="588694"/>
                </a:cubicBezTo>
                <a:cubicBezTo>
                  <a:pt x="520632" y="601958"/>
                  <a:pt x="509780" y="614015"/>
                  <a:pt x="496517" y="614015"/>
                </a:cubicBezTo>
                <a:cubicBezTo>
                  <a:pt x="483254" y="614015"/>
                  <a:pt x="472402" y="601958"/>
                  <a:pt x="472402" y="588694"/>
                </a:cubicBezTo>
                <a:cubicBezTo>
                  <a:pt x="472402" y="575431"/>
                  <a:pt x="483254" y="565785"/>
                  <a:pt x="496517" y="565785"/>
                </a:cubicBezTo>
                <a:close/>
                <a:moveTo>
                  <a:pt x="414118" y="565785"/>
                </a:moveTo>
                <a:cubicBezTo>
                  <a:pt x="427382" y="565785"/>
                  <a:pt x="438235" y="575431"/>
                  <a:pt x="438235" y="588694"/>
                </a:cubicBezTo>
                <a:cubicBezTo>
                  <a:pt x="438235" y="601958"/>
                  <a:pt x="427382" y="614015"/>
                  <a:pt x="414118" y="614015"/>
                </a:cubicBezTo>
                <a:cubicBezTo>
                  <a:pt x="400854" y="614015"/>
                  <a:pt x="390001" y="601958"/>
                  <a:pt x="390001" y="588694"/>
                </a:cubicBezTo>
                <a:cubicBezTo>
                  <a:pt x="390001" y="575431"/>
                  <a:pt x="400854" y="565785"/>
                  <a:pt x="414118" y="565785"/>
                </a:cubicBezTo>
                <a:close/>
                <a:moveTo>
                  <a:pt x="832193" y="564806"/>
                </a:moveTo>
                <a:cubicBezTo>
                  <a:pt x="800891" y="564806"/>
                  <a:pt x="774598" y="591295"/>
                  <a:pt x="774598" y="622829"/>
                </a:cubicBezTo>
                <a:cubicBezTo>
                  <a:pt x="774598" y="655625"/>
                  <a:pt x="800891" y="680853"/>
                  <a:pt x="832193" y="680853"/>
                </a:cubicBezTo>
                <a:cubicBezTo>
                  <a:pt x="864747" y="680853"/>
                  <a:pt x="889788" y="655625"/>
                  <a:pt x="889788" y="622829"/>
                </a:cubicBezTo>
                <a:cubicBezTo>
                  <a:pt x="889788" y="591295"/>
                  <a:pt x="864747" y="564806"/>
                  <a:pt x="832193" y="564806"/>
                </a:cubicBezTo>
                <a:close/>
                <a:moveTo>
                  <a:pt x="134579" y="564806"/>
                </a:moveTo>
                <a:cubicBezTo>
                  <a:pt x="102024" y="564806"/>
                  <a:pt x="76982" y="591295"/>
                  <a:pt x="76982" y="622829"/>
                </a:cubicBezTo>
                <a:cubicBezTo>
                  <a:pt x="76982" y="655625"/>
                  <a:pt x="102024" y="680853"/>
                  <a:pt x="134579" y="680853"/>
                </a:cubicBezTo>
                <a:cubicBezTo>
                  <a:pt x="165882" y="680853"/>
                  <a:pt x="192176" y="655625"/>
                  <a:pt x="192176" y="622829"/>
                </a:cubicBezTo>
                <a:cubicBezTo>
                  <a:pt x="192176" y="591295"/>
                  <a:pt x="165882" y="564806"/>
                  <a:pt x="134579" y="564806"/>
                </a:cubicBezTo>
                <a:close/>
                <a:moveTo>
                  <a:pt x="832193" y="538317"/>
                </a:moveTo>
                <a:cubicBezTo>
                  <a:pt x="878520" y="538317"/>
                  <a:pt x="916082" y="576158"/>
                  <a:pt x="916082" y="622829"/>
                </a:cubicBezTo>
                <a:cubicBezTo>
                  <a:pt x="916082" y="669500"/>
                  <a:pt x="878520" y="707342"/>
                  <a:pt x="832193" y="707342"/>
                </a:cubicBezTo>
                <a:cubicBezTo>
                  <a:pt x="785866" y="707342"/>
                  <a:pt x="747052" y="669500"/>
                  <a:pt x="747052" y="622829"/>
                </a:cubicBezTo>
                <a:cubicBezTo>
                  <a:pt x="747052" y="576158"/>
                  <a:pt x="785866" y="538317"/>
                  <a:pt x="832193" y="538317"/>
                </a:cubicBezTo>
                <a:close/>
                <a:moveTo>
                  <a:pt x="134579" y="538317"/>
                </a:moveTo>
                <a:cubicBezTo>
                  <a:pt x="180907" y="538317"/>
                  <a:pt x="218470" y="576158"/>
                  <a:pt x="218470" y="622829"/>
                </a:cubicBezTo>
                <a:cubicBezTo>
                  <a:pt x="218470" y="669500"/>
                  <a:pt x="180907" y="707342"/>
                  <a:pt x="134579" y="707342"/>
                </a:cubicBezTo>
                <a:cubicBezTo>
                  <a:pt x="88251" y="707342"/>
                  <a:pt x="49436" y="669500"/>
                  <a:pt x="49436" y="622829"/>
                </a:cubicBezTo>
                <a:cubicBezTo>
                  <a:pt x="49436" y="576158"/>
                  <a:pt x="88251" y="538317"/>
                  <a:pt x="134579" y="538317"/>
                </a:cubicBezTo>
                <a:close/>
                <a:moveTo>
                  <a:pt x="395054" y="471176"/>
                </a:moveTo>
                <a:cubicBezTo>
                  <a:pt x="375228" y="471176"/>
                  <a:pt x="357879" y="488669"/>
                  <a:pt x="357879" y="509910"/>
                </a:cubicBezTo>
                <a:lnTo>
                  <a:pt x="357879" y="661097"/>
                </a:lnTo>
                <a:cubicBezTo>
                  <a:pt x="357879" y="669844"/>
                  <a:pt x="354161" y="677340"/>
                  <a:pt x="349205" y="684837"/>
                </a:cubicBezTo>
                <a:lnTo>
                  <a:pt x="330617" y="703579"/>
                </a:lnTo>
                <a:cubicBezTo>
                  <a:pt x="330617" y="704829"/>
                  <a:pt x="330617" y="704829"/>
                  <a:pt x="330617" y="706078"/>
                </a:cubicBezTo>
                <a:cubicBezTo>
                  <a:pt x="330617" y="707328"/>
                  <a:pt x="333095" y="707328"/>
                  <a:pt x="333095" y="707328"/>
                </a:cubicBezTo>
                <a:lnTo>
                  <a:pt x="604476" y="707328"/>
                </a:lnTo>
                <a:cubicBezTo>
                  <a:pt x="625542" y="707328"/>
                  <a:pt x="642890" y="689835"/>
                  <a:pt x="642890" y="669844"/>
                </a:cubicBezTo>
                <a:lnTo>
                  <a:pt x="642890" y="509910"/>
                </a:lnTo>
                <a:cubicBezTo>
                  <a:pt x="642890" y="488669"/>
                  <a:pt x="625542" y="471176"/>
                  <a:pt x="604476" y="471176"/>
                </a:cubicBezTo>
                <a:close/>
                <a:moveTo>
                  <a:pt x="395054" y="444937"/>
                </a:moveTo>
                <a:lnTo>
                  <a:pt x="604476" y="444937"/>
                </a:lnTo>
                <a:cubicBezTo>
                  <a:pt x="640412" y="444937"/>
                  <a:pt x="668913" y="473675"/>
                  <a:pt x="668913" y="509910"/>
                </a:cubicBezTo>
                <a:lnTo>
                  <a:pt x="668913" y="669844"/>
                </a:lnTo>
                <a:cubicBezTo>
                  <a:pt x="668913" y="704829"/>
                  <a:pt x="640412" y="734817"/>
                  <a:pt x="604476" y="734817"/>
                </a:cubicBezTo>
                <a:lnTo>
                  <a:pt x="333095" y="734817"/>
                </a:lnTo>
                <a:cubicBezTo>
                  <a:pt x="320704" y="734817"/>
                  <a:pt x="312029" y="727320"/>
                  <a:pt x="307073" y="717324"/>
                </a:cubicBezTo>
                <a:cubicBezTo>
                  <a:pt x="302116" y="706078"/>
                  <a:pt x="303355" y="694833"/>
                  <a:pt x="312029" y="686087"/>
                </a:cubicBezTo>
                <a:lnTo>
                  <a:pt x="329378" y="666095"/>
                </a:lnTo>
                <a:cubicBezTo>
                  <a:pt x="330617" y="664846"/>
                  <a:pt x="331856" y="663596"/>
                  <a:pt x="331856" y="661097"/>
                </a:cubicBezTo>
                <a:lnTo>
                  <a:pt x="331856" y="509910"/>
                </a:lnTo>
                <a:cubicBezTo>
                  <a:pt x="331856" y="473675"/>
                  <a:pt x="360357" y="444937"/>
                  <a:pt x="395054" y="444937"/>
                </a:cubicBezTo>
                <a:close/>
                <a:moveTo>
                  <a:pt x="429848" y="212910"/>
                </a:moveTo>
                <a:cubicBezTo>
                  <a:pt x="401265" y="212910"/>
                  <a:pt x="378895" y="236566"/>
                  <a:pt x="378895" y="265203"/>
                </a:cubicBezTo>
                <a:lnTo>
                  <a:pt x="378895" y="334928"/>
                </a:lnTo>
                <a:cubicBezTo>
                  <a:pt x="378895" y="339909"/>
                  <a:pt x="383866" y="346134"/>
                  <a:pt x="388837" y="346134"/>
                </a:cubicBezTo>
                <a:lnTo>
                  <a:pt x="587680" y="346134"/>
                </a:lnTo>
                <a:cubicBezTo>
                  <a:pt x="592651" y="346134"/>
                  <a:pt x="598865" y="339909"/>
                  <a:pt x="598865" y="334928"/>
                </a:cubicBezTo>
                <a:lnTo>
                  <a:pt x="598865" y="265203"/>
                </a:lnTo>
                <a:cubicBezTo>
                  <a:pt x="598865" y="236566"/>
                  <a:pt x="575252" y="212910"/>
                  <a:pt x="546669" y="212910"/>
                </a:cubicBezTo>
                <a:close/>
                <a:moveTo>
                  <a:pt x="429848" y="186763"/>
                </a:moveTo>
                <a:lnTo>
                  <a:pt x="546669" y="186763"/>
                </a:lnTo>
                <a:cubicBezTo>
                  <a:pt x="590166" y="186763"/>
                  <a:pt x="624963" y="221625"/>
                  <a:pt x="624963" y="265203"/>
                </a:cubicBezTo>
                <a:lnTo>
                  <a:pt x="624963" y="334928"/>
                </a:lnTo>
                <a:cubicBezTo>
                  <a:pt x="624963" y="354850"/>
                  <a:pt x="608807" y="372281"/>
                  <a:pt x="587680" y="372281"/>
                </a:cubicBezTo>
                <a:lnTo>
                  <a:pt x="388837" y="372281"/>
                </a:lnTo>
                <a:cubicBezTo>
                  <a:pt x="368953" y="372281"/>
                  <a:pt x="351554" y="354850"/>
                  <a:pt x="351554" y="334928"/>
                </a:cubicBezTo>
                <a:lnTo>
                  <a:pt x="351554" y="265203"/>
                </a:lnTo>
                <a:cubicBezTo>
                  <a:pt x="351554" y="221625"/>
                  <a:pt x="387594" y="186763"/>
                  <a:pt x="429848" y="186763"/>
                </a:cubicBezTo>
                <a:close/>
                <a:moveTo>
                  <a:pt x="641981" y="145925"/>
                </a:moveTo>
                <a:cubicBezTo>
                  <a:pt x="645096" y="144682"/>
                  <a:pt x="648523" y="144682"/>
                  <a:pt x="651639" y="146546"/>
                </a:cubicBezTo>
                <a:cubicBezTo>
                  <a:pt x="789981" y="201236"/>
                  <a:pt x="892179" y="320559"/>
                  <a:pt x="925829" y="465985"/>
                </a:cubicBezTo>
                <a:cubicBezTo>
                  <a:pt x="927076" y="472199"/>
                  <a:pt x="922090" y="479657"/>
                  <a:pt x="915859" y="482143"/>
                </a:cubicBezTo>
                <a:cubicBezTo>
                  <a:pt x="914612" y="482143"/>
                  <a:pt x="913366" y="482143"/>
                  <a:pt x="912120" y="482143"/>
                </a:cubicBezTo>
                <a:cubicBezTo>
                  <a:pt x="905888" y="482143"/>
                  <a:pt x="900903" y="477171"/>
                  <a:pt x="899657" y="470956"/>
                </a:cubicBezTo>
                <a:cubicBezTo>
                  <a:pt x="868499" y="334232"/>
                  <a:pt x="772532" y="223609"/>
                  <a:pt x="641669" y="170162"/>
                </a:cubicBezTo>
                <a:cubicBezTo>
                  <a:pt x="635437" y="167676"/>
                  <a:pt x="631698" y="160218"/>
                  <a:pt x="634191" y="152761"/>
                </a:cubicBezTo>
                <a:cubicBezTo>
                  <a:pt x="636061" y="149654"/>
                  <a:pt x="638865" y="147168"/>
                  <a:pt x="641981" y="145925"/>
                </a:cubicBezTo>
                <a:close/>
                <a:moveTo>
                  <a:pt x="315132" y="145303"/>
                </a:moveTo>
                <a:cubicBezTo>
                  <a:pt x="321364" y="142817"/>
                  <a:pt x="328841" y="146546"/>
                  <a:pt x="331334" y="152761"/>
                </a:cubicBezTo>
                <a:cubicBezTo>
                  <a:pt x="333827" y="160218"/>
                  <a:pt x="330088" y="167676"/>
                  <a:pt x="323856" y="170162"/>
                </a:cubicBezTo>
                <a:cubicBezTo>
                  <a:pt x="192993" y="222366"/>
                  <a:pt x="97026" y="334232"/>
                  <a:pt x="65868" y="470956"/>
                </a:cubicBezTo>
                <a:cubicBezTo>
                  <a:pt x="64622" y="477171"/>
                  <a:pt x="59636" y="482143"/>
                  <a:pt x="53405" y="482143"/>
                </a:cubicBezTo>
                <a:cubicBezTo>
                  <a:pt x="52159" y="482143"/>
                  <a:pt x="50912" y="482143"/>
                  <a:pt x="49666" y="482143"/>
                </a:cubicBezTo>
                <a:cubicBezTo>
                  <a:pt x="43434" y="479657"/>
                  <a:pt x="38449" y="472199"/>
                  <a:pt x="39695" y="465985"/>
                </a:cubicBezTo>
                <a:cubicBezTo>
                  <a:pt x="73346" y="320559"/>
                  <a:pt x="175544" y="201236"/>
                  <a:pt x="315132" y="145303"/>
                </a:cubicBezTo>
                <a:close/>
                <a:moveTo>
                  <a:pt x="490994" y="25228"/>
                </a:moveTo>
                <a:cubicBezTo>
                  <a:pt x="459461" y="25228"/>
                  <a:pt x="432972" y="51716"/>
                  <a:pt x="432972" y="84512"/>
                </a:cubicBezTo>
                <a:cubicBezTo>
                  <a:pt x="432972" y="116047"/>
                  <a:pt x="459461" y="142536"/>
                  <a:pt x="490994" y="142536"/>
                </a:cubicBezTo>
                <a:cubicBezTo>
                  <a:pt x="523789" y="142536"/>
                  <a:pt x="549016" y="116047"/>
                  <a:pt x="549016" y="84512"/>
                </a:cubicBezTo>
                <a:cubicBezTo>
                  <a:pt x="549016" y="51716"/>
                  <a:pt x="523789" y="25228"/>
                  <a:pt x="490994" y="25228"/>
                </a:cubicBezTo>
                <a:close/>
                <a:moveTo>
                  <a:pt x="490994" y="0"/>
                </a:moveTo>
                <a:cubicBezTo>
                  <a:pt x="537664" y="0"/>
                  <a:pt x="575505" y="37841"/>
                  <a:pt x="575505" y="84512"/>
                </a:cubicBezTo>
                <a:cubicBezTo>
                  <a:pt x="575505" y="131183"/>
                  <a:pt x="537664" y="169025"/>
                  <a:pt x="490994" y="169025"/>
                </a:cubicBezTo>
                <a:cubicBezTo>
                  <a:pt x="444324" y="169025"/>
                  <a:pt x="406484" y="131183"/>
                  <a:pt x="406484" y="84512"/>
                </a:cubicBezTo>
                <a:cubicBezTo>
                  <a:pt x="406484" y="37841"/>
                  <a:pt x="444324" y="0"/>
                  <a:pt x="4909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14541A2-258C-F944-927A-E4697D32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564" y="8906908"/>
            <a:ext cx="668902" cy="1014972"/>
          </a:xfrm>
          <a:custGeom>
            <a:avLst/>
            <a:gdLst>
              <a:gd name="connsiteX0" fmla="*/ 467629 w 668902"/>
              <a:gd name="connsiteY0" fmla="*/ 536620 h 1014972"/>
              <a:gd name="connsiteX1" fmla="*/ 471382 w 668902"/>
              <a:gd name="connsiteY1" fmla="*/ 556500 h 1014972"/>
              <a:gd name="connsiteX2" fmla="*/ 471382 w 668902"/>
              <a:gd name="connsiteY2" fmla="*/ 573894 h 1014972"/>
              <a:gd name="connsiteX3" fmla="*/ 471382 w 668902"/>
              <a:gd name="connsiteY3" fmla="*/ 618623 h 1014972"/>
              <a:gd name="connsiteX4" fmla="*/ 471382 w 668902"/>
              <a:gd name="connsiteY4" fmla="*/ 736658 h 1014972"/>
              <a:gd name="connsiteX5" fmla="*/ 467629 w 668902"/>
              <a:gd name="connsiteY5" fmla="*/ 756537 h 1014972"/>
              <a:gd name="connsiteX6" fmla="*/ 467629 w 668902"/>
              <a:gd name="connsiteY6" fmla="*/ 916816 h 1014972"/>
              <a:gd name="connsiteX7" fmla="*/ 481388 w 668902"/>
              <a:gd name="connsiteY7" fmla="*/ 924271 h 1014972"/>
              <a:gd name="connsiteX8" fmla="*/ 495146 w 668902"/>
              <a:gd name="connsiteY8" fmla="*/ 916816 h 1014972"/>
              <a:gd name="connsiteX9" fmla="*/ 495146 w 668902"/>
              <a:gd name="connsiteY9" fmla="*/ 739143 h 1014972"/>
              <a:gd name="connsiteX10" fmla="*/ 508905 w 668902"/>
              <a:gd name="connsiteY10" fmla="*/ 726718 h 1014972"/>
              <a:gd name="connsiteX11" fmla="*/ 522663 w 668902"/>
              <a:gd name="connsiteY11" fmla="*/ 739143 h 1014972"/>
              <a:gd name="connsiteX12" fmla="*/ 522663 w 668902"/>
              <a:gd name="connsiteY12" fmla="*/ 916816 h 1014972"/>
              <a:gd name="connsiteX13" fmla="*/ 536422 w 668902"/>
              <a:gd name="connsiteY13" fmla="*/ 924271 h 1014972"/>
              <a:gd name="connsiteX14" fmla="*/ 551431 w 668902"/>
              <a:gd name="connsiteY14" fmla="*/ 916816 h 1014972"/>
              <a:gd name="connsiteX15" fmla="*/ 551431 w 668902"/>
              <a:gd name="connsiteY15" fmla="*/ 699384 h 1014972"/>
              <a:gd name="connsiteX16" fmla="*/ 551431 w 668902"/>
              <a:gd name="connsiteY16" fmla="*/ 572652 h 1014972"/>
              <a:gd name="connsiteX17" fmla="*/ 563939 w 668902"/>
              <a:gd name="connsiteY17" fmla="*/ 558985 h 1014972"/>
              <a:gd name="connsiteX18" fmla="*/ 576446 w 668902"/>
              <a:gd name="connsiteY18" fmla="*/ 572652 h 1014972"/>
              <a:gd name="connsiteX19" fmla="*/ 576446 w 668902"/>
              <a:gd name="connsiteY19" fmla="*/ 715536 h 1014972"/>
              <a:gd name="connsiteX20" fmla="*/ 582700 w 668902"/>
              <a:gd name="connsiteY20" fmla="*/ 722991 h 1014972"/>
              <a:gd name="connsiteX21" fmla="*/ 587703 w 668902"/>
              <a:gd name="connsiteY21" fmla="*/ 715536 h 1014972"/>
              <a:gd name="connsiteX22" fmla="*/ 587703 w 668902"/>
              <a:gd name="connsiteY22" fmla="*/ 616138 h 1014972"/>
              <a:gd name="connsiteX23" fmla="*/ 587703 w 668902"/>
              <a:gd name="connsiteY23" fmla="*/ 578864 h 1014972"/>
              <a:gd name="connsiteX24" fmla="*/ 587703 w 668902"/>
              <a:gd name="connsiteY24" fmla="*/ 563954 h 1014972"/>
              <a:gd name="connsiteX25" fmla="*/ 555183 w 668902"/>
              <a:gd name="connsiteY25" fmla="*/ 536620 h 1014972"/>
              <a:gd name="connsiteX26" fmla="*/ 141179 w 668902"/>
              <a:gd name="connsiteY26" fmla="*/ 536620 h 1014972"/>
              <a:gd name="connsiteX27" fmla="*/ 109910 w 668902"/>
              <a:gd name="connsiteY27" fmla="*/ 563954 h 1014972"/>
              <a:gd name="connsiteX28" fmla="*/ 109910 w 668902"/>
              <a:gd name="connsiteY28" fmla="*/ 578864 h 1014972"/>
              <a:gd name="connsiteX29" fmla="*/ 109910 w 668902"/>
              <a:gd name="connsiteY29" fmla="*/ 616138 h 1014972"/>
              <a:gd name="connsiteX30" fmla="*/ 109910 w 668902"/>
              <a:gd name="connsiteY30" fmla="*/ 715536 h 1014972"/>
              <a:gd name="connsiteX31" fmla="*/ 114913 w 668902"/>
              <a:gd name="connsiteY31" fmla="*/ 722991 h 1014972"/>
              <a:gd name="connsiteX32" fmla="*/ 119916 w 668902"/>
              <a:gd name="connsiteY32" fmla="*/ 715536 h 1014972"/>
              <a:gd name="connsiteX33" fmla="*/ 119916 w 668902"/>
              <a:gd name="connsiteY33" fmla="*/ 572652 h 1014972"/>
              <a:gd name="connsiteX34" fmla="*/ 132424 w 668902"/>
              <a:gd name="connsiteY34" fmla="*/ 558985 h 1014972"/>
              <a:gd name="connsiteX35" fmla="*/ 146182 w 668902"/>
              <a:gd name="connsiteY35" fmla="*/ 572652 h 1014972"/>
              <a:gd name="connsiteX36" fmla="*/ 146182 w 668902"/>
              <a:gd name="connsiteY36" fmla="*/ 699384 h 1014972"/>
              <a:gd name="connsiteX37" fmla="*/ 146182 w 668902"/>
              <a:gd name="connsiteY37" fmla="*/ 916816 h 1014972"/>
              <a:gd name="connsiteX38" fmla="*/ 161191 w 668902"/>
              <a:gd name="connsiteY38" fmla="*/ 924271 h 1014972"/>
              <a:gd name="connsiteX39" fmla="*/ 174950 w 668902"/>
              <a:gd name="connsiteY39" fmla="*/ 916816 h 1014972"/>
              <a:gd name="connsiteX40" fmla="*/ 174950 w 668902"/>
              <a:gd name="connsiteY40" fmla="*/ 739143 h 1014972"/>
              <a:gd name="connsiteX41" fmla="*/ 188708 w 668902"/>
              <a:gd name="connsiteY41" fmla="*/ 726718 h 1014972"/>
              <a:gd name="connsiteX42" fmla="*/ 201216 w 668902"/>
              <a:gd name="connsiteY42" fmla="*/ 739143 h 1014972"/>
              <a:gd name="connsiteX43" fmla="*/ 201216 w 668902"/>
              <a:gd name="connsiteY43" fmla="*/ 916816 h 1014972"/>
              <a:gd name="connsiteX44" fmla="*/ 216225 w 668902"/>
              <a:gd name="connsiteY44" fmla="*/ 924271 h 1014972"/>
              <a:gd name="connsiteX45" fmla="*/ 231234 w 668902"/>
              <a:gd name="connsiteY45" fmla="*/ 916816 h 1014972"/>
              <a:gd name="connsiteX46" fmla="*/ 231234 w 668902"/>
              <a:gd name="connsiteY46" fmla="*/ 756537 h 1014972"/>
              <a:gd name="connsiteX47" fmla="*/ 224980 w 668902"/>
              <a:gd name="connsiteY47" fmla="*/ 736658 h 1014972"/>
              <a:gd name="connsiteX48" fmla="*/ 224980 w 668902"/>
              <a:gd name="connsiteY48" fmla="*/ 618623 h 1014972"/>
              <a:gd name="connsiteX49" fmla="*/ 224980 w 668902"/>
              <a:gd name="connsiteY49" fmla="*/ 573894 h 1014972"/>
              <a:gd name="connsiteX50" fmla="*/ 224980 w 668902"/>
              <a:gd name="connsiteY50" fmla="*/ 556500 h 1014972"/>
              <a:gd name="connsiteX51" fmla="*/ 228733 w 668902"/>
              <a:gd name="connsiteY51" fmla="*/ 536620 h 1014972"/>
              <a:gd name="connsiteX52" fmla="*/ 292522 w 668902"/>
              <a:gd name="connsiteY52" fmla="*/ 521710 h 1014972"/>
              <a:gd name="connsiteX53" fmla="*/ 252497 w 668902"/>
              <a:gd name="connsiteY53" fmla="*/ 556500 h 1014972"/>
              <a:gd name="connsiteX54" fmla="*/ 252497 w 668902"/>
              <a:gd name="connsiteY54" fmla="*/ 573894 h 1014972"/>
              <a:gd name="connsiteX55" fmla="*/ 252497 w 668902"/>
              <a:gd name="connsiteY55" fmla="*/ 618623 h 1014972"/>
              <a:gd name="connsiteX56" fmla="*/ 252497 w 668902"/>
              <a:gd name="connsiteY56" fmla="*/ 736658 h 1014972"/>
              <a:gd name="connsiteX57" fmla="*/ 254999 w 668902"/>
              <a:gd name="connsiteY57" fmla="*/ 745355 h 1014972"/>
              <a:gd name="connsiteX58" fmla="*/ 260002 w 668902"/>
              <a:gd name="connsiteY58" fmla="*/ 749083 h 1014972"/>
              <a:gd name="connsiteX59" fmla="*/ 270008 w 668902"/>
              <a:gd name="connsiteY59" fmla="*/ 736658 h 1014972"/>
              <a:gd name="connsiteX60" fmla="*/ 270008 w 668902"/>
              <a:gd name="connsiteY60" fmla="*/ 716778 h 1014972"/>
              <a:gd name="connsiteX61" fmla="*/ 270008 w 668902"/>
              <a:gd name="connsiteY61" fmla="*/ 566439 h 1014972"/>
              <a:gd name="connsiteX62" fmla="*/ 282516 w 668902"/>
              <a:gd name="connsiteY62" fmla="*/ 554015 h 1014972"/>
              <a:gd name="connsiteX63" fmla="*/ 296274 w 668902"/>
              <a:gd name="connsiteY63" fmla="*/ 566439 h 1014972"/>
              <a:gd name="connsiteX64" fmla="*/ 296274 w 668902"/>
              <a:gd name="connsiteY64" fmla="*/ 716778 h 1014972"/>
              <a:gd name="connsiteX65" fmla="*/ 296274 w 668902"/>
              <a:gd name="connsiteY65" fmla="*/ 736658 h 1014972"/>
              <a:gd name="connsiteX66" fmla="*/ 296274 w 668902"/>
              <a:gd name="connsiteY66" fmla="*/ 976455 h 1014972"/>
              <a:gd name="connsiteX67" fmla="*/ 316287 w 668902"/>
              <a:gd name="connsiteY67" fmla="*/ 988880 h 1014972"/>
              <a:gd name="connsiteX68" fmla="*/ 335048 w 668902"/>
              <a:gd name="connsiteY68" fmla="*/ 976455 h 1014972"/>
              <a:gd name="connsiteX69" fmla="*/ 335048 w 668902"/>
              <a:gd name="connsiteY69" fmla="*/ 766477 h 1014972"/>
              <a:gd name="connsiteX70" fmla="*/ 348806 w 668902"/>
              <a:gd name="connsiteY70" fmla="*/ 752810 h 1014972"/>
              <a:gd name="connsiteX71" fmla="*/ 362565 w 668902"/>
              <a:gd name="connsiteY71" fmla="*/ 766477 h 1014972"/>
              <a:gd name="connsiteX72" fmla="*/ 362565 w 668902"/>
              <a:gd name="connsiteY72" fmla="*/ 976455 h 1014972"/>
              <a:gd name="connsiteX73" fmla="*/ 381326 w 668902"/>
              <a:gd name="connsiteY73" fmla="*/ 988880 h 1014972"/>
              <a:gd name="connsiteX74" fmla="*/ 401339 w 668902"/>
              <a:gd name="connsiteY74" fmla="*/ 976455 h 1014972"/>
              <a:gd name="connsiteX75" fmla="*/ 401339 w 668902"/>
              <a:gd name="connsiteY75" fmla="*/ 716778 h 1014972"/>
              <a:gd name="connsiteX76" fmla="*/ 401339 w 668902"/>
              <a:gd name="connsiteY76" fmla="*/ 567682 h 1014972"/>
              <a:gd name="connsiteX77" fmla="*/ 413846 w 668902"/>
              <a:gd name="connsiteY77" fmla="*/ 554015 h 1014972"/>
              <a:gd name="connsiteX78" fmla="*/ 427605 w 668902"/>
              <a:gd name="connsiteY78" fmla="*/ 567682 h 1014972"/>
              <a:gd name="connsiteX79" fmla="*/ 427605 w 668902"/>
              <a:gd name="connsiteY79" fmla="*/ 736658 h 1014972"/>
              <a:gd name="connsiteX80" fmla="*/ 436360 w 668902"/>
              <a:gd name="connsiteY80" fmla="*/ 749083 h 1014972"/>
              <a:gd name="connsiteX81" fmla="*/ 442614 w 668902"/>
              <a:gd name="connsiteY81" fmla="*/ 745355 h 1014972"/>
              <a:gd name="connsiteX82" fmla="*/ 445116 w 668902"/>
              <a:gd name="connsiteY82" fmla="*/ 736658 h 1014972"/>
              <a:gd name="connsiteX83" fmla="*/ 445116 w 668902"/>
              <a:gd name="connsiteY83" fmla="*/ 618623 h 1014972"/>
              <a:gd name="connsiteX84" fmla="*/ 445116 w 668902"/>
              <a:gd name="connsiteY84" fmla="*/ 573894 h 1014972"/>
              <a:gd name="connsiteX85" fmla="*/ 445116 w 668902"/>
              <a:gd name="connsiteY85" fmla="*/ 556500 h 1014972"/>
              <a:gd name="connsiteX86" fmla="*/ 405091 w 668902"/>
              <a:gd name="connsiteY86" fmla="*/ 521710 h 1014972"/>
              <a:gd name="connsiteX87" fmla="*/ 292522 w 668902"/>
              <a:gd name="connsiteY87" fmla="*/ 494376 h 1014972"/>
              <a:gd name="connsiteX88" fmla="*/ 405091 w 668902"/>
              <a:gd name="connsiteY88" fmla="*/ 494376 h 1014972"/>
              <a:gd name="connsiteX89" fmla="*/ 448868 w 668902"/>
              <a:gd name="connsiteY89" fmla="*/ 510528 h 1014972"/>
              <a:gd name="connsiteX90" fmla="*/ 461376 w 668902"/>
              <a:gd name="connsiteY90" fmla="*/ 509286 h 1014972"/>
              <a:gd name="connsiteX91" fmla="*/ 555183 w 668902"/>
              <a:gd name="connsiteY91" fmla="*/ 509286 h 1014972"/>
              <a:gd name="connsiteX92" fmla="*/ 613969 w 668902"/>
              <a:gd name="connsiteY92" fmla="*/ 563954 h 1014972"/>
              <a:gd name="connsiteX93" fmla="*/ 613969 w 668902"/>
              <a:gd name="connsiteY93" fmla="*/ 578864 h 1014972"/>
              <a:gd name="connsiteX94" fmla="*/ 613969 w 668902"/>
              <a:gd name="connsiteY94" fmla="*/ 616138 h 1014972"/>
              <a:gd name="connsiteX95" fmla="*/ 613969 w 668902"/>
              <a:gd name="connsiteY95" fmla="*/ 715536 h 1014972"/>
              <a:gd name="connsiteX96" fmla="*/ 585202 w 668902"/>
              <a:gd name="connsiteY96" fmla="*/ 749083 h 1014972"/>
              <a:gd name="connsiteX97" fmla="*/ 582700 w 668902"/>
              <a:gd name="connsiteY97" fmla="*/ 750325 h 1014972"/>
              <a:gd name="connsiteX98" fmla="*/ 578948 w 668902"/>
              <a:gd name="connsiteY98" fmla="*/ 749083 h 1014972"/>
              <a:gd name="connsiteX99" fmla="*/ 576446 w 668902"/>
              <a:gd name="connsiteY99" fmla="*/ 749083 h 1014972"/>
              <a:gd name="connsiteX100" fmla="*/ 576446 w 668902"/>
              <a:gd name="connsiteY100" fmla="*/ 916816 h 1014972"/>
              <a:gd name="connsiteX101" fmla="*/ 536422 w 668902"/>
              <a:gd name="connsiteY101" fmla="*/ 950363 h 1014972"/>
              <a:gd name="connsiteX102" fmla="*/ 508905 w 668902"/>
              <a:gd name="connsiteY102" fmla="*/ 942908 h 1014972"/>
              <a:gd name="connsiteX103" fmla="*/ 481388 w 668902"/>
              <a:gd name="connsiteY103" fmla="*/ 950363 h 1014972"/>
              <a:gd name="connsiteX104" fmla="*/ 440113 w 668902"/>
              <a:gd name="connsiteY104" fmla="*/ 916816 h 1014972"/>
              <a:gd name="connsiteX105" fmla="*/ 440113 w 668902"/>
              <a:gd name="connsiteY105" fmla="*/ 775175 h 1014972"/>
              <a:gd name="connsiteX106" fmla="*/ 438862 w 668902"/>
              <a:gd name="connsiteY106" fmla="*/ 775175 h 1014972"/>
              <a:gd name="connsiteX107" fmla="*/ 436360 w 668902"/>
              <a:gd name="connsiteY107" fmla="*/ 775175 h 1014972"/>
              <a:gd name="connsiteX108" fmla="*/ 432608 w 668902"/>
              <a:gd name="connsiteY108" fmla="*/ 775175 h 1014972"/>
              <a:gd name="connsiteX109" fmla="*/ 427605 w 668902"/>
              <a:gd name="connsiteY109" fmla="*/ 773932 h 1014972"/>
              <a:gd name="connsiteX110" fmla="*/ 427605 w 668902"/>
              <a:gd name="connsiteY110" fmla="*/ 976455 h 1014972"/>
              <a:gd name="connsiteX111" fmla="*/ 381326 w 668902"/>
              <a:gd name="connsiteY111" fmla="*/ 1014972 h 1014972"/>
              <a:gd name="connsiteX112" fmla="*/ 348806 w 668902"/>
              <a:gd name="connsiteY112" fmla="*/ 1002547 h 1014972"/>
              <a:gd name="connsiteX113" fmla="*/ 316287 w 668902"/>
              <a:gd name="connsiteY113" fmla="*/ 1014972 h 1014972"/>
              <a:gd name="connsiteX114" fmla="*/ 270008 w 668902"/>
              <a:gd name="connsiteY114" fmla="*/ 976455 h 1014972"/>
              <a:gd name="connsiteX115" fmla="*/ 270008 w 668902"/>
              <a:gd name="connsiteY115" fmla="*/ 773932 h 1014972"/>
              <a:gd name="connsiteX116" fmla="*/ 260002 w 668902"/>
              <a:gd name="connsiteY116" fmla="*/ 775175 h 1014972"/>
              <a:gd name="connsiteX117" fmla="*/ 257500 w 668902"/>
              <a:gd name="connsiteY117" fmla="*/ 775175 h 1014972"/>
              <a:gd name="connsiteX118" fmla="*/ 257500 w 668902"/>
              <a:gd name="connsiteY118" fmla="*/ 916816 h 1014972"/>
              <a:gd name="connsiteX119" fmla="*/ 216225 w 668902"/>
              <a:gd name="connsiteY119" fmla="*/ 950363 h 1014972"/>
              <a:gd name="connsiteX120" fmla="*/ 188708 w 668902"/>
              <a:gd name="connsiteY120" fmla="*/ 942908 h 1014972"/>
              <a:gd name="connsiteX121" fmla="*/ 161191 w 668902"/>
              <a:gd name="connsiteY121" fmla="*/ 950363 h 1014972"/>
              <a:gd name="connsiteX122" fmla="*/ 119916 w 668902"/>
              <a:gd name="connsiteY122" fmla="*/ 916816 h 1014972"/>
              <a:gd name="connsiteX123" fmla="*/ 119916 w 668902"/>
              <a:gd name="connsiteY123" fmla="*/ 749083 h 1014972"/>
              <a:gd name="connsiteX124" fmla="*/ 117414 w 668902"/>
              <a:gd name="connsiteY124" fmla="*/ 749083 h 1014972"/>
              <a:gd name="connsiteX125" fmla="*/ 114913 w 668902"/>
              <a:gd name="connsiteY125" fmla="*/ 750325 h 1014972"/>
              <a:gd name="connsiteX126" fmla="*/ 112411 w 668902"/>
              <a:gd name="connsiteY126" fmla="*/ 749083 h 1014972"/>
              <a:gd name="connsiteX127" fmla="*/ 82393 w 668902"/>
              <a:gd name="connsiteY127" fmla="*/ 715536 h 1014972"/>
              <a:gd name="connsiteX128" fmla="*/ 82393 w 668902"/>
              <a:gd name="connsiteY128" fmla="*/ 616138 h 1014972"/>
              <a:gd name="connsiteX129" fmla="*/ 82393 w 668902"/>
              <a:gd name="connsiteY129" fmla="*/ 578864 h 1014972"/>
              <a:gd name="connsiteX130" fmla="*/ 82393 w 668902"/>
              <a:gd name="connsiteY130" fmla="*/ 563954 h 1014972"/>
              <a:gd name="connsiteX131" fmla="*/ 141179 w 668902"/>
              <a:gd name="connsiteY131" fmla="*/ 509286 h 1014972"/>
              <a:gd name="connsiteX132" fmla="*/ 236237 w 668902"/>
              <a:gd name="connsiteY132" fmla="*/ 509286 h 1014972"/>
              <a:gd name="connsiteX133" fmla="*/ 247494 w 668902"/>
              <a:gd name="connsiteY133" fmla="*/ 510528 h 1014972"/>
              <a:gd name="connsiteX134" fmla="*/ 292522 w 668902"/>
              <a:gd name="connsiteY134" fmla="*/ 494376 h 1014972"/>
              <a:gd name="connsiteX135" fmla="*/ 499238 w 668902"/>
              <a:gd name="connsiteY135" fmla="*/ 401150 h 1014972"/>
              <a:gd name="connsiteX136" fmla="*/ 461571 w 668902"/>
              <a:gd name="connsiteY136" fmla="*/ 438817 h 1014972"/>
              <a:gd name="connsiteX137" fmla="*/ 499238 w 668902"/>
              <a:gd name="connsiteY137" fmla="*/ 476483 h 1014972"/>
              <a:gd name="connsiteX138" fmla="*/ 538160 w 668902"/>
              <a:gd name="connsiteY138" fmla="*/ 438817 h 1014972"/>
              <a:gd name="connsiteX139" fmla="*/ 499238 w 668902"/>
              <a:gd name="connsiteY139" fmla="*/ 401150 h 1014972"/>
              <a:gd name="connsiteX140" fmla="*/ 190987 w 668902"/>
              <a:gd name="connsiteY140" fmla="*/ 401150 h 1014972"/>
              <a:gd name="connsiteX141" fmla="*/ 152958 w 668902"/>
              <a:gd name="connsiteY141" fmla="*/ 438817 h 1014972"/>
              <a:gd name="connsiteX142" fmla="*/ 190987 w 668902"/>
              <a:gd name="connsiteY142" fmla="*/ 476483 h 1014972"/>
              <a:gd name="connsiteX143" fmla="*/ 230283 w 668902"/>
              <a:gd name="connsiteY143" fmla="*/ 438817 h 1014972"/>
              <a:gd name="connsiteX144" fmla="*/ 190987 w 668902"/>
              <a:gd name="connsiteY144" fmla="*/ 401150 h 1014972"/>
              <a:gd name="connsiteX145" fmla="*/ 499238 w 668902"/>
              <a:gd name="connsiteY145" fmla="*/ 373528 h 1014972"/>
              <a:gd name="connsiteX146" fmla="*/ 564526 w 668902"/>
              <a:gd name="connsiteY146" fmla="*/ 438817 h 1014972"/>
              <a:gd name="connsiteX147" fmla="*/ 499238 w 668902"/>
              <a:gd name="connsiteY147" fmla="*/ 504105 h 1014972"/>
              <a:gd name="connsiteX148" fmla="*/ 433949 w 668902"/>
              <a:gd name="connsiteY148" fmla="*/ 438817 h 1014972"/>
              <a:gd name="connsiteX149" fmla="*/ 499238 w 668902"/>
              <a:gd name="connsiteY149" fmla="*/ 373528 h 1014972"/>
              <a:gd name="connsiteX150" fmla="*/ 190987 w 668902"/>
              <a:gd name="connsiteY150" fmla="*/ 373528 h 1014972"/>
              <a:gd name="connsiteX151" fmla="*/ 256903 w 668902"/>
              <a:gd name="connsiteY151" fmla="*/ 438817 h 1014972"/>
              <a:gd name="connsiteX152" fmla="*/ 190987 w 668902"/>
              <a:gd name="connsiteY152" fmla="*/ 504105 h 1014972"/>
              <a:gd name="connsiteX153" fmla="*/ 126338 w 668902"/>
              <a:gd name="connsiteY153" fmla="*/ 438817 h 1014972"/>
              <a:gd name="connsiteX154" fmla="*/ 190987 w 668902"/>
              <a:gd name="connsiteY154" fmla="*/ 373528 h 1014972"/>
              <a:gd name="connsiteX155" fmla="*/ 343315 w 668902"/>
              <a:gd name="connsiteY155" fmla="*/ 356774 h 1014972"/>
              <a:gd name="connsiteX156" fmla="*/ 295113 w 668902"/>
              <a:gd name="connsiteY156" fmla="*/ 402503 h 1014972"/>
              <a:gd name="connsiteX157" fmla="*/ 343315 w 668902"/>
              <a:gd name="connsiteY157" fmla="*/ 450704 h 1014972"/>
              <a:gd name="connsiteX158" fmla="*/ 389045 w 668902"/>
              <a:gd name="connsiteY158" fmla="*/ 402503 h 1014972"/>
              <a:gd name="connsiteX159" fmla="*/ 343315 w 668902"/>
              <a:gd name="connsiteY159" fmla="*/ 356774 h 1014972"/>
              <a:gd name="connsiteX160" fmla="*/ 343315 w 668902"/>
              <a:gd name="connsiteY160" fmla="*/ 329584 h 1014972"/>
              <a:gd name="connsiteX161" fmla="*/ 416236 w 668902"/>
              <a:gd name="connsiteY161" fmla="*/ 402503 h 1014972"/>
              <a:gd name="connsiteX162" fmla="*/ 343315 w 668902"/>
              <a:gd name="connsiteY162" fmla="*/ 476658 h 1014972"/>
              <a:gd name="connsiteX163" fmla="*/ 269158 w 668902"/>
              <a:gd name="connsiteY163" fmla="*/ 402503 h 1014972"/>
              <a:gd name="connsiteX164" fmla="*/ 343315 w 668902"/>
              <a:gd name="connsiteY164" fmla="*/ 329584 h 1014972"/>
              <a:gd name="connsiteX165" fmla="*/ 423846 w 668902"/>
              <a:gd name="connsiteY165" fmla="*/ 39790 h 1014972"/>
              <a:gd name="connsiteX166" fmla="*/ 495112 w 668902"/>
              <a:gd name="connsiteY166" fmla="*/ 165379 h 1014972"/>
              <a:gd name="connsiteX167" fmla="*/ 546374 w 668902"/>
              <a:gd name="connsiteY167" fmla="*/ 110667 h 1014972"/>
              <a:gd name="connsiteX168" fmla="*/ 423846 w 668902"/>
              <a:gd name="connsiteY168" fmla="*/ 39790 h 1014972"/>
              <a:gd name="connsiteX169" fmla="*/ 246306 w 668902"/>
              <a:gd name="connsiteY169" fmla="*/ 39790 h 1014972"/>
              <a:gd name="connsiteX170" fmla="*/ 122528 w 668902"/>
              <a:gd name="connsiteY170" fmla="*/ 110667 h 1014972"/>
              <a:gd name="connsiteX171" fmla="*/ 175040 w 668902"/>
              <a:gd name="connsiteY171" fmla="*/ 165379 h 1014972"/>
              <a:gd name="connsiteX172" fmla="*/ 246306 w 668902"/>
              <a:gd name="connsiteY172" fmla="*/ 39790 h 1014972"/>
              <a:gd name="connsiteX173" fmla="*/ 348829 w 668902"/>
              <a:gd name="connsiteY173" fmla="*/ 28599 h 1014972"/>
              <a:gd name="connsiteX174" fmla="*/ 348829 w 668902"/>
              <a:gd name="connsiteY174" fmla="*/ 220090 h 1014972"/>
              <a:gd name="connsiteX175" fmla="*/ 470107 w 668902"/>
              <a:gd name="connsiteY175" fmla="*/ 181543 h 1014972"/>
              <a:gd name="connsiteX176" fmla="*/ 348829 w 668902"/>
              <a:gd name="connsiteY176" fmla="*/ 28599 h 1014972"/>
              <a:gd name="connsiteX177" fmla="*/ 321323 w 668902"/>
              <a:gd name="connsiteY177" fmla="*/ 28599 h 1014972"/>
              <a:gd name="connsiteX178" fmla="*/ 198795 w 668902"/>
              <a:gd name="connsiteY178" fmla="*/ 181543 h 1014972"/>
              <a:gd name="connsiteX179" fmla="*/ 321323 w 668902"/>
              <a:gd name="connsiteY179" fmla="*/ 220090 h 1014972"/>
              <a:gd name="connsiteX180" fmla="*/ 335076 w 668902"/>
              <a:gd name="connsiteY180" fmla="*/ 0 h 1014972"/>
              <a:gd name="connsiteX181" fmla="*/ 668902 w 668902"/>
              <a:gd name="connsiteY181" fmla="*/ 332001 h 1014972"/>
              <a:gd name="connsiteX182" fmla="*/ 628893 w 668902"/>
              <a:gd name="connsiteY182" fmla="*/ 489918 h 1014972"/>
              <a:gd name="connsiteX183" fmla="*/ 611389 w 668902"/>
              <a:gd name="connsiteY183" fmla="*/ 496136 h 1014972"/>
              <a:gd name="connsiteX184" fmla="*/ 605137 w 668902"/>
              <a:gd name="connsiteY184" fmla="*/ 477484 h 1014972"/>
              <a:gd name="connsiteX185" fmla="*/ 641396 w 668902"/>
              <a:gd name="connsiteY185" fmla="*/ 332001 h 1014972"/>
              <a:gd name="connsiteX186" fmla="*/ 565128 w 668902"/>
              <a:gd name="connsiteY186" fmla="*/ 130562 h 1014972"/>
              <a:gd name="connsiteX187" fmla="*/ 502614 w 668902"/>
              <a:gd name="connsiteY187" fmla="*/ 192734 h 1014972"/>
              <a:gd name="connsiteX188" fmla="*/ 518868 w 668902"/>
              <a:gd name="connsiteY188" fmla="*/ 332001 h 1014972"/>
              <a:gd name="connsiteX189" fmla="*/ 505115 w 668902"/>
              <a:gd name="connsiteY189" fmla="*/ 345678 h 1014972"/>
              <a:gd name="connsiteX190" fmla="*/ 492612 w 668902"/>
              <a:gd name="connsiteY190" fmla="*/ 332001 h 1014972"/>
              <a:gd name="connsiteX191" fmla="*/ 478859 w 668902"/>
              <a:gd name="connsiteY191" fmla="*/ 208899 h 1014972"/>
              <a:gd name="connsiteX192" fmla="*/ 348829 w 668902"/>
              <a:gd name="connsiteY192" fmla="*/ 246203 h 1014972"/>
              <a:gd name="connsiteX193" fmla="*/ 348829 w 668902"/>
              <a:gd name="connsiteY193" fmla="*/ 295941 h 1014972"/>
              <a:gd name="connsiteX194" fmla="*/ 335076 w 668902"/>
              <a:gd name="connsiteY194" fmla="*/ 309618 h 1014972"/>
              <a:gd name="connsiteX195" fmla="*/ 321323 w 668902"/>
              <a:gd name="connsiteY195" fmla="*/ 295941 h 1014972"/>
              <a:gd name="connsiteX196" fmla="*/ 321323 w 668902"/>
              <a:gd name="connsiteY196" fmla="*/ 246203 h 1014972"/>
              <a:gd name="connsiteX197" fmla="*/ 191293 w 668902"/>
              <a:gd name="connsiteY197" fmla="*/ 208899 h 1014972"/>
              <a:gd name="connsiteX198" fmla="*/ 177540 w 668902"/>
              <a:gd name="connsiteY198" fmla="*/ 332001 h 1014972"/>
              <a:gd name="connsiteX199" fmla="*/ 163787 w 668902"/>
              <a:gd name="connsiteY199" fmla="*/ 345678 h 1014972"/>
              <a:gd name="connsiteX200" fmla="*/ 151284 w 668902"/>
              <a:gd name="connsiteY200" fmla="*/ 332001 h 1014972"/>
              <a:gd name="connsiteX201" fmla="*/ 167538 w 668902"/>
              <a:gd name="connsiteY201" fmla="*/ 192734 h 1014972"/>
              <a:gd name="connsiteX202" fmla="*/ 103774 w 668902"/>
              <a:gd name="connsiteY202" fmla="*/ 130562 h 1014972"/>
              <a:gd name="connsiteX203" fmla="*/ 27506 w 668902"/>
              <a:gd name="connsiteY203" fmla="*/ 332001 h 1014972"/>
              <a:gd name="connsiteX204" fmla="*/ 65015 w 668902"/>
              <a:gd name="connsiteY204" fmla="*/ 478727 h 1014972"/>
              <a:gd name="connsiteX205" fmla="*/ 58763 w 668902"/>
              <a:gd name="connsiteY205" fmla="*/ 496136 h 1014972"/>
              <a:gd name="connsiteX206" fmla="*/ 53762 w 668902"/>
              <a:gd name="connsiteY206" fmla="*/ 497379 h 1014972"/>
              <a:gd name="connsiteX207" fmla="*/ 41259 w 668902"/>
              <a:gd name="connsiteY207" fmla="*/ 489918 h 1014972"/>
              <a:gd name="connsiteX208" fmla="*/ 0 w 668902"/>
              <a:gd name="connsiteY208" fmla="*/ 332001 h 1014972"/>
              <a:gd name="connsiteX209" fmla="*/ 335076 w 668902"/>
              <a:gd name="connsiteY209" fmla="*/ 0 h 101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668902" h="1014972">
                <a:moveTo>
                  <a:pt x="467629" y="536620"/>
                </a:moveTo>
                <a:cubicBezTo>
                  <a:pt x="470131" y="542832"/>
                  <a:pt x="471382" y="549045"/>
                  <a:pt x="471382" y="556500"/>
                </a:cubicBezTo>
                <a:lnTo>
                  <a:pt x="471382" y="573894"/>
                </a:lnTo>
                <a:lnTo>
                  <a:pt x="471382" y="618623"/>
                </a:lnTo>
                <a:lnTo>
                  <a:pt x="471382" y="736658"/>
                </a:lnTo>
                <a:cubicBezTo>
                  <a:pt x="471382" y="744113"/>
                  <a:pt x="470131" y="750325"/>
                  <a:pt x="467629" y="756537"/>
                </a:cubicBezTo>
                <a:lnTo>
                  <a:pt x="467629" y="916816"/>
                </a:lnTo>
                <a:cubicBezTo>
                  <a:pt x="467629" y="919301"/>
                  <a:pt x="472632" y="924271"/>
                  <a:pt x="481388" y="924271"/>
                </a:cubicBezTo>
                <a:cubicBezTo>
                  <a:pt x="490143" y="924271"/>
                  <a:pt x="495146" y="919301"/>
                  <a:pt x="495146" y="916816"/>
                </a:cubicBezTo>
                <a:lnTo>
                  <a:pt x="495146" y="739143"/>
                </a:lnTo>
                <a:cubicBezTo>
                  <a:pt x="495146" y="732931"/>
                  <a:pt x="501400" y="726718"/>
                  <a:pt x="508905" y="726718"/>
                </a:cubicBezTo>
                <a:cubicBezTo>
                  <a:pt x="516409" y="726718"/>
                  <a:pt x="522663" y="732931"/>
                  <a:pt x="522663" y="739143"/>
                </a:cubicBezTo>
                <a:lnTo>
                  <a:pt x="522663" y="916816"/>
                </a:lnTo>
                <a:cubicBezTo>
                  <a:pt x="522663" y="919301"/>
                  <a:pt x="527666" y="924271"/>
                  <a:pt x="536422" y="924271"/>
                </a:cubicBezTo>
                <a:cubicBezTo>
                  <a:pt x="545177" y="924271"/>
                  <a:pt x="551431" y="919301"/>
                  <a:pt x="551431" y="916816"/>
                </a:cubicBezTo>
                <a:lnTo>
                  <a:pt x="551431" y="699384"/>
                </a:lnTo>
                <a:lnTo>
                  <a:pt x="551431" y="572652"/>
                </a:lnTo>
                <a:cubicBezTo>
                  <a:pt x="551431" y="565197"/>
                  <a:pt x="556434" y="558985"/>
                  <a:pt x="563939" y="558985"/>
                </a:cubicBezTo>
                <a:cubicBezTo>
                  <a:pt x="571443" y="558985"/>
                  <a:pt x="576446" y="565197"/>
                  <a:pt x="576446" y="572652"/>
                </a:cubicBezTo>
                <a:lnTo>
                  <a:pt x="576446" y="715536"/>
                </a:lnTo>
                <a:cubicBezTo>
                  <a:pt x="576446" y="720506"/>
                  <a:pt x="580198" y="722991"/>
                  <a:pt x="582700" y="722991"/>
                </a:cubicBezTo>
                <a:cubicBezTo>
                  <a:pt x="585202" y="722991"/>
                  <a:pt x="587703" y="720506"/>
                  <a:pt x="587703" y="715536"/>
                </a:cubicBezTo>
                <a:lnTo>
                  <a:pt x="587703" y="616138"/>
                </a:lnTo>
                <a:lnTo>
                  <a:pt x="587703" y="578864"/>
                </a:lnTo>
                <a:lnTo>
                  <a:pt x="587703" y="563954"/>
                </a:lnTo>
                <a:cubicBezTo>
                  <a:pt x="587703" y="549045"/>
                  <a:pt x="573945" y="536620"/>
                  <a:pt x="555183" y="536620"/>
                </a:cubicBezTo>
                <a:close/>
                <a:moveTo>
                  <a:pt x="141179" y="536620"/>
                </a:moveTo>
                <a:cubicBezTo>
                  <a:pt x="123668" y="536620"/>
                  <a:pt x="109910" y="549045"/>
                  <a:pt x="109910" y="563954"/>
                </a:cubicBezTo>
                <a:lnTo>
                  <a:pt x="109910" y="578864"/>
                </a:lnTo>
                <a:lnTo>
                  <a:pt x="109910" y="616138"/>
                </a:lnTo>
                <a:lnTo>
                  <a:pt x="109910" y="715536"/>
                </a:lnTo>
                <a:cubicBezTo>
                  <a:pt x="109910" y="720506"/>
                  <a:pt x="112411" y="722991"/>
                  <a:pt x="114913" y="722991"/>
                </a:cubicBezTo>
                <a:cubicBezTo>
                  <a:pt x="116164" y="722991"/>
                  <a:pt x="119916" y="720506"/>
                  <a:pt x="119916" y="715536"/>
                </a:cubicBezTo>
                <a:lnTo>
                  <a:pt x="119916" y="572652"/>
                </a:lnTo>
                <a:cubicBezTo>
                  <a:pt x="119916" y="565197"/>
                  <a:pt x="126170" y="558985"/>
                  <a:pt x="132424" y="558985"/>
                </a:cubicBezTo>
                <a:cubicBezTo>
                  <a:pt x="139928" y="558985"/>
                  <a:pt x="146182" y="565197"/>
                  <a:pt x="146182" y="572652"/>
                </a:cubicBezTo>
                <a:lnTo>
                  <a:pt x="146182" y="699384"/>
                </a:lnTo>
                <a:lnTo>
                  <a:pt x="146182" y="916816"/>
                </a:lnTo>
                <a:cubicBezTo>
                  <a:pt x="146182" y="919301"/>
                  <a:pt x="152436" y="924271"/>
                  <a:pt x="161191" y="924271"/>
                </a:cubicBezTo>
                <a:cubicBezTo>
                  <a:pt x="168696" y="924271"/>
                  <a:pt x="174950" y="919301"/>
                  <a:pt x="174950" y="916816"/>
                </a:cubicBezTo>
                <a:lnTo>
                  <a:pt x="174950" y="739143"/>
                </a:lnTo>
                <a:cubicBezTo>
                  <a:pt x="174950" y="732931"/>
                  <a:pt x="181204" y="726718"/>
                  <a:pt x="188708" y="726718"/>
                </a:cubicBezTo>
                <a:cubicBezTo>
                  <a:pt x="194962" y="726718"/>
                  <a:pt x="201216" y="732931"/>
                  <a:pt x="201216" y="739143"/>
                </a:cubicBezTo>
                <a:lnTo>
                  <a:pt x="201216" y="916816"/>
                </a:lnTo>
                <a:cubicBezTo>
                  <a:pt x="201216" y="919301"/>
                  <a:pt x="207470" y="924271"/>
                  <a:pt x="216225" y="924271"/>
                </a:cubicBezTo>
                <a:cubicBezTo>
                  <a:pt x="224980" y="924271"/>
                  <a:pt x="231234" y="919301"/>
                  <a:pt x="231234" y="916816"/>
                </a:cubicBezTo>
                <a:lnTo>
                  <a:pt x="231234" y="756537"/>
                </a:lnTo>
                <a:cubicBezTo>
                  <a:pt x="227482" y="750325"/>
                  <a:pt x="224980" y="744113"/>
                  <a:pt x="224980" y="736658"/>
                </a:cubicBezTo>
                <a:lnTo>
                  <a:pt x="224980" y="618623"/>
                </a:lnTo>
                <a:lnTo>
                  <a:pt x="224980" y="573894"/>
                </a:lnTo>
                <a:lnTo>
                  <a:pt x="224980" y="556500"/>
                </a:lnTo>
                <a:cubicBezTo>
                  <a:pt x="224980" y="549045"/>
                  <a:pt x="226231" y="542832"/>
                  <a:pt x="228733" y="536620"/>
                </a:cubicBezTo>
                <a:close/>
                <a:moveTo>
                  <a:pt x="292522" y="521710"/>
                </a:moveTo>
                <a:cubicBezTo>
                  <a:pt x="270008" y="521710"/>
                  <a:pt x="252497" y="537862"/>
                  <a:pt x="252497" y="556500"/>
                </a:cubicBezTo>
                <a:lnTo>
                  <a:pt x="252497" y="573894"/>
                </a:lnTo>
                <a:lnTo>
                  <a:pt x="252497" y="618623"/>
                </a:lnTo>
                <a:lnTo>
                  <a:pt x="252497" y="736658"/>
                </a:lnTo>
                <a:cubicBezTo>
                  <a:pt x="252497" y="740385"/>
                  <a:pt x="253748" y="742870"/>
                  <a:pt x="254999" y="745355"/>
                </a:cubicBezTo>
                <a:cubicBezTo>
                  <a:pt x="256250" y="747840"/>
                  <a:pt x="258751" y="749083"/>
                  <a:pt x="260002" y="749083"/>
                </a:cubicBezTo>
                <a:cubicBezTo>
                  <a:pt x="266256" y="749083"/>
                  <a:pt x="270008" y="744113"/>
                  <a:pt x="270008" y="736658"/>
                </a:cubicBezTo>
                <a:lnTo>
                  <a:pt x="270008" y="716778"/>
                </a:lnTo>
                <a:lnTo>
                  <a:pt x="270008" y="566439"/>
                </a:lnTo>
                <a:cubicBezTo>
                  <a:pt x="270008" y="560227"/>
                  <a:pt x="275011" y="554015"/>
                  <a:pt x="282516" y="554015"/>
                </a:cubicBezTo>
                <a:cubicBezTo>
                  <a:pt x="290020" y="554015"/>
                  <a:pt x="296274" y="560227"/>
                  <a:pt x="296274" y="566439"/>
                </a:cubicBezTo>
                <a:lnTo>
                  <a:pt x="296274" y="716778"/>
                </a:lnTo>
                <a:lnTo>
                  <a:pt x="296274" y="736658"/>
                </a:lnTo>
                <a:lnTo>
                  <a:pt x="296274" y="976455"/>
                </a:lnTo>
                <a:cubicBezTo>
                  <a:pt x="296274" y="981425"/>
                  <a:pt x="305030" y="988880"/>
                  <a:pt x="316287" y="988880"/>
                </a:cubicBezTo>
                <a:cubicBezTo>
                  <a:pt x="326293" y="988880"/>
                  <a:pt x="335048" y="981425"/>
                  <a:pt x="335048" y="976455"/>
                </a:cubicBezTo>
                <a:lnTo>
                  <a:pt x="335048" y="766477"/>
                </a:lnTo>
                <a:cubicBezTo>
                  <a:pt x="335048" y="757780"/>
                  <a:pt x="341302" y="752810"/>
                  <a:pt x="348806" y="752810"/>
                </a:cubicBezTo>
                <a:cubicBezTo>
                  <a:pt x="356311" y="752810"/>
                  <a:pt x="362565" y="757780"/>
                  <a:pt x="362565" y="766477"/>
                </a:cubicBezTo>
                <a:lnTo>
                  <a:pt x="362565" y="976455"/>
                </a:lnTo>
                <a:cubicBezTo>
                  <a:pt x="362565" y="981425"/>
                  <a:pt x="370070" y="988880"/>
                  <a:pt x="381326" y="988880"/>
                </a:cubicBezTo>
                <a:cubicBezTo>
                  <a:pt x="392583" y="988880"/>
                  <a:pt x="401339" y="981425"/>
                  <a:pt x="401339" y="976455"/>
                </a:cubicBezTo>
                <a:lnTo>
                  <a:pt x="401339" y="716778"/>
                </a:lnTo>
                <a:lnTo>
                  <a:pt x="401339" y="567682"/>
                </a:lnTo>
                <a:cubicBezTo>
                  <a:pt x="401339" y="560227"/>
                  <a:pt x="407593" y="554015"/>
                  <a:pt x="413846" y="554015"/>
                </a:cubicBezTo>
                <a:cubicBezTo>
                  <a:pt x="421351" y="554015"/>
                  <a:pt x="427605" y="560227"/>
                  <a:pt x="427605" y="567682"/>
                </a:cubicBezTo>
                <a:lnTo>
                  <a:pt x="427605" y="736658"/>
                </a:lnTo>
                <a:cubicBezTo>
                  <a:pt x="427605" y="744113"/>
                  <a:pt x="431357" y="749083"/>
                  <a:pt x="436360" y="749083"/>
                </a:cubicBezTo>
                <a:cubicBezTo>
                  <a:pt x="438862" y="749083"/>
                  <a:pt x="441363" y="747840"/>
                  <a:pt x="442614" y="745355"/>
                </a:cubicBezTo>
                <a:cubicBezTo>
                  <a:pt x="443865" y="742870"/>
                  <a:pt x="445116" y="740385"/>
                  <a:pt x="445116" y="736658"/>
                </a:cubicBezTo>
                <a:lnTo>
                  <a:pt x="445116" y="618623"/>
                </a:lnTo>
                <a:lnTo>
                  <a:pt x="445116" y="573894"/>
                </a:lnTo>
                <a:lnTo>
                  <a:pt x="445116" y="556500"/>
                </a:lnTo>
                <a:cubicBezTo>
                  <a:pt x="445116" y="537862"/>
                  <a:pt x="427605" y="521710"/>
                  <a:pt x="405091" y="521710"/>
                </a:cubicBezTo>
                <a:close/>
                <a:moveTo>
                  <a:pt x="292522" y="494376"/>
                </a:moveTo>
                <a:lnTo>
                  <a:pt x="405091" y="494376"/>
                </a:lnTo>
                <a:cubicBezTo>
                  <a:pt x="421351" y="494376"/>
                  <a:pt x="437611" y="500588"/>
                  <a:pt x="448868" y="510528"/>
                </a:cubicBezTo>
                <a:cubicBezTo>
                  <a:pt x="453871" y="509286"/>
                  <a:pt x="457623" y="509286"/>
                  <a:pt x="461376" y="509286"/>
                </a:cubicBezTo>
                <a:lnTo>
                  <a:pt x="555183" y="509286"/>
                </a:lnTo>
                <a:cubicBezTo>
                  <a:pt x="587703" y="509286"/>
                  <a:pt x="613969" y="534135"/>
                  <a:pt x="613969" y="563954"/>
                </a:cubicBezTo>
                <a:lnTo>
                  <a:pt x="613969" y="578864"/>
                </a:lnTo>
                <a:lnTo>
                  <a:pt x="613969" y="616138"/>
                </a:lnTo>
                <a:lnTo>
                  <a:pt x="613969" y="715536"/>
                </a:lnTo>
                <a:cubicBezTo>
                  <a:pt x="613969" y="732931"/>
                  <a:pt x="601462" y="747840"/>
                  <a:pt x="585202" y="749083"/>
                </a:cubicBezTo>
                <a:cubicBezTo>
                  <a:pt x="585202" y="750325"/>
                  <a:pt x="582700" y="750325"/>
                  <a:pt x="582700" y="750325"/>
                </a:cubicBezTo>
                <a:cubicBezTo>
                  <a:pt x="581449" y="750325"/>
                  <a:pt x="581449" y="750325"/>
                  <a:pt x="578948" y="749083"/>
                </a:cubicBezTo>
                <a:cubicBezTo>
                  <a:pt x="578948" y="749083"/>
                  <a:pt x="577697" y="749083"/>
                  <a:pt x="576446" y="749083"/>
                </a:cubicBezTo>
                <a:lnTo>
                  <a:pt x="576446" y="916816"/>
                </a:lnTo>
                <a:cubicBezTo>
                  <a:pt x="576446" y="936696"/>
                  <a:pt x="560186" y="950363"/>
                  <a:pt x="536422" y="950363"/>
                </a:cubicBezTo>
                <a:cubicBezTo>
                  <a:pt x="526416" y="950363"/>
                  <a:pt x="516409" y="947878"/>
                  <a:pt x="508905" y="942908"/>
                </a:cubicBezTo>
                <a:cubicBezTo>
                  <a:pt x="501400" y="947878"/>
                  <a:pt x="492645" y="950363"/>
                  <a:pt x="481388" y="950363"/>
                </a:cubicBezTo>
                <a:cubicBezTo>
                  <a:pt x="458874" y="950363"/>
                  <a:pt x="440113" y="935453"/>
                  <a:pt x="440113" y="916816"/>
                </a:cubicBezTo>
                <a:lnTo>
                  <a:pt x="440113" y="775175"/>
                </a:lnTo>
                <a:cubicBezTo>
                  <a:pt x="438862" y="775175"/>
                  <a:pt x="438862" y="775175"/>
                  <a:pt x="438862" y="775175"/>
                </a:cubicBezTo>
                <a:cubicBezTo>
                  <a:pt x="438862" y="775175"/>
                  <a:pt x="437611" y="775175"/>
                  <a:pt x="436360" y="775175"/>
                </a:cubicBezTo>
                <a:cubicBezTo>
                  <a:pt x="435109" y="775175"/>
                  <a:pt x="435109" y="775175"/>
                  <a:pt x="432608" y="775175"/>
                </a:cubicBezTo>
                <a:cubicBezTo>
                  <a:pt x="431357" y="775175"/>
                  <a:pt x="430106" y="775175"/>
                  <a:pt x="427605" y="773932"/>
                </a:cubicBezTo>
                <a:lnTo>
                  <a:pt x="427605" y="976455"/>
                </a:lnTo>
                <a:cubicBezTo>
                  <a:pt x="427605" y="997577"/>
                  <a:pt x="407593" y="1014972"/>
                  <a:pt x="381326" y="1014972"/>
                </a:cubicBezTo>
                <a:cubicBezTo>
                  <a:pt x="368819" y="1014972"/>
                  <a:pt x="356311" y="1010002"/>
                  <a:pt x="348806" y="1002547"/>
                </a:cubicBezTo>
                <a:cubicBezTo>
                  <a:pt x="340051" y="1010002"/>
                  <a:pt x="328794" y="1014972"/>
                  <a:pt x="316287" y="1014972"/>
                </a:cubicBezTo>
                <a:cubicBezTo>
                  <a:pt x="290020" y="1014972"/>
                  <a:pt x="270008" y="997577"/>
                  <a:pt x="270008" y="976455"/>
                </a:cubicBezTo>
                <a:lnTo>
                  <a:pt x="270008" y="773932"/>
                </a:lnTo>
                <a:cubicBezTo>
                  <a:pt x="266256" y="775175"/>
                  <a:pt x="263754" y="775175"/>
                  <a:pt x="260002" y="775175"/>
                </a:cubicBezTo>
                <a:cubicBezTo>
                  <a:pt x="260002" y="775175"/>
                  <a:pt x="258751" y="775175"/>
                  <a:pt x="257500" y="775175"/>
                </a:cubicBezTo>
                <a:lnTo>
                  <a:pt x="257500" y="916816"/>
                </a:lnTo>
                <a:cubicBezTo>
                  <a:pt x="257500" y="935453"/>
                  <a:pt x="238739" y="950363"/>
                  <a:pt x="216225" y="950363"/>
                </a:cubicBezTo>
                <a:cubicBezTo>
                  <a:pt x="204968" y="950363"/>
                  <a:pt x="196213" y="947878"/>
                  <a:pt x="188708" y="942908"/>
                </a:cubicBezTo>
                <a:cubicBezTo>
                  <a:pt x="181204" y="947878"/>
                  <a:pt x="172448" y="950363"/>
                  <a:pt x="161191" y="950363"/>
                </a:cubicBezTo>
                <a:cubicBezTo>
                  <a:pt x="137427" y="950363"/>
                  <a:pt x="119916" y="936696"/>
                  <a:pt x="119916" y="916816"/>
                </a:cubicBezTo>
                <a:lnTo>
                  <a:pt x="119916" y="749083"/>
                </a:lnTo>
                <a:cubicBezTo>
                  <a:pt x="118665" y="749083"/>
                  <a:pt x="117414" y="749083"/>
                  <a:pt x="117414" y="749083"/>
                </a:cubicBezTo>
                <a:cubicBezTo>
                  <a:pt x="116164" y="750325"/>
                  <a:pt x="116164" y="750325"/>
                  <a:pt x="114913" y="750325"/>
                </a:cubicBezTo>
                <a:cubicBezTo>
                  <a:pt x="113662" y="750325"/>
                  <a:pt x="112411" y="750325"/>
                  <a:pt x="112411" y="749083"/>
                </a:cubicBezTo>
                <a:cubicBezTo>
                  <a:pt x="94901" y="747840"/>
                  <a:pt x="82393" y="732931"/>
                  <a:pt x="82393" y="715536"/>
                </a:cubicBezTo>
                <a:lnTo>
                  <a:pt x="82393" y="616138"/>
                </a:lnTo>
                <a:lnTo>
                  <a:pt x="82393" y="578864"/>
                </a:lnTo>
                <a:lnTo>
                  <a:pt x="82393" y="563954"/>
                </a:lnTo>
                <a:cubicBezTo>
                  <a:pt x="82393" y="534135"/>
                  <a:pt x="108659" y="509286"/>
                  <a:pt x="141179" y="509286"/>
                </a:cubicBezTo>
                <a:lnTo>
                  <a:pt x="236237" y="509286"/>
                </a:lnTo>
                <a:cubicBezTo>
                  <a:pt x="239990" y="509286"/>
                  <a:pt x="243742" y="509286"/>
                  <a:pt x="247494" y="510528"/>
                </a:cubicBezTo>
                <a:cubicBezTo>
                  <a:pt x="260002" y="500588"/>
                  <a:pt x="275011" y="494376"/>
                  <a:pt x="292522" y="494376"/>
                </a:cubicBezTo>
                <a:close/>
                <a:moveTo>
                  <a:pt x="499238" y="401150"/>
                </a:moveTo>
                <a:cubicBezTo>
                  <a:pt x="477893" y="401150"/>
                  <a:pt x="461571" y="417472"/>
                  <a:pt x="461571" y="438817"/>
                </a:cubicBezTo>
                <a:cubicBezTo>
                  <a:pt x="461571" y="460161"/>
                  <a:pt x="477893" y="476483"/>
                  <a:pt x="499238" y="476483"/>
                </a:cubicBezTo>
                <a:cubicBezTo>
                  <a:pt x="520582" y="476483"/>
                  <a:pt x="538160" y="460161"/>
                  <a:pt x="538160" y="438817"/>
                </a:cubicBezTo>
                <a:cubicBezTo>
                  <a:pt x="538160" y="417472"/>
                  <a:pt x="520582" y="401150"/>
                  <a:pt x="499238" y="401150"/>
                </a:cubicBezTo>
                <a:close/>
                <a:moveTo>
                  <a:pt x="190987" y="401150"/>
                </a:moveTo>
                <a:cubicBezTo>
                  <a:pt x="170705" y="401150"/>
                  <a:pt x="152958" y="417472"/>
                  <a:pt x="152958" y="438817"/>
                </a:cubicBezTo>
                <a:cubicBezTo>
                  <a:pt x="152958" y="460161"/>
                  <a:pt x="170705" y="476483"/>
                  <a:pt x="190987" y="476483"/>
                </a:cubicBezTo>
                <a:cubicBezTo>
                  <a:pt x="212536" y="476483"/>
                  <a:pt x="230283" y="460161"/>
                  <a:pt x="230283" y="438817"/>
                </a:cubicBezTo>
                <a:cubicBezTo>
                  <a:pt x="230283" y="417472"/>
                  <a:pt x="212536" y="401150"/>
                  <a:pt x="190987" y="401150"/>
                </a:cubicBezTo>
                <a:close/>
                <a:moveTo>
                  <a:pt x="499238" y="373528"/>
                </a:moveTo>
                <a:cubicBezTo>
                  <a:pt x="535649" y="373528"/>
                  <a:pt x="564526" y="403661"/>
                  <a:pt x="564526" y="438817"/>
                </a:cubicBezTo>
                <a:cubicBezTo>
                  <a:pt x="564526" y="473972"/>
                  <a:pt x="535649" y="504105"/>
                  <a:pt x="499238" y="504105"/>
                </a:cubicBezTo>
                <a:cubicBezTo>
                  <a:pt x="462827" y="504105"/>
                  <a:pt x="433949" y="473972"/>
                  <a:pt x="433949" y="438817"/>
                </a:cubicBezTo>
                <a:cubicBezTo>
                  <a:pt x="433949" y="403661"/>
                  <a:pt x="462827" y="373528"/>
                  <a:pt x="499238" y="373528"/>
                </a:cubicBezTo>
                <a:close/>
                <a:moveTo>
                  <a:pt x="190987" y="373528"/>
                </a:moveTo>
                <a:cubicBezTo>
                  <a:pt x="227748" y="373528"/>
                  <a:pt x="256903" y="403661"/>
                  <a:pt x="256903" y="438817"/>
                </a:cubicBezTo>
                <a:cubicBezTo>
                  <a:pt x="256903" y="473972"/>
                  <a:pt x="227748" y="504105"/>
                  <a:pt x="190987" y="504105"/>
                </a:cubicBezTo>
                <a:cubicBezTo>
                  <a:pt x="155493" y="504105"/>
                  <a:pt x="126338" y="473972"/>
                  <a:pt x="126338" y="438817"/>
                </a:cubicBezTo>
                <a:cubicBezTo>
                  <a:pt x="126338" y="403661"/>
                  <a:pt x="155493" y="373528"/>
                  <a:pt x="190987" y="373528"/>
                </a:cubicBezTo>
                <a:close/>
                <a:moveTo>
                  <a:pt x="343315" y="356774"/>
                </a:moveTo>
                <a:cubicBezTo>
                  <a:pt x="316124" y="356774"/>
                  <a:pt x="295113" y="377785"/>
                  <a:pt x="295113" y="402503"/>
                </a:cubicBezTo>
                <a:cubicBezTo>
                  <a:pt x="295113" y="428457"/>
                  <a:pt x="316124" y="450704"/>
                  <a:pt x="343315" y="450704"/>
                </a:cubicBezTo>
                <a:cubicBezTo>
                  <a:pt x="368034" y="450704"/>
                  <a:pt x="389045" y="428457"/>
                  <a:pt x="389045" y="402503"/>
                </a:cubicBezTo>
                <a:cubicBezTo>
                  <a:pt x="389045" y="377785"/>
                  <a:pt x="368034" y="356774"/>
                  <a:pt x="343315" y="356774"/>
                </a:cubicBezTo>
                <a:close/>
                <a:moveTo>
                  <a:pt x="343315" y="329584"/>
                </a:moveTo>
                <a:cubicBezTo>
                  <a:pt x="384101" y="329584"/>
                  <a:pt x="416236" y="362954"/>
                  <a:pt x="416236" y="402503"/>
                </a:cubicBezTo>
                <a:cubicBezTo>
                  <a:pt x="416236" y="443288"/>
                  <a:pt x="384101" y="476658"/>
                  <a:pt x="343315" y="476658"/>
                </a:cubicBezTo>
                <a:cubicBezTo>
                  <a:pt x="302529" y="476658"/>
                  <a:pt x="269158" y="443288"/>
                  <a:pt x="269158" y="402503"/>
                </a:cubicBezTo>
                <a:cubicBezTo>
                  <a:pt x="269158" y="362954"/>
                  <a:pt x="302529" y="329584"/>
                  <a:pt x="343315" y="329584"/>
                </a:cubicBezTo>
                <a:close/>
                <a:moveTo>
                  <a:pt x="423846" y="39790"/>
                </a:moveTo>
                <a:cubicBezTo>
                  <a:pt x="453853" y="68390"/>
                  <a:pt x="477608" y="111910"/>
                  <a:pt x="495112" y="165379"/>
                </a:cubicBezTo>
                <a:cubicBezTo>
                  <a:pt x="513867" y="149214"/>
                  <a:pt x="532621" y="131805"/>
                  <a:pt x="546374" y="110667"/>
                </a:cubicBezTo>
                <a:cubicBezTo>
                  <a:pt x="512616" y="78337"/>
                  <a:pt x="470107" y="53468"/>
                  <a:pt x="423846" y="39790"/>
                </a:cubicBezTo>
                <a:close/>
                <a:moveTo>
                  <a:pt x="246306" y="39790"/>
                </a:moveTo>
                <a:cubicBezTo>
                  <a:pt x="198795" y="53468"/>
                  <a:pt x="157536" y="78337"/>
                  <a:pt x="122528" y="110667"/>
                </a:cubicBezTo>
                <a:cubicBezTo>
                  <a:pt x="137531" y="131805"/>
                  <a:pt x="155035" y="149214"/>
                  <a:pt x="175040" y="165379"/>
                </a:cubicBezTo>
                <a:cubicBezTo>
                  <a:pt x="191293" y="111910"/>
                  <a:pt x="216299" y="68390"/>
                  <a:pt x="246306" y="39790"/>
                </a:cubicBezTo>
                <a:close/>
                <a:moveTo>
                  <a:pt x="348829" y="28599"/>
                </a:moveTo>
                <a:lnTo>
                  <a:pt x="348829" y="220090"/>
                </a:lnTo>
                <a:cubicBezTo>
                  <a:pt x="391339" y="217603"/>
                  <a:pt x="433848" y="203925"/>
                  <a:pt x="470107" y="181543"/>
                </a:cubicBezTo>
                <a:cubicBezTo>
                  <a:pt x="445101" y="96989"/>
                  <a:pt x="400091" y="37303"/>
                  <a:pt x="348829" y="28599"/>
                </a:cubicBezTo>
                <a:close/>
                <a:moveTo>
                  <a:pt x="321323" y="28599"/>
                </a:moveTo>
                <a:cubicBezTo>
                  <a:pt x="270061" y="37303"/>
                  <a:pt x="223801" y="96989"/>
                  <a:pt x="198795" y="181543"/>
                </a:cubicBezTo>
                <a:cubicBezTo>
                  <a:pt x="235053" y="203925"/>
                  <a:pt x="277563" y="217603"/>
                  <a:pt x="321323" y="220090"/>
                </a:cubicBezTo>
                <a:close/>
                <a:moveTo>
                  <a:pt x="335076" y="0"/>
                </a:moveTo>
                <a:cubicBezTo>
                  <a:pt x="518868" y="0"/>
                  <a:pt x="668902" y="149214"/>
                  <a:pt x="668902" y="332001"/>
                </a:cubicBezTo>
                <a:cubicBezTo>
                  <a:pt x="668902" y="387956"/>
                  <a:pt x="655149" y="441424"/>
                  <a:pt x="628893" y="489918"/>
                </a:cubicBezTo>
                <a:cubicBezTo>
                  <a:pt x="625142" y="496136"/>
                  <a:pt x="616390" y="498623"/>
                  <a:pt x="611389" y="496136"/>
                </a:cubicBezTo>
                <a:cubicBezTo>
                  <a:pt x="603887" y="492405"/>
                  <a:pt x="601386" y="483701"/>
                  <a:pt x="605137" y="477484"/>
                </a:cubicBezTo>
                <a:cubicBezTo>
                  <a:pt x="628893" y="432720"/>
                  <a:pt x="641396" y="382982"/>
                  <a:pt x="641396" y="332001"/>
                </a:cubicBezTo>
                <a:cubicBezTo>
                  <a:pt x="641396" y="254907"/>
                  <a:pt x="612639" y="184030"/>
                  <a:pt x="565128" y="130562"/>
                </a:cubicBezTo>
                <a:cubicBezTo>
                  <a:pt x="547624" y="154188"/>
                  <a:pt x="526369" y="175326"/>
                  <a:pt x="502614" y="192734"/>
                </a:cubicBezTo>
                <a:cubicBezTo>
                  <a:pt x="512616" y="235012"/>
                  <a:pt x="518868" y="282263"/>
                  <a:pt x="518868" y="332001"/>
                </a:cubicBezTo>
                <a:cubicBezTo>
                  <a:pt x="518868" y="339461"/>
                  <a:pt x="512616" y="345678"/>
                  <a:pt x="505115" y="345678"/>
                </a:cubicBezTo>
                <a:cubicBezTo>
                  <a:pt x="497613" y="345678"/>
                  <a:pt x="492612" y="339461"/>
                  <a:pt x="492612" y="332001"/>
                </a:cubicBezTo>
                <a:cubicBezTo>
                  <a:pt x="492612" y="288480"/>
                  <a:pt x="486360" y="246203"/>
                  <a:pt x="478859" y="208899"/>
                </a:cubicBezTo>
                <a:cubicBezTo>
                  <a:pt x="438850" y="231281"/>
                  <a:pt x="395090" y="243716"/>
                  <a:pt x="348829" y="246203"/>
                </a:cubicBezTo>
                <a:lnTo>
                  <a:pt x="348829" y="295941"/>
                </a:lnTo>
                <a:cubicBezTo>
                  <a:pt x="348829" y="303401"/>
                  <a:pt x="342578" y="309618"/>
                  <a:pt x="335076" y="309618"/>
                </a:cubicBezTo>
                <a:cubicBezTo>
                  <a:pt x="327574" y="309618"/>
                  <a:pt x="321323" y="303401"/>
                  <a:pt x="321323" y="295941"/>
                </a:cubicBezTo>
                <a:lnTo>
                  <a:pt x="321323" y="246203"/>
                </a:lnTo>
                <a:cubicBezTo>
                  <a:pt x="275062" y="243716"/>
                  <a:pt x="231302" y="231281"/>
                  <a:pt x="191293" y="208899"/>
                </a:cubicBezTo>
                <a:cubicBezTo>
                  <a:pt x="182541" y="246203"/>
                  <a:pt x="177540" y="288480"/>
                  <a:pt x="177540" y="332001"/>
                </a:cubicBezTo>
                <a:cubicBezTo>
                  <a:pt x="177540" y="339461"/>
                  <a:pt x="172539" y="345678"/>
                  <a:pt x="163787" y="345678"/>
                </a:cubicBezTo>
                <a:cubicBezTo>
                  <a:pt x="156285" y="345678"/>
                  <a:pt x="151284" y="339461"/>
                  <a:pt x="151284" y="332001"/>
                </a:cubicBezTo>
                <a:cubicBezTo>
                  <a:pt x="151284" y="282263"/>
                  <a:pt x="156285" y="235012"/>
                  <a:pt x="167538" y="192734"/>
                </a:cubicBezTo>
                <a:cubicBezTo>
                  <a:pt x="143783" y="175326"/>
                  <a:pt x="122528" y="154188"/>
                  <a:pt x="103774" y="130562"/>
                </a:cubicBezTo>
                <a:cubicBezTo>
                  <a:pt x="56263" y="184030"/>
                  <a:pt x="27506" y="254907"/>
                  <a:pt x="27506" y="332001"/>
                </a:cubicBezTo>
                <a:cubicBezTo>
                  <a:pt x="27506" y="382982"/>
                  <a:pt x="40009" y="432720"/>
                  <a:pt x="65015" y="478727"/>
                </a:cubicBezTo>
                <a:cubicBezTo>
                  <a:pt x="67515" y="483701"/>
                  <a:pt x="65015" y="492405"/>
                  <a:pt x="58763" y="496136"/>
                </a:cubicBezTo>
                <a:cubicBezTo>
                  <a:pt x="57513" y="497379"/>
                  <a:pt x="55012" y="497379"/>
                  <a:pt x="53762" y="497379"/>
                </a:cubicBezTo>
                <a:cubicBezTo>
                  <a:pt x="47511" y="497379"/>
                  <a:pt x="43760" y="494892"/>
                  <a:pt x="41259" y="489918"/>
                </a:cubicBezTo>
                <a:cubicBezTo>
                  <a:pt x="15003" y="442667"/>
                  <a:pt x="0" y="387956"/>
                  <a:pt x="0" y="332001"/>
                </a:cubicBezTo>
                <a:cubicBezTo>
                  <a:pt x="0" y="149214"/>
                  <a:pt x="150034" y="0"/>
                  <a:pt x="3350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A194E32-0517-C049-BAF0-324FCA46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718" y="6308698"/>
            <a:ext cx="905093" cy="1020460"/>
          </a:xfrm>
          <a:custGeom>
            <a:avLst/>
            <a:gdLst>
              <a:gd name="connsiteX0" fmla="*/ 221128 w 905093"/>
              <a:gd name="connsiteY0" fmla="*/ 615222 h 1020460"/>
              <a:gd name="connsiteX1" fmla="*/ 678488 w 905093"/>
              <a:gd name="connsiteY1" fmla="*/ 615222 h 1020460"/>
              <a:gd name="connsiteX2" fmla="*/ 690883 w 905093"/>
              <a:gd name="connsiteY2" fmla="*/ 628938 h 1020460"/>
              <a:gd name="connsiteX3" fmla="*/ 678488 w 905093"/>
              <a:gd name="connsiteY3" fmla="*/ 642654 h 1020460"/>
              <a:gd name="connsiteX4" fmla="*/ 462822 w 905093"/>
              <a:gd name="connsiteY4" fmla="*/ 642654 h 1020460"/>
              <a:gd name="connsiteX5" fmla="*/ 462822 w 905093"/>
              <a:gd name="connsiteY5" fmla="*/ 1006745 h 1020460"/>
              <a:gd name="connsiteX6" fmla="*/ 450428 w 905093"/>
              <a:gd name="connsiteY6" fmla="*/ 1020460 h 1020460"/>
              <a:gd name="connsiteX7" fmla="*/ 436793 w 905093"/>
              <a:gd name="connsiteY7" fmla="*/ 1006745 h 1020460"/>
              <a:gd name="connsiteX8" fmla="*/ 436793 w 905093"/>
              <a:gd name="connsiteY8" fmla="*/ 642654 h 1020460"/>
              <a:gd name="connsiteX9" fmla="*/ 221128 w 905093"/>
              <a:gd name="connsiteY9" fmla="*/ 642654 h 1020460"/>
              <a:gd name="connsiteX10" fmla="*/ 208733 w 905093"/>
              <a:gd name="connsiteY10" fmla="*/ 628938 h 1020460"/>
              <a:gd name="connsiteX11" fmla="*/ 221128 w 905093"/>
              <a:gd name="connsiteY11" fmla="*/ 615222 h 1020460"/>
              <a:gd name="connsiteX12" fmla="*/ 96051 w 905093"/>
              <a:gd name="connsiteY12" fmla="*/ 345648 h 1020460"/>
              <a:gd name="connsiteX13" fmla="*/ 84824 w 905093"/>
              <a:gd name="connsiteY13" fmla="*/ 349397 h 1020460"/>
              <a:gd name="connsiteX14" fmla="*/ 84824 w 905093"/>
              <a:gd name="connsiteY14" fmla="*/ 374390 h 1020460"/>
              <a:gd name="connsiteX15" fmla="*/ 193349 w 905093"/>
              <a:gd name="connsiteY15" fmla="*/ 476861 h 1020460"/>
              <a:gd name="connsiteX16" fmla="*/ 197091 w 905093"/>
              <a:gd name="connsiteY16" fmla="*/ 490607 h 1020460"/>
              <a:gd name="connsiteX17" fmla="*/ 184617 w 905093"/>
              <a:gd name="connsiteY17" fmla="*/ 499354 h 1020460"/>
              <a:gd name="connsiteX18" fmla="*/ 61123 w 905093"/>
              <a:gd name="connsiteY18" fmla="*/ 499354 h 1020460"/>
              <a:gd name="connsiteX19" fmla="*/ 44907 w 905093"/>
              <a:gd name="connsiteY19" fmla="*/ 515599 h 1020460"/>
              <a:gd name="connsiteX20" fmla="*/ 44907 w 905093"/>
              <a:gd name="connsiteY20" fmla="*/ 730538 h 1020460"/>
              <a:gd name="connsiteX21" fmla="*/ 62371 w 905093"/>
              <a:gd name="connsiteY21" fmla="*/ 769277 h 1020460"/>
              <a:gd name="connsiteX22" fmla="*/ 82329 w 905093"/>
              <a:gd name="connsiteY22" fmla="*/ 778024 h 1020460"/>
              <a:gd name="connsiteX23" fmla="*/ 203329 w 905093"/>
              <a:gd name="connsiteY23" fmla="*/ 778024 h 1020460"/>
              <a:gd name="connsiteX24" fmla="*/ 235761 w 905093"/>
              <a:gd name="connsiteY24" fmla="*/ 810515 h 1020460"/>
              <a:gd name="connsiteX25" fmla="*/ 235761 w 905093"/>
              <a:gd name="connsiteY25" fmla="*/ 966720 h 1020460"/>
              <a:gd name="connsiteX26" fmla="*/ 258215 w 905093"/>
              <a:gd name="connsiteY26" fmla="*/ 992962 h 1020460"/>
              <a:gd name="connsiteX27" fmla="*/ 276926 w 905093"/>
              <a:gd name="connsiteY27" fmla="*/ 986714 h 1020460"/>
              <a:gd name="connsiteX28" fmla="*/ 285658 w 905093"/>
              <a:gd name="connsiteY28" fmla="*/ 969219 h 1020460"/>
              <a:gd name="connsiteX29" fmla="*/ 285658 w 905093"/>
              <a:gd name="connsiteY29" fmla="*/ 753031 h 1020460"/>
              <a:gd name="connsiteX30" fmla="*/ 260710 w 905093"/>
              <a:gd name="connsiteY30" fmla="*/ 728038 h 1020460"/>
              <a:gd name="connsiteX31" fmla="*/ 158422 w 905093"/>
              <a:gd name="connsiteY31" fmla="*/ 728038 h 1020460"/>
              <a:gd name="connsiteX32" fmla="*/ 123494 w 905093"/>
              <a:gd name="connsiteY32" fmla="*/ 693049 h 1020460"/>
              <a:gd name="connsiteX33" fmla="*/ 123494 w 905093"/>
              <a:gd name="connsiteY33" fmla="*/ 556838 h 1020460"/>
              <a:gd name="connsiteX34" fmla="*/ 116010 w 905093"/>
              <a:gd name="connsiteY34" fmla="*/ 556838 h 1020460"/>
              <a:gd name="connsiteX35" fmla="*/ 102288 w 905093"/>
              <a:gd name="connsiteY35" fmla="*/ 545591 h 1020460"/>
              <a:gd name="connsiteX36" fmla="*/ 116010 w 905093"/>
              <a:gd name="connsiteY36" fmla="*/ 531845 h 1020460"/>
              <a:gd name="connsiteX37" fmla="*/ 258215 w 905093"/>
              <a:gd name="connsiteY37" fmla="*/ 531845 h 1020460"/>
              <a:gd name="connsiteX38" fmla="*/ 274431 w 905093"/>
              <a:gd name="connsiteY38" fmla="*/ 521848 h 1020460"/>
              <a:gd name="connsiteX39" fmla="*/ 269442 w 905093"/>
              <a:gd name="connsiteY39" fmla="*/ 504353 h 1020460"/>
              <a:gd name="connsiteX40" fmla="*/ 107278 w 905093"/>
              <a:gd name="connsiteY40" fmla="*/ 349397 h 1020460"/>
              <a:gd name="connsiteX41" fmla="*/ 96051 w 905093"/>
              <a:gd name="connsiteY41" fmla="*/ 345648 h 1020460"/>
              <a:gd name="connsiteX42" fmla="*/ 596405 w 905093"/>
              <a:gd name="connsiteY42" fmla="*/ 330801 h 1020460"/>
              <a:gd name="connsiteX43" fmla="*/ 577866 w 905093"/>
              <a:gd name="connsiteY43" fmla="*/ 334542 h 1020460"/>
              <a:gd name="connsiteX44" fmla="*/ 567978 w 905093"/>
              <a:gd name="connsiteY44" fmla="*/ 349508 h 1020460"/>
              <a:gd name="connsiteX45" fmla="*/ 570450 w 905093"/>
              <a:gd name="connsiteY45" fmla="*/ 368215 h 1020460"/>
              <a:gd name="connsiteX46" fmla="*/ 677976 w 905093"/>
              <a:gd name="connsiteY46" fmla="*/ 530340 h 1020460"/>
              <a:gd name="connsiteX47" fmla="*/ 698987 w 905093"/>
              <a:gd name="connsiteY47" fmla="*/ 541564 h 1020460"/>
              <a:gd name="connsiteX48" fmla="*/ 786738 w 905093"/>
              <a:gd name="connsiteY48" fmla="*/ 541564 h 1020460"/>
              <a:gd name="connsiteX49" fmla="*/ 799097 w 905093"/>
              <a:gd name="connsiteY49" fmla="*/ 552788 h 1020460"/>
              <a:gd name="connsiteX50" fmla="*/ 786738 w 905093"/>
              <a:gd name="connsiteY50" fmla="*/ 566507 h 1020460"/>
              <a:gd name="connsiteX51" fmla="*/ 778086 w 905093"/>
              <a:gd name="connsiteY51" fmla="*/ 566507 h 1020460"/>
              <a:gd name="connsiteX52" fmla="*/ 778086 w 905093"/>
              <a:gd name="connsiteY52" fmla="*/ 693713 h 1020460"/>
              <a:gd name="connsiteX53" fmla="*/ 743480 w 905093"/>
              <a:gd name="connsiteY53" fmla="*/ 728632 h 1020460"/>
              <a:gd name="connsiteX54" fmla="*/ 642134 w 905093"/>
              <a:gd name="connsiteY54" fmla="*/ 728632 h 1020460"/>
              <a:gd name="connsiteX55" fmla="*/ 618651 w 905093"/>
              <a:gd name="connsiteY55" fmla="*/ 753575 h 1020460"/>
              <a:gd name="connsiteX56" fmla="*/ 618651 w 905093"/>
              <a:gd name="connsiteY56" fmla="*/ 969326 h 1020460"/>
              <a:gd name="connsiteX57" fmla="*/ 626067 w 905093"/>
              <a:gd name="connsiteY57" fmla="*/ 986786 h 1020460"/>
              <a:gd name="connsiteX58" fmla="*/ 644606 w 905093"/>
              <a:gd name="connsiteY58" fmla="*/ 993021 h 1020460"/>
              <a:gd name="connsiteX59" fmla="*/ 666853 w 905093"/>
              <a:gd name="connsiteY59" fmla="*/ 966832 h 1020460"/>
              <a:gd name="connsiteX60" fmla="*/ 666853 w 905093"/>
              <a:gd name="connsiteY60" fmla="*/ 810942 h 1020460"/>
              <a:gd name="connsiteX61" fmla="*/ 700223 w 905093"/>
              <a:gd name="connsiteY61" fmla="*/ 778517 h 1020460"/>
              <a:gd name="connsiteX62" fmla="*/ 820108 w 905093"/>
              <a:gd name="connsiteY62" fmla="*/ 778517 h 1020460"/>
              <a:gd name="connsiteX63" fmla="*/ 839883 w 905093"/>
              <a:gd name="connsiteY63" fmla="*/ 769787 h 1020460"/>
              <a:gd name="connsiteX64" fmla="*/ 855950 w 905093"/>
              <a:gd name="connsiteY64" fmla="*/ 731126 h 1020460"/>
              <a:gd name="connsiteX65" fmla="*/ 855950 w 905093"/>
              <a:gd name="connsiteY65" fmla="*/ 516622 h 1020460"/>
              <a:gd name="connsiteX66" fmla="*/ 832467 w 905093"/>
              <a:gd name="connsiteY66" fmla="*/ 491679 h 1020460"/>
              <a:gd name="connsiteX67" fmla="*/ 718762 w 905093"/>
              <a:gd name="connsiteY67" fmla="*/ 491679 h 1020460"/>
              <a:gd name="connsiteX68" fmla="*/ 707638 w 905093"/>
              <a:gd name="connsiteY68" fmla="*/ 486691 h 1020460"/>
              <a:gd name="connsiteX69" fmla="*/ 611236 w 905093"/>
              <a:gd name="connsiteY69" fmla="*/ 340778 h 1020460"/>
              <a:gd name="connsiteX70" fmla="*/ 596405 w 905093"/>
              <a:gd name="connsiteY70" fmla="*/ 330801 h 1020460"/>
              <a:gd name="connsiteX71" fmla="*/ 601348 w 905093"/>
              <a:gd name="connsiteY71" fmla="*/ 304611 h 1020460"/>
              <a:gd name="connsiteX72" fmla="*/ 633482 w 905093"/>
              <a:gd name="connsiteY72" fmla="*/ 325813 h 1020460"/>
              <a:gd name="connsiteX73" fmla="*/ 726177 w 905093"/>
              <a:gd name="connsiteY73" fmla="*/ 465490 h 1020460"/>
              <a:gd name="connsiteX74" fmla="*/ 832467 w 905093"/>
              <a:gd name="connsiteY74" fmla="*/ 465490 h 1020460"/>
              <a:gd name="connsiteX75" fmla="*/ 883140 w 905093"/>
              <a:gd name="connsiteY75" fmla="*/ 516622 h 1020460"/>
              <a:gd name="connsiteX76" fmla="*/ 883140 w 905093"/>
              <a:gd name="connsiteY76" fmla="*/ 731126 h 1020460"/>
              <a:gd name="connsiteX77" fmla="*/ 855950 w 905093"/>
              <a:gd name="connsiteY77" fmla="*/ 790988 h 1020460"/>
              <a:gd name="connsiteX78" fmla="*/ 820108 w 905093"/>
              <a:gd name="connsiteY78" fmla="*/ 804706 h 1020460"/>
              <a:gd name="connsiteX79" fmla="*/ 700223 w 905093"/>
              <a:gd name="connsiteY79" fmla="*/ 804706 h 1020460"/>
              <a:gd name="connsiteX80" fmla="*/ 692807 w 905093"/>
              <a:gd name="connsiteY80" fmla="*/ 810942 h 1020460"/>
              <a:gd name="connsiteX81" fmla="*/ 692807 w 905093"/>
              <a:gd name="connsiteY81" fmla="*/ 966832 h 1020460"/>
              <a:gd name="connsiteX82" fmla="*/ 648314 w 905093"/>
              <a:gd name="connsiteY82" fmla="*/ 1020458 h 1020460"/>
              <a:gd name="connsiteX83" fmla="*/ 642134 w 905093"/>
              <a:gd name="connsiteY83" fmla="*/ 1020458 h 1020460"/>
              <a:gd name="connsiteX84" fmla="*/ 608764 w 905093"/>
              <a:gd name="connsiteY84" fmla="*/ 1006740 h 1020460"/>
              <a:gd name="connsiteX85" fmla="*/ 591461 w 905093"/>
              <a:gd name="connsiteY85" fmla="*/ 969326 h 1020460"/>
              <a:gd name="connsiteX86" fmla="*/ 591461 w 905093"/>
              <a:gd name="connsiteY86" fmla="*/ 753575 h 1020460"/>
              <a:gd name="connsiteX87" fmla="*/ 642134 w 905093"/>
              <a:gd name="connsiteY87" fmla="*/ 701196 h 1020460"/>
              <a:gd name="connsiteX88" fmla="*/ 743480 w 905093"/>
              <a:gd name="connsiteY88" fmla="*/ 701196 h 1020460"/>
              <a:gd name="connsiteX89" fmla="*/ 752132 w 905093"/>
              <a:gd name="connsiteY89" fmla="*/ 693713 h 1020460"/>
              <a:gd name="connsiteX90" fmla="*/ 752132 w 905093"/>
              <a:gd name="connsiteY90" fmla="*/ 566507 h 1020460"/>
              <a:gd name="connsiteX91" fmla="*/ 698987 w 905093"/>
              <a:gd name="connsiteY91" fmla="*/ 566507 h 1020460"/>
              <a:gd name="connsiteX92" fmla="*/ 655729 w 905093"/>
              <a:gd name="connsiteY92" fmla="*/ 545306 h 1020460"/>
              <a:gd name="connsiteX93" fmla="*/ 549439 w 905093"/>
              <a:gd name="connsiteY93" fmla="*/ 383180 h 1020460"/>
              <a:gd name="connsiteX94" fmla="*/ 540788 w 905093"/>
              <a:gd name="connsiteY94" fmla="*/ 344519 h 1020460"/>
              <a:gd name="connsiteX95" fmla="*/ 563035 w 905093"/>
              <a:gd name="connsiteY95" fmla="*/ 312094 h 1020460"/>
              <a:gd name="connsiteX96" fmla="*/ 601348 w 905093"/>
              <a:gd name="connsiteY96" fmla="*/ 304611 h 1020460"/>
              <a:gd name="connsiteX97" fmla="*/ 94803 w 905093"/>
              <a:gd name="connsiteY97" fmla="*/ 284416 h 1020460"/>
              <a:gd name="connsiteX98" fmla="*/ 26196 w 905093"/>
              <a:gd name="connsiteY98" fmla="*/ 354396 h 1020460"/>
              <a:gd name="connsiteX99" fmla="*/ 94803 w 905093"/>
              <a:gd name="connsiteY99" fmla="*/ 423126 h 1020460"/>
              <a:gd name="connsiteX100" fmla="*/ 98546 w 905093"/>
              <a:gd name="connsiteY100" fmla="*/ 423126 h 1020460"/>
              <a:gd name="connsiteX101" fmla="*/ 67360 w 905093"/>
              <a:gd name="connsiteY101" fmla="*/ 393135 h 1020460"/>
              <a:gd name="connsiteX102" fmla="*/ 66113 w 905093"/>
              <a:gd name="connsiteY102" fmla="*/ 331902 h 1020460"/>
              <a:gd name="connsiteX103" fmla="*/ 94803 w 905093"/>
              <a:gd name="connsiteY103" fmla="*/ 319406 h 1020460"/>
              <a:gd name="connsiteX104" fmla="*/ 125989 w 905093"/>
              <a:gd name="connsiteY104" fmla="*/ 330652 h 1020460"/>
              <a:gd name="connsiteX105" fmla="*/ 163411 w 905093"/>
              <a:gd name="connsiteY105" fmla="*/ 365642 h 1020460"/>
              <a:gd name="connsiteX106" fmla="*/ 163411 w 905093"/>
              <a:gd name="connsiteY106" fmla="*/ 354396 h 1020460"/>
              <a:gd name="connsiteX107" fmla="*/ 94803 w 905093"/>
              <a:gd name="connsiteY107" fmla="*/ 284416 h 1020460"/>
              <a:gd name="connsiteX108" fmla="*/ 809594 w 905093"/>
              <a:gd name="connsiteY108" fmla="*/ 284390 h 1020460"/>
              <a:gd name="connsiteX109" fmla="*/ 740482 w 905093"/>
              <a:gd name="connsiteY109" fmla="*/ 354301 h 1020460"/>
              <a:gd name="connsiteX110" fmla="*/ 809594 w 905093"/>
              <a:gd name="connsiteY110" fmla="*/ 422963 h 1020460"/>
              <a:gd name="connsiteX111" fmla="*/ 879962 w 905093"/>
              <a:gd name="connsiteY111" fmla="*/ 354301 h 1020460"/>
              <a:gd name="connsiteX112" fmla="*/ 809594 w 905093"/>
              <a:gd name="connsiteY112" fmla="*/ 284390 h 1020460"/>
              <a:gd name="connsiteX113" fmla="*/ 809594 w 905093"/>
              <a:gd name="connsiteY113" fmla="*/ 258173 h 1020460"/>
              <a:gd name="connsiteX114" fmla="*/ 905093 w 905093"/>
              <a:gd name="connsiteY114" fmla="*/ 354301 h 1020460"/>
              <a:gd name="connsiteX115" fmla="*/ 809594 w 905093"/>
              <a:gd name="connsiteY115" fmla="*/ 449180 h 1020460"/>
              <a:gd name="connsiteX116" fmla="*/ 714094 w 905093"/>
              <a:gd name="connsiteY116" fmla="*/ 354301 h 1020460"/>
              <a:gd name="connsiteX117" fmla="*/ 809594 w 905093"/>
              <a:gd name="connsiteY117" fmla="*/ 258173 h 1020460"/>
              <a:gd name="connsiteX118" fmla="*/ 94803 w 905093"/>
              <a:gd name="connsiteY118" fmla="*/ 258173 h 1020460"/>
              <a:gd name="connsiteX119" fmla="*/ 190854 w 905093"/>
              <a:gd name="connsiteY119" fmla="*/ 354396 h 1020460"/>
              <a:gd name="connsiteX120" fmla="*/ 184617 w 905093"/>
              <a:gd name="connsiteY120" fmla="*/ 386886 h 1020460"/>
              <a:gd name="connsiteX121" fmla="*/ 288153 w 905093"/>
              <a:gd name="connsiteY121" fmla="*/ 484358 h 1020460"/>
              <a:gd name="connsiteX122" fmla="*/ 298132 w 905093"/>
              <a:gd name="connsiteY122" fmla="*/ 531845 h 1020460"/>
              <a:gd name="connsiteX123" fmla="*/ 258215 w 905093"/>
              <a:gd name="connsiteY123" fmla="*/ 556838 h 1020460"/>
              <a:gd name="connsiteX124" fmla="*/ 149690 w 905093"/>
              <a:gd name="connsiteY124" fmla="*/ 556838 h 1020460"/>
              <a:gd name="connsiteX125" fmla="*/ 149690 w 905093"/>
              <a:gd name="connsiteY125" fmla="*/ 693049 h 1020460"/>
              <a:gd name="connsiteX126" fmla="*/ 158422 w 905093"/>
              <a:gd name="connsiteY126" fmla="*/ 700546 h 1020460"/>
              <a:gd name="connsiteX127" fmla="*/ 260710 w 905093"/>
              <a:gd name="connsiteY127" fmla="*/ 700546 h 1020460"/>
              <a:gd name="connsiteX128" fmla="*/ 311854 w 905093"/>
              <a:gd name="connsiteY128" fmla="*/ 753031 h 1020460"/>
              <a:gd name="connsiteX129" fmla="*/ 311854 w 905093"/>
              <a:gd name="connsiteY129" fmla="*/ 969219 h 1020460"/>
              <a:gd name="connsiteX130" fmla="*/ 295637 w 905093"/>
              <a:gd name="connsiteY130" fmla="*/ 1006709 h 1020460"/>
              <a:gd name="connsiteX131" fmla="*/ 260710 w 905093"/>
              <a:gd name="connsiteY131" fmla="*/ 1020455 h 1020460"/>
              <a:gd name="connsiteX132" fmla="*/ 255720 w 905093"/>
              <a:gd name="connsiteY132" fmla="*/ 1020455 h 1020460"/>
              <a:gd name="connsiteX133" fmla="*/ 209566 w 905093"/>
              <a:gd name="connsiteY133" fmla="*/ 966720 h 1020460"/>
              <a:gd name="connsiteX134" fmla="*/ 209566 w 905093"/>
              <a:gd name="connsiteY134" fmla="*/ 810515 h 1020460"/>
              <a:gd name="connsiteX135" fmla="*/ 203329 w 905093"/>
              <a:gd name="connsiteY135" fmla="*/ 804267 h 1020460"/>
              <a:gd name="connsiteX136" fmla="*/ 82329 w 905093"/>
              <a:gd name="connsiteY136" fmla="*/ 804267 h 1020460"/>
              <a:gd name="connsiteX137" fmla="*/ 46154 w 905093"/>
              <a:gd name="connsiteY137" fmla="*/ 790521 h 1020460"/>
              <a:gd name="connsiteX138" fmla="*/ 17464 w 905093"/>
              <a:gd name="connsiteY138" fmla="*/ 730538 h 1020460"/>
              <a:gd name="connsiteX139" fmla="*/ 17464 w 905093"/>
              <a:gd name="connsiteY139" fmla="*/ 515599 h 1020460"/>
              <a:gd name="connsiteX140" fmla="*/ 18711 w 905093"/>
              <a:gd name="connsiteY140" fmla="*/ 513100 h 1020460"/>
              <a:gd name="connsiteX141" fmla="*/ 61123 w 905093"/>
              <a:gd name="connsiteY141" fmla="*/ 473112 h 1020460"/>
              <a:gd name="connsiteX142" fmla="*/ 150937 w 905093"/>
              <a:gd name="connsiteY142" fmla="*/ 473112 h 1020460"/>
              <a:gd name="connsiteX143" fmla="*/ 122247 w 905093"/>
              <a:gd name="connsiteY143" fmla="*/ 445619 h 1020460"/>
              <a:gd name="connsiteX144" fmla="*/ 94803 w 905093"/>
              <a:gd name="connsiteY144" fmla="*/ 449368 h 1020460"/>
              <a:gd name="connsiteX145" fmla="*/ 0 w 905093"/>
              <a:gd name="connsiteY145" fmla="*/ 354396 h 1020460"/>
              <a:gd name="connsiteX146" fmla="*/ 94803 w 905093"/>
              <a:gd name="connsiteY146" fmla="*/ 258173 h 1020460"/>
              <a:gd name="connsiteX147" fmla="*/ 374056 w 905093"/>
              <a:gd name="connsiteY147" fmla="*/ 26098 h 1020460"/>
              <a:gd name="connsiteX148" fmla="*/ 328163 w 905093"/>
              <a:gd name="connsiteY148" fmla="*/ 73323 h 1020460"/>
              <a:gd name="connsiteX149" fmla="*/ 328163 w 905093"/>
              <a:gd name="connsiteY149" fmla="*/ 200086 h 1020460"/>
              <a:gd name="connsiteX150" fmla="*/ 374056 w 905093"/>
              <a:gd name="connsiteY150" fmla="*/ 247311 h 1020460"/>
              <a:gd name="connsiteX151" fmla="*/ 690351 w 905093"/>
              <a:gd name="connsiteY151" fmla="*/ 247311 h 1020460"/>
              <a:gd name="connsiteX152" fmla="*/ 695312 w 905093"/>
              <a:gd name="connsiteY152" fmla="*/ 243583 h 1020460"/>
              <a:gd name="connsiteX153" fmla="*/ 694072 w 905093"/>
              <a:gd name="connsiteY153" fmla="*/ 239854 h 1020460"/>
              <a:gd name="connsiteX154" fmla="*/ 672985 w 905093"/>
              <a:gd name="connsiteY154" fmla="*/ 216242 h 1020460"/>
              <a:gd name="connsiteX155" fmla="*/ 663063 w 905093"/>
              <a:gd name="connsiteY155" fmla="*/ 190143 h 1020460"/>
              <a:gd name="connsiteX156" fmla="*/ 663063 w 905093"/>
              <a:gd name="connsiteY156" fmla="*/ 73323 h 1020460"/>
              <a:gd name="connsiteX157" fmla="*/ 617169 w 905093"/>
              <a:gd name="connsiteY157" fmla="*/ 26098 h 1020460"/>
              <a:gd name="connsiteX158" fmla="*/ 374056 w 905093"/>
              <a:gd name="connsiteY158" fmla="*/ 0 h 1020460"/>
              <a:gd name="connsiteX159" fmla="*/ 617169 w 905093"/>
              <a:gd name="connsiteY159" fmla="*/ 0 h 1020460"/>
              <a:gd name="connsiteX160" fmla="*/ 689110 w 905093"/>
              <a:gd name="connsiteY160" fmla="*/ 73323 h 1020460"/>
              <a:gd name="connsiteX161" fmla="*/ 689110 w 905093"/>
              <a:gd name="connsiteY161" fmla="*/ 190143 h 1020460"/>
              <a:gd name="connsiteX162" fmla="*/ 692831 w 905093"/>
              <a:gd name="connsiteY162" fmla="*/ 198843 h 1020460"/>
              <a:gd name="connsiteX163" fmla="*/ 712677 w 905093"/>
              <a:gd name="connsiteY163" fmla="*/ 221213 h 1020460"/>
              <a:gd name="connsiteX164" fmla="*/ 718879 w 905093"/>
              <a:gd name="connsiteY164" fmla="*/ 254767 h 1020460"/>
              <a:gd name="connsiteX165" fmla="*/ 690351 w 905093"/>
              <a:gd name="connsiteY165" fmla="*/ 273409 h 1020460"/>
              <a:gd name="connsiteX166" fmla="*/ 374056 w 905093"/>
              <a:gd name="connsiteY166" fmla="*/ 273409 h 1020460"/>
              <a:gd name="connsiteX167" fmla="*/ 302115 w 905093"/>
              <a:gd name="connsiteY167" fmla="*/ 200086 h 1020460"/>
              <a:gd name="connsiteX168" fmla="*/ 302115 w 905093"/>
              <a:gd name="connsiteY168" fmla="*/ 73323 h 1020460"/>
              <a:gd name="connsiteX169" fmla="*/ 374056 w 905093"/>
              <a:gd name="connsiteY169" fmla="*/ 0 h 102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05093" h="1020460">
                <a:moveTo>
                  <a:pt x="221128" y="615222"/>
                </a:moveTo>
                <a:lnTo>
                  <a:pt x="678488" y="615222"/>
                </a:lnTo>
                <a:cubicBezTo>
                  <a:pt x="684685" y="615222"/>
                  <a:pt x="690883" y="621457"/>
                  <a:pt x="690883" y="628938"/>
                </a:cubicBezTo>
                <a:cubicBezTo>
                  <a:pt x="690883" y="636419"/>
                  <a:pt x="684685" y="642654"/>
                  <a:pt x="678488" y="642654"/>
                </a:cubicBezTo>
                <a:lnTo>
                  <a:pt x="462822" y="642654"/>
                </a:lnTo>
                <a:lnTo>
                  <a:pt x="462822" y="1006745"/>
                </a:lnTo>
                <a:cubicBezTo>
                  <a:pt x="462822" y="1014226"/>
                  <a:pt x="457864" y="1020460"/>
                  <a:pt x="450428" y="1020460"/>
                </a:cubicBezTo>
                <a:cubicBezTo>
                  <a:pt x="441751" y="1020460"/>
                  <a:pt x="436793" y="1014226"/>
                  <a:pt x="436793" y="1006745"/>
                </a:cubicBezTo>
                <a:lnTo>
                  <a:pt x="436793" y="642654"/>
                </a:lnTo>
                <a:lnTo>
                  <a:pt x="221128" y="642654"/>
                </a:lnTo>
                <a:cubicBezTo>
                  <a:pt x="214930" y="642654"/>
                  <a:pt x="208733" y="636419"/>
                  <a:pt x="208733" y="628938"/>
                </a:cubicBezTo>
                <a:cubicBezTo>
                  <a:pt x="208733" y="621457"/>
                  <a:pt x="214930" y="615222"/>
                  <a:pt x="221128" y="615222"/>
                </a:cubicBezTo>
                <a:close/>
                <a:moveTo>
                  <a:pt x="96051" y="345648"/>
                </a:moveTo>
                <a:cubicBezTo>
                  <a:pt x="91061" y="345648"/>
                  <a:pt x="87319" y="346898"/>
                  <a:pt x="84824" y="349397"/>
                </a:cubicBezTo>
                <a:cubicBezTo>
                  <a:pt x="78587" y="356895"/>
                  <a:pt x="78587" y="366892"/>
                  <a:pt x="84824" y="374390"/>
                </a:cubicBezTo>
                <a:lnTo>
                  <a:pt x="193349" y="476861"/>
                </a:lnTo>
                <a:cubicBezTo>
                  <a:pt x="197091" y="480609"/>
                  <a:pt x="198339" y="485608"/>
                  <a:pt x="197091" y="490607"/>
                </a:cubicBezTo>
                <a:cubicBezTo>
                  <a:pt x="194597" y="496855"/>
                  <a:pt x="189607" y="499354"/>
                  <a:pt x="184617" y="499354"/>
                </a:cubicBezTo>
                <a:lnTo>
                  <a:pt x="61123" y="499354"/>
                </a:lnTo>
                <a:cubicBezTo>
                  <a:pt x="52391" y="499354"/>
                  <a:pt x="44907" y="506852"/>
                  <a:pt x="44907" y="515599"/>
                </a:cubicBezTo>
                <a:lnTo>
                  <a:pt x="44907" y="730538"/>
                </a:lnTo>
                <a:cubicBezTo>
                  <a:pt x="44907" y="746783"/>
                  <a:pt x="52391" y="760529"/>
                  <a:pt x="62371" y="769277"/>
                </a:cubicBezTo>
                <a:cubicBezTo>
                  <a:pt x="68608" y="774275"/>
                  <a:pt x="74845" y="778024"/>
                  <a:pt x="82329" y="778024"/>
                </a:cubicBezTo>
                <a:lnTo>
                  <a:pt x="203329" y="778024"/>
                </a:lnTo>
                <a:cubicBezTo>
                  <a:pt x="222040" y="778024"/>
                  <a:pt x="235761" y="791770"/>
                  <a:pt x="235761" y="810515"/>
                </a:cubicBezTo>
                <a:lnTo>
                  <a:pt x="235761" y="966720"/>
                </a:lnTo>
                <a:cubicBezTo>
                  <a:pt x="235761" y="980466"/>
                  <a:pt x="245741" y="992962"/>
                  <a:pt x="258215" y="992962"/>
                </a:cubicBezTo>
                <a:cubicBezTo>
                  <a:pt x="265699" y="994212"/>
                  <a:pt x="271936" y="991713"/>
                  <a:pt x="276926" y="986714"/>
                </a:cubicBezTo>
                <a:cubicBezTo>
                  <a:pt x="283163" y="982965"/>
                  <a:pt x="285658" y="975467"/>
                  <a:pt x="285658" y="969219"/>
                </a:cubicBezTo>
                <a:lnTo>
                  <a:pt x="285658" y="753031"/>
                </a:lnTo>
                <a:cubicBezTo>
                  <a:pt x="285658" y="739285"/>
                  <a:pt x="274431" y="728038"/>
                  <a:pt x="260710" y="728038"/>
                </a:cubicBezTo>
                <a:lnTo>
                  <a:pt x="158422" y="728038"/>
                </a:lnTo>
                <a:cubicBezTo>
                  <a:pt x="139710" y="728038"/>
                  <a:pt x="123494" y="711793"/>
                  <a:pt x="123494" y="693049"/>
                </a:cubicBezTo>
                <a:lnTo>
                  <a:pt x="123494" y="556838"/>
                </a:lnTo>
                <a:lnTo>
                  <a:pt x="116010" y="556838"/>
                </a:lnTo>
                <a:cubicBezTo>
                  <a:pt x="108525" y="556838"/>
                  <a:pt x="102288" y="551839"/>
                  <a:pt x="102288" y="545591"/>
                </a:cubicBezTo>
                <a:cubicBezTo>
                  <a:pt x="102288" y="538093"/>
                  <a:pt x="108525" y="531845"/>
                  <a:pt x="116010" y="531845"/>
                </a:cubicBezTo>
                <a:lnTo>
                  <a:pt x="258215" y="531845"/>
                </a:lnTo>
                <a:cubicBezTo>
                  <a:pt x="265699" y="531845"/>
                  <a:pt x="270689" y="528096"/>
                  <a:pt x="274431" y="521848"/>
                </a:cubicBezTo>
                <a:cubicBezTo>
                  <a:pt x="275679" y="515599"/>
                  <a:pt x="274431" y="508102"/>
                  <a:pt x="269442" y="504353"/>
                </a:cubicBezTo>
                <a:lnTo>
                  <a:pt x="107278" y="349397"/>
                </a:lnTo>
                <a:cubicBezTo>
                  <a:pt x="104783" y="346898"/>
                  <a:pt x="101041" y="345648"/>
                  <a:pt x="96051" y="345648"/>
                </a:cubicBezTo>
                <a:close/>
                <a:moveTo>
                  <a:pt x="596405" y="330801"/>
                </a:moveTo>
                <a:cubicBezTo>
                  <a:pt x="588989" y="329554"/>
                  <a:pt x="584045" y="330801"/>
                  <a:pt x="577866" y="334542"/>
                </a:cubicBezTo>
                <a:cubicBezTo>
                  <a:pt x="572922" y="338284"/>
                  <a:pt x="567978" y="343272"/>
                  <a:pt x="567978" y="349508"/>
                </a:cubicBezTo>
                <a:cubicBezTo>
                  <a:pt x="566742" y="355743"/>
                  <a:pt x="567978" y="363226"/>
                  <a:pt x="570450" y="368215"/>
                </a:cubicBezTo>
                <a:lnTo>
                  <a:pt x="677976" y="530340"/>
                </a:lnTo>
                <a:cubicBezTo>
                  <a:pt x="682920" y="537823"/>
                  <a:pt x="690335" y="541564"/>
                  <a:pt x="698987" y="541564"/>
                </a:cubicBezTo>
                <a:lnTo>
                  <a:pt x="786738" y="541564"/>
                </a:lnTo>
                <a:cubicBezTo>
                  <a:pt x="792917" y="541564"/>
                  <a:pt x="799097" y="547800"/>
                  <a:pt x="799097" y="552788"/>
                </a:cubicBezTo>
                <a:cubicBezTo>
                  <a:pt x="799097" y="561518"/>
                  <a:pt x="792917" y="566507"/>
                  <a:pt x="786738" y="566507"/>
                </a:cubicBezTo>
                <a:lnTo>
                  <a:pt x="778086" y="566507"/>
                </a:lnTo>
                <a:lnTo>
                  <a:pt x="778086" y="693713"/>
                </a:lnTo>
                <a:cubicBezTo>
                  <a:pt x="778086" y="712420"/>
                  <a:pt x="763255" y="728632"/>
                  <a:pt x="743480" y="728632"/>
                </a:cubicBezTo>
                <a:lnTo>
                  <a:pt x="642134" y="728632"/>
                </a:lnTo>
                <a:cubicBezTo>
                  <a:pt x="628539" y="728632"/>
                  <a:pt x="618651" y="739856"/>
                  <a:pt x="618651" y="753575"/>
                </a:cubicBezTo>
                <a:lnTo>
                  <a:pt x="618651" y="969326"/>
                </a:lnTo>
                <a:cubicBezTo>
                  <a:pt x="618651" y="975562"/>
                  <a:pt x="621123" y="983045"/>
                  <a:pt x="626067" y="986786"/>
                </a:cubicBezTo>
                <a:cubicBezTo>
                  <a:pt x="631011" y="991774"/>
                  <a:pt x="638426" y="994269"/>
                  <a:pt x="644606" y="993021"/>
                </a:cubicBezTo>
                <a:cubicBezTo>
                  <a:pt x="658201" y="993021"/>
                  <a:pt x="666853" y="980550"/>
                  <a:pt x="666853" y="966832"/>
                </a:cubicBezTo>
                <a:lnTo>
                  <a:pt x="666853" y="810942"/>
                </a:lnTo>
                <a:cubicBezTo>
                  <a:pt x="666853" y="792235"/>
                  <a:pt x="681684" y="778517"/>
                  <a:pt x="700223" y="778517"/>
                </a:cubicBezTo>
                <a:lnTo>
                  <a:pt x="820108" y="778517"/>
                </a:lnTo>
                <a:cubicBezTo>
                  <a:pt x="826287" y="778517"/>
                  <a:pt x="833703" y="774776"/>
                  <a:pt x="839883" y="769787"/>
                </a:cubicBezTo>
                <a:cubicBezTo>
                  <a:pt x="849770" y="761057"/>
                  <a:pt x="855950" y="747339"/>
                  <a:pt x="855950" y="731126"/>
                </a:cubicBezTo>
                <a:lnTo>
                  <a:pt x="855950" y="516622"/>
                </a:lnTo>
                <a:cubicBezTo>
                  <a:pt x="855950" y="502903"/>
                  <a:pt x="846062" y="491679"/>
                  <a:pt x="832467" y="491679"/>
                </a:cubicBezTo>
                <a:lnTo>
                  <a:pt x="718762" y="491679"/>
                </a:lnTo>
                <a:cubicBezTo>
                  <a:pt x="713818" y="491679"/>
                  <a:pt x="710110" y="489185"/>
                  <a:pt x="707638" y="486691"/>
                </a:cubicBezTo>
                <a:lnTo>
                  <a:pt x="611236" y="340778"/>
                </a:lnTo>
                <a:cubicBezTo>
                  <a:pt x="607528" y="335789"/>
                  <a:pt x="602584" y="332048"/>
                  <a:pt x="596405" y="330801"/>
                </a:cubicBezTo>
                <a:close/>
                <a:moveTo>
                  <a:pt x="601348" y="304611"/>
                </a:moveTo>
                <a:cubicBezTo>
                  <a:pt x="614944" y="307106"/>
                  <a:pt x="626067" y="314588"/>
                  <a:pt x="633482" y="325813"/>
                </a:cubicBezTo>
                <a:lnTo>
                  <a:pt x="726177" y="465490"/>
                </a:lnTo>
                <a:lnTo>
                  <a:pt x="832467" y="465490"/>
                </a:lnTo>
                <a:cubicBezTo>
                  <a:pt x="859657" y="465490"/>
                  <a:pt x="883140" y="489185"/>
                  <a:pt x="883140" y="516622"/>
                </a:cubicBezTo>
                <a:lnTo>
                  <a:pt x="883140" y="731126"/>
                </a:lnTo>
                <a:cubicBezTo>
                  <a:pt x="883140" y="754822"/>
                  <a:pt x="873253" y="777270"/>
                  <a:pt x="855950" y="790988"/>
                </a:cubicBezTo>
                <a:cubicBezTo>
                  <a:pt x="844826" y="799718"/>
                  <a:pt x="832467" y="804706"/>
                  <a:pt x="820108" y="804706"/>
                </a:cubicBezTo>
                <a:lnTo>
                  <a:pt x="700223" y="804706"/>
                </a:lnTo>
                <a:cubicBezTo>
                  <a:pt x="696515" y="804706"/>
                  <a:pt x="692807" y="807201"/>
                  <a:pt x="692807" y="810942"/>
                </a:cubicBezTo>
                <a:lnTo>
                  <a:pt x="692807" y="966832"/>
                </a:lnTo>
                <a:cubicBezTo>
                  <a:pt x="692807" y="994269"/>
                  <a:pt x="673032" y="1017964"/>
                  <a:pt x="648314" y="1020458"/>
                </a:cubicBezTo>
                <a:cubicBezTo>
                  <a:pt x="645842" y="1020458"/>
                  <a:pt x="644606" y="1020458"/>
                  <a:pt x="642134" y="1020458"/>
                </a:cubicBezTo>
                <a:cubicBezTo>
                  <a:pt x="629775" y="1020458"/>
                  <a:pt x="617415" y="1015470"/>
                  <a:pt x="608764" y="1006740"/>
                </a:cubicBezTo>
                <a:cubicBezTo>
                  <a:pt x="597641" y="996763"/>
                  <a:pt x="591461" y="983045"/>
                  <a:pt x="591461" y="969326"/>
                </a:cubicBezTo>
                <a:lnTo>
                  <a:pt x="591461" y="753575"/>
                </a:lnTo>
                <a:cubicBezTo>
                  <a:pt x="591461" y="724891"/>
                  <a:pt x="614944" y="701196"/>
                  <a:pt x="642134" y="701196"/>
                </a:cubicBezTo>
                <a:lnTo>
                  <a:pt x="743480" y="701196"/>
                </a:lnTo>
                <a:cubicBezTo>
                  <a:pt x="748424" y="701196"/>
                  <a:pt x="752132" y="698701"/>
                  <a:pt x="752132" y="693713"/>
                </a:cubicBezTo>
                <a:lnTo>
                  <a:pt x="752132" y="566507"/>
                </a:lnTo>
                <a:lnTo>
                  <a:pt x="698987" y="566507"/>
                </a:lnTo>
                <a:cubicBezTo>
                  <a:pt x="680448" y="566507"/>
                  <a:pt x="665617" y="557777"/>
                  <a:pt x="655729" y="545306"/>
                </a:cubicBezTo>
                <a:lnTo>
                  <a:pt x="549439" y="383180"/>
                </a:lnTo>
                <a:cubicBezTo>
                  <a:pt x="542024" y="371956"/>
                  <a:pt x="538316" y="358238"/>
                  <a:pt x="540788" y="344519"/>
                </a:cubicBezTo>
                <a:cubicBezTo>
                  <a:pt x="544496" y="332048"/>
                  <a:pt x="551911" y="319577"/>
                  <a:pt x="563035" y="312094"/>
                </a:cubicBezTo>
                <a:cubicBezTo>
                  <a:pt x="574158" y="304611"/>
                  <a:pt x="587753" y="302117"/>
                  <a:pt x="601348" y="304611"/>
                </a:cubicBezTo>
                <a:close/>
                <a:moveTo>
                  <a:pt x="94803" y="284416"/>
                </a:moveTo>
                <a:cubicBezTo>
                  <a:pt x="57381" y="284416"/>
                  <a:pt x="26196" y="315657"/>
                  <a:pt x="26196" y="354396"/>
                </a:cubicBezTo>
                <a:cubicBezTo>
                  <a:pt x="26196" y="391885"/>
                  <a:pt x="57381" y="423126"/>
                  <a:pt x="94803" y="423126"/>
                </a:cubicBezTo>
                <a:cubicBezTo>
                  <a:pt x="96051" y="423126"/>
                  <a:pt x="97298" y="423126"/>
                  <a:pt x="98546" y="423126"/>
                </a:cubicBezTo>
                <a:lnTo>
                  <a:pt x="67360" y="393135"/>
                </a:lnTo>
                <a:cubicBezTo>
                  <a:pt x="49897" y="376889"/>
                  <a:pt x="48649" y="349397"/>
                  <a:pt x="66113" y="331902"/>
                </a:cubicBezTo>
                <a:cubicBezTo>
                  <a:pt x="73597" y="324404"/>
                  <a:pt x="83577" y="319406"/>
                  <a:pt x="94803" y="319406"/>
                </a:cubicBezTo>
                <a:cubicBezTo>
                  <a:pt x="106030" y="318156"/>
                  <a:pt x="117257" y="323155"/>
                  <a:pt x="125989" y="330652"/>
                </a:cubicBezTo>
                <a:lnTo>
                  <a:pt x="163411" y="365642"/>
                </a:lnTo>
                <a:cubicBezTo>
                  <a:pt x="163411" y="361893"/>
                  <a:pt x="163411" y="358145"/>
                  <a:pt x="163411" y="354396"/>
                </a:cubicBezTo>
                <a:cubicBezTo>
                  <a:pt x="163411" y="315657"/>
                  <a:pt x="133473" y="284416"/>
                  <a:pt x="94803" y="284416"/>
                </a:cubicBezTo>
                <a:close/>
                <a:moveTo>
                  <a:pt x="809594" y="284390"/>
                </a:moveTo>
                <a:cubicBezTo>
                  <a:pt x="771896" y="284390"/>
                  <a:pt x="740482" y="315600"/>
                  <a:pt x="740482" y="354301"/>
                </a:cubicBezTo>
                <a:cubicBezTo>
                  <a:pt x="740482" y="391753"/>
                  <a:pt x="771896" y="422963"/>
                  <a:pt x="809594" y="422963"/>
                </a:cubicBezTo>
                <a:cubicBezTo>
                  <a:pt x="848548" y="422963"/>
                  <a:pt x="879962" y="391753"/>
                  <a:pt x="879962" y="354301"/>
                </a:cubicBezTo>
                <a:cubicBezTo>
                  <a:pt x="879962" y="315600"/>
                  <a:pt x="848548" y="284390"/>
                  <a:pt x="809594" y="284390"/>
                </a:cubicBezTo>
                <a:close/>
                <a:moveTo>
                  <a:pt x="809594" y="258173"/>
                </a:moveTo>
                <a:cubicBezTo>
                  <a:pt x="862370" y="258173"/>
                  <a:pt x="905093" y="300619"/>
                  <a:pt x="905093" y="354301"/>
                </a:cubicBezTo>
                <a:cubicBezTo>
                  <a:pt x="905093" y="406734"/>
                  <a:pt x="862370" y="449180"/>
                  <a:pt x="809594" y="449180"/>
                </a:cubicBezTo>
                <a:cubicBezTo>
                  <a:pt x="756818" y="449180"/>
                  <a:pt x="714094" y="406734"/>
                  <a:pt x="714094" y="354301"/>
                </a:cubicBezTo>
                <a:cubicBezTo>
                  <a:pt x="714094" y="300619"/>
                  <a:pt x="756818" y="258173"/>
                  <a:pt x="809594" y="258173"/>
                </a:cubicBezTo>
                <a:close/>
                <a:moveTo>
                  <a:pt x="94803" y="258173"/>
                </a:moveTo>
                <a:cubicBezTo>
                  <a:pt x="147195" y="258173"/>
                  <a:pt x="190854" y="300661"/>
                  <a:pt x="190854" y="354396"/>
                </a:cubicBezTo>
                <a:cubicBezTo>
                  <a:pt x="190854" y="365642"/>
                  <a:pt x="189607" y="375640"/>
                  <a:pt x="184617" y="386886"/>
                </a:cubicBezTo>
                <a:lnTo>
                  <a:pt x="288153" y="484358"/>
                </a:lnTo>
                <a:cubicBezTo>
                  <a:pt x="300627" y="496855"/>
                  <a:pt x="304369" y="515599"/>
                  <a:pt x="298132" y="531845"/>
                </a:cubicBezTo>
                <a:cubicBezTo>
                  <a:pt x="290648" y="548090"/>
                  <a:pt x="275679" y="556838"/>
                  <a:pt x="258215" y="556838"/>
                </a:cubicBezTo>
                <a:lnTo>
                  <a:pt x="149690" y="556838"/>
                </a:lnTo>
                <a:lnTo>
                  <a:pt x="149690" y="693049"/>
                </a:lnTo>
                <a:cubicBezTo>
                  <a:pt x="149690" y="698047"/>
                  <a:pt x="153432" y="700546"/>
                  <a:pt x="158422" y="700546"/>
                </a:cubicBezTo>
                <a:lnTo>
                  <a:pt x="260710" y="700546"/>
                </a:lnTo>
                <a:cubicBezTo>
                  <a:pt x="289400" y="700546"/>
                  <a:pt x="311854" y="724290"/>
                  <a:pt x="311854" y="753031"/>
                </a:cubicBezTo>
                <a:lnTo>
                  <a:pt x="311854" y="969219"/>
                </a:lnTo>
                <a:cubicBezTo>
                  <a:pt x="311854" y="982965"/>
                  <a:pt x="306864" y="996711"/>
                  <a:pt x="295637" y="1006709"/>
                </a:cubicBezTo>
                <a:cubicBezTo>
                  <a:pt x="285658" y="1015456"/>
                  <a:pt x="274431" y="1020455"/>
                  <a:pt x="260710" y="1020455"/>
                </a:cubicBezTo>
                <a:cubicBezTo>
                  <a:pt x="259462" y="1020455"/>
                  <a:pt x="258215" y="1020455"/>
                  <a:pt x="255720" y="1020455"/>
                </a:cubicBezTo>
                <a:cubicBezTo>
                  <a:pt x="230772" y="1017955"/>
                  <a:pt x="209566" y="994212"/>
                  <a:pt x="209566" y="966720"/>
                </a:cubicBezTo>
                <a:lnTo>
                  <a:pt x="209566" y="810515"/>
                </a:lnTo>
                <a:cubicBezTo>
                  <a:pt x="209566" y="806766"/>
                  <a:pt x="207071" y="804267"/>
                  <a:pt x="203329" y="804267"/>
                </a:cubicBezTo>
                <a:lnTo>
                  <a:pt x="82329" y="804267"/>
                </a:lnTo>
                <a:cubicBezTo>
                  <a:pt x="68608" y="804267"/>
                  <a:pt x="57381" y="799268"/>
                  <a:pt x="46154" y="790521"/>
                </a:cubicBezTo>
                <a:cubicBezTo>
                  <a:pt x="27443" y="776774"/>
                  <a:pt x="17464" y="754281"/>
                  <a:pt x="17464" y="730538"/>
                </a:cubicBezTo>
                <a:lnTo>
                  <a:pt x="17464" y="515599"/>
                </a:lnTo>
                <a:cubicBezTo>
                  <a:pt x="17464" y="514350"/>
                  <a:pt x="18711" y="513100"/>
                  <a:pt x="18711" y="513100"/>
                </a:cubicBezTo>
                <a:cubicBezTo>
                  <a:pt x="19959" y="490607"/>
                  <a:pt x="38670" y="473112"/>
                  <a:pt x="61123" y="473112"/>
                </a:cubicBezTo>
                <a:lnTo>
                  <a:pt x="150937" y="473112"/>
                </a:lnTo>
                <a:lnTo>
                  <a:pt x="122247" y="445619"/>
                </a:lnTo>
                <a:cubicBezTo>
                  <a:pt x="113515" y="448119"/>
                  <a:pt x="104783" y="449368"/>
                  <a:pt x="94803" y="449368"/>
                </a:cubicBezTo>
                <a:cubicBezTo>
                  <a:pt x="42412" y="449368"/>
                  <a:pt x="0" y="406881"/>
                  <a:pt x="0" y="354396"/>
                </a:cubicBezTo>
                <a:cubicBezTo>
                  <a:pt x="0" y="300661"/>
                  <a:pt x="42412" y="258173"/>
                  <a:pt x="94803" y="258173"/>
                </a:cubicBezTo>
                <a:close/>
                <a:moveTo>
                  <a:pt x="374056" y="26098"/>
                </a:moveTo>
                <a:cubicBezTo>
                  <a:pt x="349249" y="26098"/>
                  <a:pt x="328163" y="47225"/>
                  <a:pt x="328163" y="73323"/>
                </a:cubicBezTo>
                <a:lnTo>
                  <a:pt x="328163" y="200086"/>
                </a:lnTo>
                <a:cubicBezTo>
                  <a:pt x="328163" y="224941"/>
                  <a:pt x="349249" y="247311"/>
                  <a:pt x="374056" y="247311"/>
                </a:cubicBezTo>
                <a:lnTo>
                  <a:pt x="690351" y="247311"/>
                </a:lnTo>
                <a:cubicBezTo>
                  <a:pt x="692831" y="247311"/>
                  <a:pt x="694072" y="244825"/>
                  <a:pt x="695312" y="243583"/>
                </a:cubicBezTo>
                <a:cubicBezTo>
                  <a:pt x="695312" y="243583"/>
                  <a:pt x="695312" y="241097"/>
                  <a:pt x="694072" y="239854"/>
                </a:cubicBezTo>
                <a:lnTo>
                  <a:pt x="672985" y="216242"/>
                </a:lnTo>
                <a:cubicBezTo>
                  <a:pt x="666784" y="210028"/>
                  <a:pt x="663063" y="200086"/>
                  <a:pt x="663063" y="190143"/>
                </a:cubicBezTo>
                <a:lnTo>
                  <a:pt x="663063" y="73323"/>
                </a:lnTo>
                <a:cubicBezTo>
                  <a:pt x="663063" y="47225"/>
                  <a:pt x="641976" y="26098"/>
                  <a:pt x="617169" y="26098"/>
                </a:cubicBezTo>
                <a:close/>
                <a:moveTo>
                  <a:pt x="374056" y="0"/>
                </a:moveTo>
                <a:lnTo>
                  <a:pt x="617169" y="0"/>
                </a:lnTo>
                <a:cubicBezTo>
                  <a:pt x="656861" y="0"/>
                  <a:pt x="689110" y="32312"/>
                  <a:pt x="689110" y="73323"/>
                </a:cubicBezTo>
                <a:lnTo>
                  <a:pt x="689110" y="190143"/>
                </a:lnTo>
                <a:cubicBezTo>
                  <a:pt x="689110" y="193872"/>
                  <a:pt x="690351" y="196357"/>
                  <a:pt x="692831" y="198843"/>
                </a:cubicBezTo>
                <a:lnTo>
                  <a:pt x="712677" y="221213"/>
                </a:lnTo>
                <a:cubicBezTo>
                  <a:pt x="721360" y="229912"/>
                  <a:pt x="723841" y="243583"/>
                  <a:pt x="718879" y="254767"/>
                </a:cubicBezTo>
                <a:cubicBezTo>
                  <a:pt x="713918" y="265953"/>
                  <a:pt x="702754" y="273409"/>
                  <a:pt x="690351" y="273409"/>
                </a:cubicBezTo>
                <a:lnTo>
                  <a:pt x="374056" y="273409"/>
                </a:lnTo>
                <a:cubicBezTo>
                  <a:pt x="334365" y="273409"/>
                  <a:pt x="302115" y="241097"/>
                  <a:pt x="302115" y="200086"/>
                </a:cubicBezTo>
                <a:lnTo>
                  <a:pt x="302115" y="73323"/>
                </a:lnTo>
                <a:cubicBezTo>
                  <a:pt x="302115" y="32312"/>
                  <a:pt x="334365" y="0"/>
                  <a:pt x="3740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FA740EA-F261-9A4B-AF33-BB8B4A22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6982" y="3765421"/>
            <a:ext cx="1021780" cy="910601"/>
          </a:xfrm>
          <a:custGeom>
            <a:avLst/>
            <a:gdLst>
              <a:gd name="connsiteX0" fmla="*/ 803648 w 1021780"/>
              <a:gd name="connsiteY0" fmla="*/ 509103 h 910601"/>
              <a:gd name="connsiteX1" fmla="*/ 856984 w 1021780"/>
              <a:gd name="connsiteY1" fmla="*/ 615218 h 910601"/>
              <a:gd name="connsiteX2" fmla="*/ 803648 w 1021780"/>
              <a:gd name="connsiteY2" fmla="*/ 722582 h 910601"/>
              <a:gd name="connsiteX3" fmla="*/ 796206 w 1021780"/>
              <a:gd name="connsiteY3" fmla="*/ 723831 h 910601"/>
              <a:gd name="connsiteX4" fmla="*/ 786283 w 1021780"/>
              <a:gd name="connsiteY4" fmla="*/ 718837 h 910601"/>
              <a:gd name="connsiteX5" fmla="*/ 788764 w 1021780"/>
              <a:gd name="connsiteY5" fmla="*/ 701359 h 910601"/>
              <a:gd name="connsiteX6" fmla="*/ 830936 w 1021780"/>
              <a:gd name="connsiteY6" fmla="*/ 615218 h 910601"/>
              <a:gd name="connsiteX7" fmla="*/ 788764 w 1021780"/>
              <a:gd name="connsiteY7" fmla="*/ 530326 h 910601"/>
              <a:gd name="connsiteX8" fmla="*/ 786283 w 1021780"/>
              <a:gd name="connsiteY8" fmla="*/ 512848 h 910601"/>
              <a:gd name="connsiteX9" fmla="*/ 803648 w 1021780"/>
              <a:gd name="connsiteY9" fmla="*/ 509103 h 910601"/>
              <a:gd name="connsiteX10" fmla="*/ 844230 w 1021780"/>
              <a:gd name="connsiteY10" fmla="*/ 441472 h 910601"/>
              <a:gd name="connsiteX11" fmla="*/ 854846 w 1021780"/>
              <a:gd name="connsiteY11" fmla="*/ 444437 h 910601"/>
              <a:gd name="connsiteX12" fmla="*/ 944845 w 1021780"/>
              <a:gd name="connsiteY12" fmla="*/ 617967 h 910601"/>
              <a:gd name="connsiteX13" fmla="*/ 854846 w 1021780"/>
              <a:gd name="connsiteY13" fmla="*/ 792745 h 910601"/>
              <a:gd name="connsiteX14" fmla="*/ 845973 w 1021780"/>
              <a:gd name="connsiteY14" fmla="*/ 795242 h 910601"/>
              <a:gd name="connsiteX15" fmla="*/ 834565 w 1021780"/>
              <a:gd name="connsiteY15" fmla="*/ 790248 h 910601"/>
              <a:gd name="connsiteX16" fmla="*/ 838368 w 1021780"/>
              <a:gd name="connsiteY16" fmla="*/ 771522 h 910601"/>
              <a:gd name="connsiteX17" fmla="*/ 916958 w 1021780"/>
              <a:gd name="connsiteY17" fmla="*/ 617967 h 910601"/>
              <a:gd name="connsiteX18" fmla="*/ 838368 w 1021780"/>
              <a:gd name="connsiteY18" fmla="*/ 465660 h 910601"/>
              <a:gd name="connsiteX19" fmla="*/ 834565 w 1021780"/>
              <a:gd name="connsiteY19" fmla="*/ 446934 h 910601"/>
              <a:gd name="connsiteX20" fmla="*/ 844230 w 1021780"/>
              <a:gd name="connsiteY20" fmla="*/ 441472 h 910601"/>
              <a:gd name="connsiteX21" fmla="*/ 887992 w 1021780"/>
              <a:gd name="connsiteY21" fmla="*/ 370516 h 910601"/>
              <a:gd name="connsiteX22" fmla="*/ 898188 w 1021780"/>
              <a:gd name="connsiteY22" fmla="*/ 373001 h 910601"/>
              <a:gd name="connsiteX23" fmla="*/ 1021780 w 1021780"/>
              <a:gd name="connsiteY23" fmla="*/ 615219 h 910601"/>
              <a:gd name="connsiteX24" fmla="*/ 898188 w 1021780"/>
              <a:gd name="connsiteY24" fmla="*/ 858680 h 910601"/>
              <a:gd name="connsiteX25" fmla="*/ 890773 w 1021780"/>
              <a:gd name="connsiteY25" fmla="*/ 861164 h 910601"/>
              <a:gd name="connsiteX26" fmla="*/ 879650 w 1021780"/>
              <a:gd name="connsiteY26" fmla="*/ 854953 h 910601"/>
              <a:gd name="connsiteX27" fmla="*/ 882122 w 1021780"/>
              <a:gd name="connsiteY27" fmla="*/ 837563 h 910601"/>
              <a:gd name="connsiteX28" fmla="*/ 995826 w 1021780"/>
              <a:gd name="connsiteY28" fmla="*/ 615219 h 910601"/>
              <a:gd name="connsiteX29" fmla="*/ 882122 w 1021780"/>
              <a:gd name="connsiteY29" fmla="*/ 394117 h 910601"/>
              <a:gd name="connsiteX30" fmla="*/ 879650 w 1021780"/>
              <a:gd name="connsiteY30" fmla="*/ 375485 h 910601"/>
              <a:gd name="connsiteX31" fmla="*/ 887992 w 1021780"/>
              <a:gd name="connsiteY31" fmla="*/ 370516 h 910601"/>
              <a:gd name="connsiteX32" fmla="*/ 357258 w 1021780"/>
              <a:gd name="connsiteY32" fmla="*/ 0 h 910601"/>
              <a:gd name="connsiteX33" fmla="*/ 401972 w 1021780"/>
              <a:gd name="connsiteY33" fmla="*/ 0 h 910601"/>
              <a:gd name="connsiteX34" fmla="*/ 619333 w 1021780"/>
              <a:gd name="connsiteY34" fmla="*/ 85835 h 910601"/>
              <a:gd name="connsiteX35" fmla="*/ 693856 w 1021780"/>
              <a:gd name="connsiteY35" fmla="*/ 273678 h 910601"/>
              <a:gd name="connsiteX36" fmla="*/ 692614 w 1021780"/>
              <a:gd name="connsiteY36" fmla="*/ 328413 h 910601"/>
              <a:gd name="connsiteX37" fmla="*/ 692614 w 1021780"/>
              <a:gd name="connsiteY37" fmla="*/ 329657 h 910601"/>
              <a:gd name="connsiteX38" fmla="*/ 738570 w 1021780"/>
              <a:gd name="connsiteY38" fmla="*/ 419225 h 910601"/>
              <a:gd name="connsiteX39" fmla="*/ 743538 w 1021780"/>
              <a:gd name="connsiteY39" fmla="*/ 421713 h 910601"/>
              <a:gd name="connsiteX40" fmla="*/ 768380 w 1021780"/>
              <a:gd name="connsiteY40" fmla="*/ 486401 h 910601"/>
              <a:gd name="connsiteX41" fmla="*/ 728634 w 1021780"/>
              <a:gd name="connsiteY41" fmla="*/ 527452 h 910601"/>
              <a:gd name="connsiteX42" fmla="*/ 724908 w 1021780"/>
              <a:gd name="connsiteY42" fmla="*/ 527452 h 910601"/>
              <a:gd name="connsiteX43" fmla="*/ 695098 w 1021780"/>
              <a:gd name="connsiteY43" fmla="*/ 527452 h 910601"/>
              <a:gd name="connsiteX44" fmla="*/ 695098 w 1021780"/>
              <a:gd name="connsiteY44" fmla="*/ 666779 h 910601"/>
              <a:gd name="connsiteX45" fmla="*/ 625543 w 1021780"/>
              <a:gd name="connsiteY45" fmla="*/ 736443 h 910601"/>
              <a:gd name="connsiteX46" fmla="*/ 533630 w 1021780"/>
              <a:gd name="connsiteY46" fmla="*/ 736443 h 910601"/>
              <a:gd name="connsiteX47" fmla="*/ 527420 w 1021780"/>
              <a:gd name="connsiteY47" fmla="*/ 779982 h 910601"/>
              <a:gd name="connsiteX48" fmla="*/ 527420 w 1021780"/>
              <a:gd name="connsiteY48" fmla="*/ 865818 h 910601"/>
              <a:gd name="connsiteX49" fmla="*/ 533630 w 1021780"/>
              <a:gd name="connsiteY49" fmla="*/ 894429 h 910601"/>
              <a:gd name="connsiteX50" fmla="*/ 523694 w 1021780"/>
              <a:gd name="connsiteY50" fmla="*/ 910601 h 910601"/>
              <a:gd name="connsiteX51" fmla="*/ 519968 w 1021780"/>
              <a:gd name="connsiteY51" fmla="*/ 910601 h 910601"/>
              <a:gd name="connsiteX52" fmla="*/ 507547 w 1021780"/>
              <a:gd name="connsiteY52" fmla="*/ 900649 h 910601"/>
              <a:gd name="connsiteX53" fmla="*/ 501337 w 1021780"/>
              <a:gd name="connsiteY53" fmla="*/ 869550 h 910601"/>
              <a:gd name="connsiteX54" fmla="*/ 500095 w 1021780"/>
              <a:gd name="connsiteY54" fmla="*/ 775006 h 910601"/>
              <a:gd name="connsiteX55" fmla="*/ 506305 w 1021780"/>
              <a:gd name="connsiteY55" fmla="*/ 736443 h 910601"/>
              <a:gd name="connsiteX56" fmla="*/ 488916 w 1021780"/>
              <a:gd name="connsiteY56" fmla="*/ 736443 h 910601"/>
              <a:gd name="connsiteX57" fmla="*/ 387068 w 1021780"/>
              <a:gd name="connsiteY57" fmla="*/ 707831 h 910601"/>
              <a:gd name="connsiteX58" fmla="*/ 359742 w 1021780"/>
              <a:gd name="connsiteY58" fmla="*/ 692903 h 910601"/>
              <a:gd name="connsiteX59" fmla="*/ 356016 w 1021780"/>
              <a:gd name="connsiteY59" fmla="*/ 674243 h 910601"/>
              <a:gd name="connsiteX60" fmla="*/ 373405 w 1021780"/>
              <a:gd name="connsiteY60" fmla="*/ 670511 h 910601"/>
              <a:gd name="connsiteX61" fmla="*/ 400730 w 1021780"/>
              <a:gd name="connsiteY61" fmla="*/ 685439 h 910601"/>
              <a:gd name="connsiteX62" fmla="*/ 488916 w 1021780"/>
              <a:gd name="connsiteY62" fmla="*/ 709075 h 910601"/>
              <a:gd name="connsiteX63" fmla="*/ 625543 w 1021780"/>
              <a:gd name="connsiteY63" fmla="*/ 709075 h 910601"/>
              <a:gd name="connsiteX64" fmla="*/ 669015 w 1021780"/>
              <a:gd name="connsiteY64" fmla="*/ 666779 h 910601"/>
              <a:gd name="connsiteX65" fmla="*/ 669015 w 1021780"/>
              <a:gd name="connsiteY65" fmla="*/ 528696 h 910601"/>
              <a:gd name="connsiteX66" fmla="*/ 649142 w 1021780"/>
              <a:gd name="connsiteY66" fmla="*/ 528696 h 910601"/>
              <a:gd name="connsiteX67" fmla="*/ 636721 w 1021780"/>
              <a:gd name="connsiteY67" fmla="*/ 515012 h 910601"/>
              <a:gd name="connsiteX68" fmla="*/ 649142 w 1021780"/>
              <a:gd name="connsiteY68" fmla="*/ 501328 h 910601"/>
              <a:gd name="connsiteX69" fmla="*/ 680193 w 1021780"/>
              <a:gd name="connsiteY69" fmla="*/ 501328 h 910601"/>
              <a:gd name="connsiteX70" fmla="*/ 682678 w 1021780"/>
              <a:gd name="connsiteY70" fmla="*/ 501328 h 910601"/>
              <a:gd name="connsiteX71" fmla="*/ 683920 w 1021780"/>
              <a:gd name="connsiteY71" fmla="*/ 501328 h 910601"/>
              <a:gd name="connsiteX72" fmla="*/ 722423 w 1021780"/>
              <a:gd name="connsiteY72" fmla="*/ 501328 h 910601"/>
              <a:gd name="connsiteX73" fmla="*/ 742296 w 1021780"/>
              <a:gd name="connsiteY73" fmla="*/ 478937 h 910601"/>
              <a:gd name="connsiteX74" fmla="*/ 728634 w 1021780"/>
              <a:gd name="connsiteY74" fmla="*/ 444105 h 910601"/>
              <a:gd name="connsiteX75" fmla="*/ 722423 w 1021780"/>
              <a:gd name="connsiteY75" fmla="*/ 440373 h 910601"/>
              <a:gd name="connsiteX76" fmla="*/ 666531 w 1021780"/>
              <a:gd name="connsiteY76" fmla="*/ 329657 h 910601"/>
              <a:gd name="connsiteX77" fmla="*/ 666531 w 1021780"/>
              <a:gd name="connsiteY77" fmla="*/ 328413 h 910601"/>
              <a:gd name="connsiteX78" fmla="*/ 666531 w 1021780"/>
              <a:gd name="connsiteY78" fmla="*/ 273678 h 910601"/>
              <a:gd name="connsiteX79" fmla="*/ 600702 w 1021780"/>
              <a:gd name="connsiteY79" fmla="*/ 104495 h 910601"/>
              <a:gd name="connsiteX80" fmla="*/ 401972 w 1021780"/>
              <a:gd name="connsiteY80" fmla="*/ 26124 h 910601"/>
              <a:gd name="connsiteX81" fmla="*/ 358500 w 1021780"/>
              <a:gd name="connsiteY81" fmla="*/ 24880 h 910601"/>
              <a:gd name="connsiteX82" fmla="*/ 28113 w 1021780"/>
              <a:gd name="connsiteY82" fmla="*/ 333389 h 910601"/>
              <a:gd name="connsiteX83" fmla="*/ 77795 w 1021780"/>
              <a:gd name="connsiteY83" fmla="*/ 526208 h 910601"/>
              <a:gd name="connsiteX84" fmla="*/ 142382 w 1021780"/>
              <a:gd name="connsiteY84" fmla="*/ 750126 h 910601"/>
              <a:gd name="connsiteX85" fmla="*/ 142382 w 1021780"/>
              <a:gd name="connsiteY85" fmla="*/ 896917 h 910601"/>
              <a:gd name="connsiteX86" fmla="*/ 128719 w 1021780"/>
              <a:gd name="connsiteY86" fmla="*/ 910601 h 910601"/>
              <a:gd name="connsiteX87" fmla="*/ 116299 w 1021780"/>
              <a:gd name="connsiteY87" fmla="*/ 896917 h 910601"/>
              <a:gd name="connsiteX88" fmla="*/ 116299 w 1021780"/>
              <a:gd name="connsiteY88" fmla="*/ 750126 h 910601"/>
              <a:gd name="connsiteX89" fmla="*/ 54196 w 1021780"/>
              <a:gd name="connsiteY89" fmla="*/ 541136 h 910601"/>
              <a:gd name="connsiteX90" fmla="*/ 787 w 1021780"/>
              <a:gd name="connsiteY90" fmla="*/ 332145 h 910601"/>
              <a:gd name="connsiteX91" fmla="*/ 357258 w 1021780"/>
              <a:gd name="connsiteY91" fmla="*/ 0 h 91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021780" h="910601">
                <a:moveTo>
                  <a:pt x="803648" y="509103"/>
                </a:moveTo>
                <a:cubicBezTo>
                  <a:pt x="837138" y="535319"/>
                  <a:pt x="856984" y="572772"/>
                  <a:pt x="856984" y="615218"/>
                </a:cubicBezTo>
                <a:cubicBezTo>
                  <a:pt x="856984" y="657665"/>
                  <a:pt x="837138" y="696366"/>
                  <a:pt x="803648" y="722582"/>
                </a:cubicBezTo>
                <a:cubicBezTo>
                  <a:pt x="802408" y="723831"/>
                  <a:pt x="798687" y="723831"/>
                  <a:pt x="796206" y="723831"/>
                </a:cubicBezTo>
                <a:cubicBezTo>
                  <a:pt x="791245" y="723831"/>
                  <a:pt x="788764" y="722582"/>
                  <a:pt x="786283" y="718837"/>
                </a:cubicBezTo>
                <a:cubicBezTo>
                  <a:pt x="781322" y="712595"/>
                  <a:pt x="782562" y="705105"/>
                  <a:pt x="788764" y="701359"/>
                </a:cubicBezTo>
                <a:cubicBezTo>
                  <a:pt x="816052" y="680136"/>
                  <a:pt x="830936" y="650174"/>
                  <a:pt x="830936" y="615218"/>
                </a:cubicBezTo>
                <a:cubicBezTo>
                  <a:pt x="830936" y="581511"/>
                  <a:pt x="816052" y="551549"/>
                  <a:pt x="788764" y="530326"/>
                </a:cubicBezTo>
                <a:cubicBezTo>
                  <a:pt x="782562" y="526580"/>
                  <a:pt x="781322" y="517841"/>
                  <a:pt x="786283" y="512848"/>
                </a:cubicBezTo>
                <a:cubicBezTo>
                  <a:pt x="790004" y="506606"/>
                  <a:pt x="797447" y="505357"/>
                  <a:pt x="803648" y="509103"/>
                </a:cubicBezTo>
                <a:close/>
                <a:moveTo>
                  <a:pt x="844230" y="441472"/>
                </a:moveTo>
                <a:cubicBezTo>
                  <a:pt x="847874" y="441004"/>
                  <a:pt x="851677" y="441940"/>
                  <a:pt x="854846" y="444437"/>
                </a:cubicBezTo>
                <a:cubicBezTo>
                  <a:pt x="910620" y="484386"/>
                  <a:pt x="944845" y="549304"/>
                  <a:pt x="944845" y="617967"/>
                </a:cubicBezTo>
                <a:cubicBezTo>
                  <a:pt x="944845" y="686630"/>
                  <a:pt x="910620" y="752796"/>
                  <a:pt x="854846" y="792745"/>
                </a:cubicBezTo>
                <a:cubicBezTo>
                  <a:pt x="851043" y="793993"/>
                  <a:pt x="849776" y="795242"/>
                  <a:pt x="845973" y="795242"/>
                </a:cubicBezTo>
                <a:cubicBezTo>
                  <a:pt x="842170" y="795242"/>
                  <a:pt x="838368" y="793993"/>
                  <a:pt x="834565" y="790248"/>
                </a:cubicBezTo>
                <a:cubicBezTo>
                  <a:pt x="830762" y="784006"/>
                  <a:pt x="832030" y="776516"/>
                  <a:pt x="838368" y="771522"/>
                </a:cubicBezTo>
                <a:cubicBezTo>
                  <a:pt x="887804" y="735318"/>
                  <a:pt x="916958" y="677891"/>
                  <a:pt x="916958" y="617967"/>
                </a:cubicBezTo>
                <a:cubicBezTo>
                  <a:pt x="916958" y="558043"/>
                  <a:pt x="887804" y="501864"/>
                  <a:pt x="838368" y="465660"/>
                </a:cubicBezTo>
                <a:cubicBezTo>
                  <a:pt x="832030" y="460666"/>
                  <a:pt x="830762" y="451927"/>
                  <a:pt x="834565" y="446934"/>
                </a:cubicBezTo>
                <a:cubicBezTo>
                  <a:pt x="837100" y="443813"/>
                  <a:pt x="840586" y="441940"/>
                  <a:pt x="844230" y="441472"/>
                </a:cubicBezTo>
                <a:close/>
                <a:moveTo>
                  <a:pt x="887992" y="370516"/>
                </a:moveTo>
                <a:cubicBezTo>
                  <a:pt x="891391" y="369895"/>
                  <a:pt x="895099" y="370516"/>
                  <a:pt x="898188" y="373001"/>
                </a:cubicBezTo>
                <a:cubicBezTo>
                  <a:pt x="976051" y="428897"/>
                  <a:pt x="1021780" y="519574"/>
                  <a:pt x="1021780" y="615219"/>
                </a:cubicBezTo>
                <a:cubicBezTo>
                  <a:pt x="1021780" y="712107"/>
                  <a:pt x="976051" y="801541"/>
                  <a:pt x="898188" y="858680"/>
                </a:cubicBezTo>
                <a:cubicBezTo>
                  <a:pt x="895717" y="859922"/>
                  <a:pt x="893245" y="861164"/>
                  <a:pt x="890773" y="861164"/>
                </a:cubicBezTo>
                <a:cubicBezTo>
                  <a:pt x="885829" y="861164"/>
                  <a:pt x="882122" y="858680"/>
                  <a:pt x="879650" y="854953"/>
                </a:cubicBezTo>
                <a:cubicBezTo>
                  <a:pt x="874706" y="848743"/>
                  <a:pt x="877178" y="841290"/>
                  <a:pt x="882122" y="837563"/>
                </a:cubicBezTo>
                <a:cubicBezTo>
                  <a:pt x="952569" y="785393"/>
                  <a:pt x="995826" y="702169"/>
                  <a:pt x="995826" y="615219"/>
                </a:cubicBezTo>
                <a:cubicBezTo>
                  <a:pt x="995826" y="528269"/>
                  <a:pt x="952569" y="446287"/>
                  <a:pt x="882122" y="394117"/>
                </a:cubicBezTo>
                <a:cubicBezTo>
                  <a:pt x="877178" y="390391"/>
                  <a:pt x="874706" y="381696"/>
                  <a:pt x="879650" y="375485"/>
                </a:cubicBezTo>
                <a:cubicBezTo>
                  <a:pt x="881504" y="373001"/>
                  <a:pt x="884593" y="371137"/>
                  <a:pt x="887992" y="370516"/>
                </a:cubicBezTo>
                <a:close/>
                <a:moveTo>
                  <a:pt x="357258" y="0"/>
                </a:moveTo>
                <a:lnTo>
                  <a:pt x="401972" y="0"/>
                </a:lnTo>
                <a:cubicBezTo>
                  <a:pt x="487674" y="0"/>
                  <a:pt x="564682" y="31100"/>
                  <a:pt x="619333" y="85835"/>
                </a:cubicBezTo>
                <a:cubicBezTo>
                  <a:pt x="669015" y="135595"/>
                  <a:pt x="693856" y="200282"/>
                  <a:pt x="693856" y="273678"/>
                </a:cubicBezTo>
                <a:lnTo>
                  <a:pt x="692614" y="328413"/>
                </a:lnTo>
                <a:lnTo>
                  <a:pt x="692614" y="329657"/>
                </a:lnTo>
                <a:cubicBezTo>
                  <a:pt x="691372" y="365733"/>
                  <a:pt x="708761" y="399321"/>
                  <a:pt x="738570" y="419225"/>
                </a:cubicBezTo>
                <a:lnTo>
                  <a:pt x="743538" y="421713"/>
                </a:lnTo>
                <a:cubicBezTo>
                  <a:pt x="764654" y="436641"/>
                  <a:pt x="774590" y="462765"/>
                  <a:pt x="768380" y="486401"/>
                </a:cubicBezTo>
                <a:cubicBezTo>
                  <a:pt x="762169" y="505060"/>
                  <a:pt x="748507" y="521232"/>
                  <a:pt x="728634" y="527452"/>
                </a:cubicBezTo>
                <a:cubicBezTo>
                  <a:pt x="727392" y="527452"/>
                  <a:pt x="727392" y="527452"/>
                  <a:pt x="724908" y="527452"/>
                </a:cubicBezTo>
                <a:lnTo>
                  <a:pt x="695098" y="527452"/>
                </a:lnTo>
                <a:lnTo>
                  <a:pt x="695098" y="666779"/>
                </a:lnTo>
                <a:cubicBezTo>
                  <a:pt x="695098" y="705343"/>
                  <a:pt x="664047" y="736443"/>
                  <a:pt x="625543" y="736443"/>
                </a:cubicBezTo>
                <a:lnTo>
                  <a:pt x="533630" y="736443"/>
                </a:lnTo>
                <a:lnTo>
                  <a:pt x="527420" y="779982"/>
                </a:lnTo>
                <a:cubicBezTo>
                  <a:pt x="522452" y="808594"/>
                  <a:pt x="522452" y="837206"/>
                  <a:pt x="527420" y="865818"/>
                </a:cubicBezTo>
                <a:lnTo>
                  <a:pt x="533630" y="894429"/>
                </a:lnTo>
                <a:cubicBezTo>
                  <a:pt x="534873" y="901893"/>
                  <a:pt x="529904" y="909357"/>
                  <a:pt x="523694" y="910601"/>
                </a:cubicBezTo>
                <a:cubicBezTo>
                  <a:pt x="522452" y="910601"/>
                  <a:pt x="521210" y="910601"/>
                  <a:pt x="519968" y="910601"/>
                </a:cubicBezTo>
                <a:cubicBezTo>
                  <a:pt x="513758" y="910601"/>
                  <a:pt x="508789" y="906869"/>
                  <a:pt x="507547" y="900649"/>
                </a:cubicBezTo>
                <a:lnTo>
                  <a:pt x="501337" y="869550"/>
                </a:lnTo>
                <a:cubicBezTo>
                  <a:pt x="496369" y="838450"/>
                  <a:pt x="495127" y="807350"/>
                  <a:pt x="500095" y="775006"/>
                </a:cubicBezTo>
                <a:lnTo>
                  <a:pt x="506305" y="736443"/>
                </a:lnTo>
                <a:lnTo>
                  <a:pt x="488916" y="736443"/>
                </a:lnTo>
                <a:cubicBezTo>
                  <a:pt x="452897" y="736443"/>
                  <a:pt x="418119" y="726491"/>
                  <a:pt x="387068" y="707831"/>
                </a:cubicBezTo>
                <a:lnTo>
                  <a:pt x="359742" y="692903"/>
                </a:lnTo>
                <a:cubicBezTo>
                  <a:pt x="353532" y="689171"/>
                  <a:pt x="351048" y="680463"/>
                  <a:pt x="356016" y="674243"/>
                </a:cubicBezTo>
                <a:cubicBezTo>
                  <a:pt x="358500" y="668023"/>
                  <a:pt x="367195" y="665535"/>
                  <a:pt x="373405" y="670511"/>
                </a:cubicBezTo>
                <a:lnTo>
                  <a:pt x="400730" y="685439"/>
                </a:lnTo>
                <a:cubicBezTo>
                  <a:pt x="426813" y="701611"/>
                  <a:pt x="457865" y="709075"/>
                  <a:pt x="488916" y="709075"/>
                </a:cubicBezTo>
                <a:lnTo>
                  <a:pt x="625543" y="709075"/>
                </a:lnTo>
                <a:cubicBezTo>
                  <a:pt x="649142" y="709075"/>
                  <a:pt x="669015" y="690415"/>
                  <a:pt x="669015" y="666779"/>
                </a:cubicBezTo>
                <a:lnTo>
                  <a:pt x="669015" y="528696"/>
                </a:lnTo>
                <a:lnTo>
                  <a:pt x="649142" y="528696"/>
                </a:lnTo>
                <a:cubicBezTo>
                  <a:pt x="642932" y="528696"/>
                  <a:pt x="636721" y="522476"/>
                  <a:pt x="636721" y="515012"/>
                </a:cubicBezTo>
                <a:cubicBezTo>
                  <a:pt x="636721" y="507548"/>
                  <a:pt x="641690" y="501328"/>
                  <a:pt x="649142" y="501328"/>
                </a:cubicBezTo>
                <a:lnTo>
                  <a:pt x="680193" y="501328"/>
                </a:lnTo>
                <a:cubicBezTo>
                  <a:pt x="680193" y="501328"/>
                  <a:pt x="681436" y="501328"/>
                  <a:pt x="682678" y="501328"/>
                </a:cubicBezTo>
                <a:cubicBezTo>
                  <a:pt x="682678" y="501328"/>
                  <a:pt x="682678" y="501328"/>
                  <a:pt x="683920" y="501328"/>
                </a:cubicBezTo>
                <a:lnTo>
                  <a:pt x="722423" y="501328"/>
                </a:lnTo>
                <a:cubicBezTo>
                  <a:pt x="733602" y="497596"/>
                  <a:pt x="739812" y="488888"/>
                  <a:pt x="742296" y="478937"/>
                </a:cubicBezTo>
                <a:cubicBezTo>
                  <a:pt x="747265" y="466497"/>
                  <a:pt x="741054" y="451569"/>
                  <a:pt x="728634" y="444105"/>
                </a:cubicBezTo>
                <a:lnTo>
                  <a:pt x="722423" y="440373"/>
                </a:lnTo>
                <a:cubicBezTo>
                  <a:pt x="686404" y="415493"/>
                  <a:pt x="665289" y="373197"/>
                  <a:pt x="666531" y="329657"/>
                </a:cubicBezTo>
                <a:lnTo>
                  <a:pt x="666531" y="328413"/>
                </a:lnTo>
                <a:lnTo>
                  <a:pt x="666531" y="273678"/>
                </a:lnTo>
                <a:cubicBezTo>
                  <a:pt x="667773" y="207746"/>
                  <a:pt x="644174" y="149279"/>
                  <a:pt x="600702" y="104495"/>
                </a:cubicBezTo>
                <a:cubicBezTo>
                  <a:pt x="551019" y="54735"/>
                  <a:pt x="480222" y="26124"/>
                  <a:pt x="401972" y="26124"/>
                </a:cubicBezTo>
                <a:lnTo>
                  <a:pt x="358500" y="24880"/>
                </a:lnTo>
                <a:cubicBezTo>
                  <a:pt x="190822" y="34832"/>
                  <a:pt x="38049" y="176647"/>
                  <a:pt x="28113" y="333389"/>
                </a:cubicBezTo>
                <a:cubicBezTo>
                  <a:pt x="23144" y="401809"/>
                  <a:pt x="40533" y="467741"/>
                  <a:pt x="77795" y="526208"/>
                </a:cubicBezTo>
                <a:cubicBezTo>
                  <a:pt x="120025" y="593384"/>
                  <a:pt x="142382" y="670511"/>
                  <a:pt x="142382" y="750126"/>
                </a:cubicBezTo>
                <a:lnTo>
                  <a:pt x="142382" y="896917"/>
                </a:lnTo>
                <a:cubicBezTo>
                  <a:pt x="142382" y="904381"/>
                  <a:pt x="136172" y="910601"/>
                  <a:pt x="128719" y="910601"/>
                </a:cubicBezTo>
                <a:cubicBezTo>
                  <a:pt x="122509" y="910601"/>
                  <a:pt x="116299" y="904381"/>
                  <a:pt x="116299" y="896917"/>
                </a:cubicBezTo>
                <a:lnTo>
                  <a:pt x="116299" y="750126"/>
                </a:lnTo>
                <a:cubicBezTo>
                  <a:pt x="116299" y="675487"/>
                  <a:pt x="95184" y="602092"/>
                  <a:pt x="54196" y="541136"/>
                </a:cubicBezTo>
                <a:cubicBezTo>
                  <a:pt x="14450" y="477693"/>
                  <a:pt x="-4181" y="405541"/>
                  <a:pt x="787" y="332145"/>
                </a:cubicBezTo>
                <a:cubicBezTo>
                  <a:pt x="13208" y="162963"/>
                  <a:pt x="175918" y="9952"/>
                  <a:pt x="35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C5771-F2B0-1243-9A1B-49681C3C616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AD0A8-A45A-EF40-B133-B9F2CFEEE2E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E1EB-4352-0543-B809-6DDEFBF9580C}"/>
              </a:ext>
            </a:extLst>
          </p:cNvPr>
          <p:cNvSpPr txBox="1"/>
          <p:nvPr/>
        </p:nvSpPr>
        <p:spPr>
          <a:xfrm>
            <a:off x="16022609" y="3405840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C5760-F1EB-A94F-9B66-FF80034554B7}"/>
              </a:ext>
            </a:extLst>
          </p:cNvPr>
          <p:cNvSpPr txBox="1"/>
          <p:nvPr/>
        </p:nvSpPr>
        <p:spPr>
          <a:xfrm>
            <a:off x="16022610" y="4058759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BEB0B-3F6C-DB46-9C23-AED4AA949A05}"/>
              </a:ext>
            </a:extLst>
          </p:cNvPr>
          <p:cNvSpPr txBox="1"/>
          <p:nvPr/>
        </p:nvSpPr>
        <p:spPr>
          <a:xfrm>
            <a:off x="16022609" y="6010963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161DA-55E2-ED4C-98FF-461229728C5A}"/>
              </a:ext>
            </a:extLst>
          </p:cNvPr>
          <p:cNvSpPr txBox="1"/>
          <p:nvPr/>
        </p:nvSpPr>
        <p:spPr>
          <a:xfrm>
            <a:off x="16022610" y="6663882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3881-4F67-0648-A7BC-9D34698E8F5E}"/>
              </a:ext>
            </a:extLst>
          </p:cNvPr>
          <p:cNvSpPr txBox="1"/>
          <p:nvPr/>
        </p:nvSpPr>
        <p:spPr>
          <a:xfrm>
            <a:off x="16022609" y="8607880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EADCD-129F-AE49-A7A0-762C10496A0D}"/>
              </a:ext>
            </a:extLst>
          </p:cNvPr>
          <p:cNvSpPr txBox="1"/>
          <p:nvPr/>
        </p:nvSpPr>
        <p:spPr>
          <a:xfrm>
            <a:off x="16022610" y="9260799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61938-1782-1D4C-BEE7-A3A3147A5BD8}"/>
              </a:ext>
            </a:extLst>
          </p:cNvPr>
          <p:cNvSpPr txBox="1"/>
          <p:nvPr/>
        </p:nvSpPr>
        <p:spPr>
          <a:xfrm>
            <a:off x="16022609" y="11204797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60FDC-9992-0B42-A574-601C18F8FEF7}"/>
              </a:ext>
            </a:extLst>
          </p:cNvPr>
          <p:cNvSpPr txBox="1"/>
          <p:nvPr/>
        </p:nvSpPr>
        <p:spPr>
          <a:xfrm>
            <a:off x="16022610" y="11857716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62411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8">
            <a:extLst>
              <a:ext uri="{FF2B5EF4-FFF2-40B4-BE49-F238E27FC236}">
                <a16:creationId xmlns:a16="http://schemas.microsoft.com/office/drawing/2014/main" id="{43DD1D6B-EF9F-9A41-B01F-DA4748C8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85" y="4127960"/>
            <a:ext cx="7992385" cy="7992380"/>
          </a:xfrm>
          <a:custGeom>
            <a:avLst/>
            <a:gdLst>
              <a:gd name="T0" fmla="*/ 6414 w 6415"/>
              <a:gd name="T1" fmla="*/ 3206 h 6414"/>
              <a:gd name="T2" fmla="*/ 6414 w 6415"/>
              <a:gd name="T3" fmla="*/ 3206 h 6414"/>
              <a:gd name="T4" fmla="*/ 3208 w 6415"/>
              <a:gd name="T5" fmla="*/ 6413 h 6414"/>
              <a:gd name="T6" fmla="*/ 3208 w 6415"/>
              <a:gd name="T7" fmla="*/ 6413 h 6414"/>
              <a:gd name="T8" fmla="*/ 0 w 6415"/>
              <a:gd name="T9" fmla="*/ 3206 h 6414"/>
              <a:gd name="T10" fmla="*/ 0 w 6415"/>
              <a:gd name="T11" fmla="*/ 3206 h 6414"/>
              <a:gd name="T12" fmla="*/ 3208 w 6415"/>
              <a:gd name="T13" fmla="*/ 0 h 6414"/>
              <a:gd name="T14" fmla="*/ 3208 w 6415"/>
              <a:gd name="T15" fmla="*/ 0 h 6414"/>
              <a:gd name="T16" fmla="*/ 6414 w 6415"/>
              <a:gd name="T17" fmla="*/ 3206 h 6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5" h="6414">
                <a:moveTo>
                  <a:pt x="6414" y="3206"/>
                </a:moveTo>
                <a:lnTo>
                  <a:pt x="6414" y="3206"/>
                </a:lnTo>
                <a:cubicBezTo>
                  <a:pt x="6414" y="4978"/>
                  <a:pt x="4978" y="6413"/>
                  <a:pt x="3208" y="6413"/>
                </a:cubicBezTo>
                <a:lnTo>
                  <a:pt x="3208" y="6413"/>
                </a:lnTo>
                <a:cubicBezTo>
                  <a:pt x="1436" y="6413"/>
                  <a:pt x="0" y="4978"/>
                  <a:pt x="0" y="3206"/>
                </a:cubicBezTo>
                <a:lnTo>
                  <a:pt x="0" y="3206"/>
                </a:lnTo>
                <a:cubicBezTo>
                  <a:pt x="0" y="1436"/>
                  <a:pt x="1436" y="0"/>
                  <a:pt x="3208" y="0"/>
                </a:cubicBezTo>
                <a:lnTo>
                  <a:pt x="3208" y="0"/>
                </a:lnTo>
                <a:cubicBezTo>
                  <a:pt x="4978" y="0"/>
                  <a:pt x="6414" y="1436"/>
                  <a:pt x="6414" y="3206"/>
                </a:cubicBez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9">
            <a:extLst>
              <a:ext uri="{FF2B5EF4-FFF2-40B4-BE49-F238E27FC236}">
                <a16:creationId xmlns:a16="http://schemas.microsoft.com/office/drawing/2014/main" id="{3B3E312B-2BFC-8443-B1B1-333B8310F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118" y="7066738"/>
            <a:ext cx="2169753" cy="2169754"/>
          </a:xfrm>
          <a:custGeom>
            <a:avLst/>
            <a:gdLst>
              <a:gd name="T0" fmla="*/ 1741 w 1742"/>
              <a:gd name="T1" fmla="*/ 871 h 1742"/>
              <a:gd name="T2" fmla="*/ 1741 w 1742"/>
              <a:gd name="T3" fmla="*/ 871 h 1742"/>
              <a:gd name="T4" fmla="*/ 870 w 1742"/>
              <a:gd name="T5" fmla="*/ 1741 h 1742"/>
              <a:gd name="T6" fmla="*/ 870 w 1742"/>
              <a:gd name="T7" fmla="*/ 1741 h 1742"/>
              <a:gd name="T8" fmla="*/ 0 w 1742"/>
              <a:gd name="T9" fmla="*/ 871 h 1742"/>
              <a:gd name="T10" fmla="*/ 0 w 1742"/>
              <a:gd name="T11" fmla="*/ 871 h 1742"/>
              <a:gd name="T12" fmla="*/ 870 w 1742"/>
              <a:gd name="T13" fmla="*/ 0 h 1742"/>
              <a:gd name="T14" fmla="*/ 870 w 1742"/>
              <a:gd name="T15" fmla="*/ 0 h 1742"/>
              <a:gd name="T16" fmla="*/ 1741 w 1742"/>
              <a:gd name="T17" fmla="*/ 8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1741" y="871"/>
                </a:moveTo>
                <a:lnTo>
                  <a:pt x="1741" y="871"/>
                </a:lnTo>
                <a:cubicBezTo>
                  <a:pt x="1741" y="1351"/>
                  <a:pt x="1351" y="1741"/>
                  <a:pt x="870" y="1741"/>
                </a:cubicBezTo>
                <a:lnTo>
                  <a:pt x="870" y="1741"/>
                </a:lnTo>
                <a:cubicBezTo>
                  <a:pt x="390" y="1741"/>
                  <a:pt x="0" y="1351"/>
                  <a:pt x="0" y="871"/>
                </a:cubicBezTo>
                <a:lnTo>
                  <a:pt x="0" y="871"/>
                </a:lnTo>
                <a:cubicBezTo>
                  <a:pt x="0" y="389"/>
                  <a:pt x="390" y="0"/>
                  <a:pt x="870" y="0"/>
                </a:cubicBezTo>
                <a:lnTo>
                  <a:pt x="870" y="0"/>
                </a:lnTo>
                <a:cubicBezTo>
                  <a:pt x="1351" y="0"/>
                  <a:pt x="1741" y="389"/>
                  <a:pt x="1741" y="8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0">
            <a:extLst>
              <a:ext uri="{FF2B5EF4-FFF2-40B4-BE49-F238E27FC236}">
                <a16:creationId xmlns:a16="http://schemas.microsoft.com/office/drawing/2014/main" id="{211D2ABA-F06F-0542-8581-E2457C59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1" y="7066738"/>
            <a:ext cx="2169754" cy="2169754"/>
          </a:xfrm>
          <a:custGeom>
            <a:avLst/>
            <a:gdLst>
              <a:gd name="T0" fmla="*/ 0 w 1742"/>
              <a:gd name="T1" fmla="*/ 871 h 1742"/>
              <a:gd name="T2" fmla="*/ 0 w 1742"/>
              <a:gd name="T3" fmla="*/ 871 h 1742"/>
              <a:gd name="T4" fmla="*/ 870 w 1742"/>
              <a:gd name="T5" fmla="*/ 1741 h 1742"/>
              <a:gd name="T6" fmla="*/ 870 w 1742"/>
              <a:gd name="T7" fmla="*/ 1741 h 1742"/>
              <a:gd name="T8" fmla="*/ 1741 w 1742"/>
              <a:gd name="T9" fmla="*/ 871 h 1742"/>
              <a:gd name="T10" fmla="*/ 1741 w 1742"/>
              <a:gd name="T11" fmla="*/ 871 h 1742"/>
              <a:gd name="T12" fmla="*/ 870 w 1742"/>
              <a:gd name="T13" fmla="*/ 0 h 1742"/>
              <a:gd name="T14" fmla="*/ 870 w 1742"/>
              <a:gd name="T15" fmla="*/ 0 h 1742"/>
              <a:gd name="T16" fmla="*/ 0 w 1742"/>
              <a:gd name="T17" fmla="*/ 8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0" y="871"/>
                </a:moveTo>
                <a:lnTo>
                  <a:pt x="0" y="871"/>
                </a:lnTo>
                <a:cubicBezTo>
                  <a:pt x="0" y="1351"/>
                  <a:pt x="389" y="1741"/>
                  <a:pt x="870" y="1741"/>
                </a:cubicBezTo>
                <a:lnTo>
                  <a:pt x="870" y="1741"/>
                </a:lnTo>
                <a:cubicBezTo>
                  <a:pt x="1351" y="1741"/>
                  <a:pt x="1741" y="1351"/>
                  <a:pt x="1741" y="871"/>
                </a:cubicBezTo>
                <a:lnTo>
                  <a:pt x="1741" y="871"/>
                </a:lnTo>
                <a:cubicBezTo>
                  <a:pt x="1741" y="389"/>
                  <a:pt x="1351" y="0"/>
                  <a:pt x="870" y="0"/>
                </a:cubicBezTo>
                <a:lnTo>
                  <a:pt x="870" y="0"/>
                </a:lnTo>
                <a:cubicBezTo>
                  <a:pt x="389" y="0"/>
                  <a:pt x="0" y="389"/>
                  <a:pt x="0" y="8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2BEA7A-5109-DB42-A102-F03BFA5F96DD}"/>
              </a:ext>
            </a:extLst>
          </p:cNvPr>
          <p:cNvGrpSpPr/>
          <p:nvPr/>
        </p:nvGrpSpPr>
        <p:grpSpPr>
          <a:xfrm>
            <a:off x="9925687" y="6489970"/>
            <a:ext cx="4520781" cy="2955259"/>
            <a:chOff x="9925687" y="6489970"/>
            <a:chExt cx="4520781" cy="2955259"/>
          </a:xfrm>
        </p:grpSpPr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DD63C517-4B67-8749-AA66-1EE2AE05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5687" y="8060980"/>
              <a:ext cx="466911" cy="834943"/>
            </a:xfrm>
            <a:custGeom>
              <a:avLst/>
              <a:gdLst>
                <a:gd name="T0" fmla="*/ 307 w 374"/>
                <a:gd name="T1" fmla="*/ 132 h 669"/>
                <a:gd name="T2" fmla="*/ 307 w 374"/>
                <a:gd name="T3" fmla="*/ 132 h 669"/>
                <a:gd name="T4" fmla="*/ 298 w 374"/>
                <a:gd name="T5" fmla="*/ 103 h 669"/>
                <a:gd name="T6" fmla="*/ 298 w 374"/>
                <a:gd name="T7" fmla="*/ 103 h 669"/>
                <a:gd name="T8" fmla="*/ 134 w 374"/>
                <a:gd name="T9" fmla="*/ 12 h 669"/>
                <a:gd name="T10" fmla="*/ 134 w 374"/>
                <a:gd name="T11" fmla="*/ 12 h 669"/>
                <a:gd name="T12" fmla="*/ 134 w 374"/>
                <a:gd name="T13" fmla="*/ 12 h 669"/>
                <a:gd name="T14" fmla="*/ 14 w 374"/>
                <a:gd name="T15" fmla="*/ 185 h 669"/>
                <a:gd name="T16" fmla="*/ 77 w 374"/>
                <a:gd name="T17" fmla="*/ 534 h 669"/>
                <a:gd name="T18" fmla="*/ 77 w 374"/>
                <a:gd name="T19" fmla="*/ 534 h 669"/>
                <a:gd name="T20" fmla="*/ 250 w 374"/>
                <a:gd name="T21" fmla="*/ 654 h 669"/>
                <a:gd name="T22" fmla="*/ 250 w 374"/>
                <a:gd name="T23" fmla="*/ 654 h 669"/>
                <a:gd name="T24" fmla="*/ 250 w 374"/>
                <a:gd name="T25" fmla="*/ 654 h 669"/>
                <a:gd name="T26" fmla="*/ 372 w 374"/>
                <a:gd name="T27" fmla="*/ 512 h 669"/>
                <a:gd name="T28" fmla="*/ 372 w 374"/>
                <a:gd name="T29" fmla="*/ 512 h 669"/>
                <a:gd name="T30" fmla="*/ 370 w 374"/>
                <a:gd name="T31" fmla="*/ 481 h 669"/>
                <a:gd name="T32" fmla="*/ 307 w 374"/>
                <a:gd name="T33" fmla="*/ 132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4" h="669">
                  <a:moveTo>
                    <a:pt x="307" y="132"/>
                  </a:moveTo>
                  <a:lnTo>
                    <a:pt x="307" y="132"/>
                  </a:lnTo>
                  <a:cubicBezTo>
                    <a:pt x="306" y="122"/>
                    <a:pt x="302" y="112"/>
                    <a:pt x="298" y="103"/>
                  </a:cubicBezTo>
                  <a:lnTo>
                    <a:pt x="298" y="103"/>
                  </a:lnTo>
                  <a:cubicBezTo>
                    <a:pt x="272" y="39"/>
                    <a:pt x="204" y="0"/>
                    <a:pt x="134" y="12"/>
                  </a:cubicBezTo>
                  <a:lnTo>
                    <a:pt x="134" y="12"/>
                  </a:lnTo>
                  <a:lnTo>
                    <a:pt x="134" y="12"/>
                  </a:lnTo>
                  <a:cubicBezTo>
                    <a:pt x="54" y="27"/>
                    <a:pt x="0" y="105"/>
                    <a:pt x="14" y="185"/>
                  </a:cubicBezTo>
                  <a:lnTo>
                    <a:pt x="77" y="534"/>
                  </a:lnTo>
                  <a:lnTo>
                    <a:pt x="77" y="534"/>
                  </a:lnTo>
                  <a:cubicBezTo>
                    <a:pt x="92" y="614"/>
                    <a:pt x="170" y="668"/>
                    <a:pt x="250" y="654"/>
                  </a:cubicBezTo>
                  <a:lnTo>
                    <a:pt x="250" y="654"/>
                  </a:lnTo>
                  <a:lnTo>
                    <a:pt x="250" y="654"/>
                  </a:lnTo>
                  <a:cubicBezTo>
                    <a:pt x="320" y="641"/>
                    <a:pt x="370" y="580"/>
                    <a:pt x="372" y="512"/>
                  </a:cubicBezTo>
                  <a:lnTo>
                    <a:pt x="372" y="512"/>
                  </a:lnTo>
                  <a:cubicBezTo>
                    <a:pt x="373" y="502"/>
                    <a:pt x="372" y="492"/>
                    <a:pt x="370" y="481"/>
                  </a:cubicBezTo>
                  <a:lnTo>
                    <a:pt x="307" y="1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2">
              <a:extLst>
                <a:ext uri="{FF2B5EF4-FFF2-40B4-BE49-F238E27FC236}">
                  <a16:creationId xmlns:a16="http://schemas.microsoft.com/office/drawing/2014/main" id="{3D1CE4DD-A591-C745-A8BA-FD6C7CF2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6455" y="6489970"/>
              <a:ext cx="780013" cy="2565250"/>
            </a:xfrm>
            <a:custGeom>
              <a:avLst/>
              <a:gdLst>
                <a:gd name="T0" fmla="*/ 124 w 626"/>
                <a:gd name="T1" fmla="*/ 15 h 2059"/>
                <a:gd name="T2" fmla="*/ 124 w 626"/>
                <a:gd name="T3" fmla="*/ 15 h 2059"/>
                <a:gd name="T4" fmla="*/ 5 w 626"/>
                <a:gd name="T5" fmla="*/ 131 h 2059"/>
                <a:gd name="T6" fmla="*/ 5 w 626"/>
                <a:gd name="T7" fmla="*/ 131 h 2059"/>
                <a:gd name="T8" fmla="*/ 4 w 626"/>
                <a:gd name="T9" fmla="*/ 188 h 2059"/>
                <a:gd name="T10" fmla="*/ 318 w 626"/>
                <a:gd name="T11" fmla="*/ 1927 h 2059"/>
                <a:gd name="T12" fmla="*/ 318 w 626"/>
                <a:gd name="T13" fmla="*/ 1927 h 2059"/>
                <a:gd name="T14" fmla="*/ 339 w 626"/>
                <a:gd name="T15" fmla="*/ 1979 h 2059"/>
                <a:gd name="T16" fmla="*/ 339 w 626"/>
                <a:gd name="T17" fmla="*/ 1979 h 2059"/>
                <a:gd name="T18" fmla="*/ 491 w 626"/>
                <a:gd name="T19" fmla="*/ 2047 h 2059"/>
                <a:gd name="T20" fmla="*/ 491 w 626"/>
                <a:gd name="T21" fmla="*/ 2047 h 2059"/>
                <a:gd name="T22" fmla="*/ 611 w 626"/>
                <a:gd name="T23" fmla="*/ 1874 h 2059"/>
                <a:gd name="T24" fmla="*/ 297 w 626"/>
                <a:gd name="T25" fmla="*/ 135 h 2059"/>
                <a:gd name="T26" fmla="*/ 297 w 626"/>
                <a:gd name="T27" fmla="*/ 135 h 2059"/>
                <a:gd name="T28" fmla="*/ 124 w 626"/>
                <a:gd name="T29" fmla="*/ 15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6" h="2059">
                  <a:moveTo>
                    <a:pt x="124" y="15"/>
                  </a:moveTo>
                  <a:lnTo>
                    <a:pt x="124" y="15"/>
                  </a:lnTo>
                  <a:cubicBezTo>
                    <a:pt x="63" y="26"/>
                    <a:pt x="17" y="74"/>
                    <a:pt x="5" y="131"/>
                  </a:cubicBezTo>
                  <a:lnTo>
                    <a:pt x="5" y="131"/>
                  </a:lnTo>
                  <a:cubicBezTo>
                    <a:pt x="1" y="149"/>
                    <a:pt x="0" y="168"/>
                    <a:pt x="4" y="188"/>
                  </a:cubicBezTo>
                  <a:lnTo>
                    <a:pt x="318" y="1927"/>
                  </a:lnTo>
                  <a:lnTo>
                    <a:pt x="318" y="1927"/>
                  </a:lnTo>
                  <a:cubicBezTo>
                    <a:pt x="322" y="1946"/>
                    <a:pt x="329" y="1964"/>
                    <a:pt x="339" y="1979"/>
                  </a:cubicBezTo>
                  <a:lnTo>
                    <a:pt x="339" y="1979"/>
                  </a:lnTo>
                  <a:cubicBezTo>
                    <a:pt x="370" y="2029"/>
                    <a:pt x="430" y="2058"/>
                    <a:pt x="491" y="2047"/>
                  </a:cubicBezTo>
                  <a:lnTo>
                    <a:pt x="491" y="2047"/>
                  </a:lnTo>
                  <a:cubicBezTo>
                    <a:pt x="572" y="2032"/>
                    <a:pt x="625" y="1954"/>
                    <a:pt x="611" y="1874"/>
                  </a:cubicBezTo>
                  <a:lnTo>
                    <a:pt x="297" y="135"/>
                  </a:lnTo>
                  <a:lnTo>
                    <a:pt x="297" y="135"/>
                  </a:lnTo>
                  <a:cubicBezTo>
                    <a:pt x="282" y="55"/>
                    <a:pt x="205" y="0"/>
                    <a:pt x="124" y="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FA6183D6-A400-1043-937D-49606D8C7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6139" y="8775077"/>
              <a:ext cx="1571010" cy="670152"/>
            </a:xfrm>
            <a:custGeom>
              <a:avLst/>
              <a:gdLst>
                <a:gd name="T0" fmla="*/ 1119 w 1261"/>
                <a:gd name="T1" fmla="*/ 243 h 540"/>
                <a:gd name="T2" fmla="*/ 1119 w 1261"/>
                <a:gd name="T3" fmla="*/ 243 h 540"/>
                <a:gd name="T4" fmla="*/ 1068 w 1261"/>
                <a:gd name="T5" fmla="*/ 357 h 540"/>
                <a:gd name="T6" fmla="*/ 1068 w 1261"/>
                <a:gd name="T7" fmla="*/ 357 h 540"/>
                <a:gd name="T8" fmla="*/ 952 w 1261"/>
                <a:gd name="T9" fmla="*/ 402 h 540"/>
                <a:gd name="T10" fmla="*/ 299 w 1261"/>
                <a:gd name="T11" fmla="*/ 386 h 540"/>
                <a:gd name="T12" fmla="*/ 299 w 1261"/>
                <a:gd name="T13" fmla="*/ 386 h 540"/>
                <a:gd name="T14" fmla="*/ 140 w 1261"/>
                <a:gd name="T15" fmla="*/ 219 h 540"/>
                <a:gd name="T16" fmla="*/ 145 w 1261"/>
                <a:gd name="T17" fmla="*/ 9 h 540"/>
                <a:gd name="T18" fmla="*/ 9 w 1261"/>
                <a:gd name="T19" fmla="*/ 0 h 540"/>
                <a:gd name="T20" fmla="*/ 3 w 1261"/>
                <a:gd name="T21" fmla="*/ 215 h 540"/>
                <a:gd name="T22" fmla="*/ 3 w 1261"/>
                <a:gd name="T23" fmla="*/ 215 h 540"/>
                <a:gd name="T24" fmla="*/ 296 w 1261"/>
                <a:gd name="T25" fmla="*/ 522 h 540"/>
                <a:gd name="T26" fmla="*/ 948 w 1261"/>
                <a:gd name="T27" fmla="*/ 539 h 540"/>
                <a:gd name="T28" fmla="*/ 948 w 1261"/>
                <a:gd name="T29" fmla="*/ 539 h 540"/>
                <a:gd name="T30" fmla="*/ 1010 w 1261"/>
                <a:gd name="T31" fmla="*/ 534 h 540"/>
                <a:gd name="T32" fmla="*/ 1010 w 1261"/>
                <a:gd name="T33" fmla="*/ 534 h 540"/>
                <a:gd name="T34" fmla="*/ 1163 w 1261"/>
                <a:gd name="T35" fmla="*/ 456 h 540"/>
                <a:gd name="T36" fmla="*/ 1163 w 1261"/>
                <a:gd name="T37" fmla="*/ 456 h 540"/>
                <a:gd name="T38" fmla="*/ 1256 w 1261"/>
                <a:gd name="T39" fmla="*/ 247 h 540"/>
                <a:gd name="T40" fmla="*/ 1260 w 1261"/>
                <a:gd name="T41" fmla="*/ 87 h 540"/>
                <a:gd name="T42" fmla="*/ 1124 w 1261"/>
                <a:gd name="T43" fmla="*/ 78 h 540"/>
                <a:gd name="T44" fmla="*/ 1119 w 1261"/>
                <a:gd name="T45" fmla="*/ 243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1" h="540">
                  <a:moveTo>
                    <a:pt x="1119" y="243"/>
                  </a:moveTo>
                  <a:lnTo>
                    <a:pt x="1119" y="243"/>
                  </a:lnTo>
                  <a:cubicBezTo>
                    <a:pt x="1118" y="286"/>
                    <a:pt x="1100" y="327"/>
                    <a:pt x="1068" y="357"/>
                  </a:cubicBezTo>
                  <a:lnTo>
                    <a:pt x="1068" y="357"/>
                  </a:lnTo>
                  <a:cubicBezTo>
                    <a:pt x="1037" y="387"/>
                    <a:pt x="996" y="403"/>
                    <a:pt x="952" y="402"/>
                  </a:cubicBezTo>
                  <a:lnTo>
                    <a:pt x="299" y="386"/>
                  </a:lnTo>
                  <a:lnTo>
                    <a:pt x="299" y="386"/>
                  </a:lnTo>
                  <a:cubicBezTo>
                    <a:pt x="209" y="384"/>
                    <a:pt x="138" y="309"/>
                    <a:pt x="140" y="219"/>
                  </a:cubicBezTo>
                  <a:lnTo>
                    <a:pt x="145" y="9"/>
                  </a:lnTo>
                  <a:lnTo>
                    <a:pt x="9" y="0"/>
                  </a:lnTo>
                  <a:lnTo>
                    <a:pt x="3" y="215"/>
                  </a:lnTo>
                  <a:lnTo>
                    <a:pt x="3" y="215"/>
                  </a:lnTo>
                  <a:cubicBezTo>
                    <a:pt x="0" y="381"/>
                    <a:pt x="131" y="519"/>
                    <a:pt x="296" y="522"/>
                  </a:cubicBezTo>
                  <a:lnTo>
                    <a:pt x="948" y="539"/>
                  </a:lnTo>
                  <a:lnTo>
                    <a:pt x="948" y="539"/>
                  </a:lnTo>
                  <a:cubicBezTo>
                    <a:pt x="969" y="539"/>
                    <a:pt x="990" y="538"/>
                    <a:pt x="1010" y="534"/>
                  </a:cubicBezTo>
                  <a:lnTo>
                    <a:pt x="1010" y="534"/>
                  </a:lnTo>
                  <a:cubicBezTo>
                    <a:pt x="1067" y="524"/>
                    <a:pt x="1120" y="497"/>
                    <a:pt x="1163" y="456"/>
                  </a:cubicBezTo>
                  <a:lnTo>
                    <a:pt x="1163" y="456"/>
                  </a:lnTo>
                  <a:cubicBezTo>
                    <a:pt x="1221" y="401"/>
                    <a:pt x="1254" y="326"/>
                    <a:pt x="1256" y="247"/>
                  </a:cubicBezTo>
                  <a:lnTo>
                    <a:pt x="1260" y="87"/>
                  </a:lnTo>
                  <a:lnTo>
                    <a:pt x="1124" y="78"/>
                  </a:lnTo>
                  <a:lnTo>
                    <a:pt x="1119" y="24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63F5DBE1-EFF3-C146-B99D-BEA0C7DD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215" y="6649267"/>
              <a:ext cx="3795697" cy="2301589"/>
            </a:xfrm>
            <a:custGeom>
              <a:avLst/>
              <a:gdLst>
                <a:gd name="T0" fmla="*/ 2709 w 3045"/>
                <a:gd name="T1" fmla="*/ 57 h 1849"/>
                <a:gd name="T2" fmla="*/ 2709 w 3045"/>
                <a:gd name="T3" fmla="*/ 57 h 1849"/>
                <a:gd name="T4" fmla="*/ 2710 w 3045"/>
                <a:gd name="T5" fmla="*/ 0 h 1849"/>
                <a:gd name="T6" fmla="*/ 0 w 3045"/>
                <a:gd name="T7" fmla="*/ 1233 h 1849"/>
                <a:gd name="T8" fmla="*/ 0 w 3045"/>
                <a:gd name="T9" fmla="*/ 1233 h 1849"/>
                <a:gd name="T10" fmla="*/ 9 w 3045"/>
                <a:gd name="T11" fmla="*/ 1262 h 1849"/>
                <a:gd name="T12" fmla="*/ 72 w 3045"/>
                <a:gd name="T13" fmla="*/ 1611 h 1849"/>
                <a:gd name="T14" fmla="*/ 72 w 3045"/>
                <a:gd name="T15" fmla="*/ 1611 h 1849"/>
                <a:gd name="T16" fmla="*/ 74 w 3045"/>
                <a:gd name="T17" fmla="*/ 1642 h 1849"/>
                <a:gd name="T18" fmla="*/ 1010 w 3045"/>
                <a:gd name="T19" fmla="*/ 1707 h 1849"/>
                <a:gd name="T20" fmla="*/ 1146 w 3045"/>
                <a:gd name="T21" fmla="*/ 1716 h 1849"/>
                <a:gd name="T22" fmla="*/ 2125 w 3045"/>
                <a:gd name="T23" fmla="*/ 1785 h 1849"/>
                <a:gd name="T24" fmla="*/ 2261 w 3045"/>
                <a:gd name="T25" fmla="*/ 1794 h 1849"/>
                <a:gd name="T26" fmla="*/ 3044 w 3045"/>
                <a:gd name="T27" fmla="*/ 1848 h 1849"/>
                <a:gd name="T28" fmla="*/ 3044 w 3045"/>
                <a:gd name="T29" fmla="*/ 1848 h 1849"/>
                <a:gd name="T30" fmla="*/ 3023 w 3045"/>
                <a:gd name="T31" fmla="*/ 1796 h 1849"/>
                <a:gd name="T32" fmla="*/ 2709 w 3045"/>
                <a:gd name="T33" fmla="*/ 57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5" h="1849">
                  <a:moveTo>
                    <a:pt x="2709" y="57"/>
                  </a:moveTo>
                  <a:lnTo>
                    <a:pt x="2709" y="57"/>
                  </a:lnTo>
                  <a:cubicBezTo>
                    <a:pt x="2705" y="37"/>
                    <a:pt x="2706" y="18"/>
                    <a:pt x="2710" y="0"/>
                  </a:cubicBezTo>
                  <a:lnTo>
                    <a:pt x="0" y="1233"/>
                  </a:lnTo>
                  <a:lnTo>
                    <a:pt x="0" y="1233"/>
                  </a:lnTo>
                  <a:cubicBezTo>
                    <a:pt x="4" y="1242"/>
                    <a:pt x="8" y="1252"/>
                    <a:pt x="9" y="1262"/>
                  </a:cubicBezTo>
                  <a:lnTo>
                    <a:pt x="72" y="1611"/>
                  </a:lnTo>
                  <a:lnTo>
                    <a:pt x="72" y="1611"/>
                  </a:lnTo>
                  <a:cubicBezTo>
                    <a:pt x="74" y="1622"/>
                    <a:pt x="75" y="1632"/>
                    <a:pt x="74" y="1642"/>
                  </a:cubicBezTo>
                  <a:lnTo>
                    <a:pt x="1010" y="1707"/>
                  </a:lnTo>
                  <a:lnTo>
                    <a:pt x="1146" y="1716"/>
                  </a:lnTo>
                  <a:lnTo>
                    <a:pt x="2125" y="1785"/>
                  </a:lnTo>
                  <a:lnTo>
                    <a:pt x="2261" y="1794"/>
                  </a:lnTo>
                  <a:lnTo>
                    <a:pt x="3044" y="1848"/>
                  </a:lnTo>
                  <a:lnTo>
                    <a:pt x="3044" y="1848"/>
                  </a:lnTo>
                  <a:cubicBezTo>
                    <a:pt x="3034" y="1833"/>
                    <a:pt x="3027" y="1815"/>
                    <a:pt x="3023" y="1796"/>
                  </a:cubicBezTo>
                  <a:lnTo>
                    <a:pt x="2709" y="5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01DA6930-377E-4B49-9CA7-EA60A278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574" y="7643508"/>
            <a:ext cx="1075396" cy="1009481"/>
          </a:xfrm>
          <a:custGeom>
            <a:avLst/>
            <a:gdLst>
              <a:gd name="connsiteX0" fmla="*/ 755635 w 1075396"/>
              <a:gd name="connsiteY0" fmla="*/ 741403 h 1009481"/>
              <a:gd name="connsiteX1" fmla="*/ 660203 w 1075396"/>
              <a:gd name="connsiteY1" fmla="*/ 836967 h 1009481"/>
              <a:gd name="connsiteX2" fmla="*/ 660203 w 1075396"/>
              <a:gd name="connsiteY2" fmla="*/ 954872 h 1009481"/>
              <a:gd name="connsiteX3" fmla="*/ 686230 w 1075396"/>
              <a:gd name="connsiteY3" fmla="*/ 980936 h 1009481"/>
              <a:gd name="connsiteX4" fmla="*/ 720932 w 1075396"/>
              <a:gd name="connsiteY4" fmla="*/ 980936 h 1009481"/>
              <a:gd name="connsiteX5" fmla="*/ 720932 w 1075396"/>
              <a:gd name="connsiteY5" fmla="*/ 876683 h 1009481"/>
              <a:gd name="connsiteX6" fmla="*/ 734566 w 1075396"/>
              <a:gd name="connsiteY6" fmla="*/ 863031 h 1009481"/>
              <a:gd name="connsiteX7" fmla="*/ 748199 w 1075396"/>
              <a:gd name="connsiteY7" fmla="*/ 876683 h 1009481"/>
              <a:gd name="connsiteX8" fmla="*/ 748199 w 1075396"/>
              <a:gd name="connsiteY8" fmla="*/ 980936 h 1009481"/>
              <a:gd name="connsiteX9" fmla="*/ 958894 w 1075396"/>
              <a:gd name="connsiteY9" fmla="*/ 980936 h 1009481"/>
              <a:gd name="connsiteX10" fmla="*/ 958894 w 1075396"/>
              <a:gd name="connsiteY10" fmla="*/ 876683 h 1009481"/>
              <a:gd name="connsiteX11" fmla="*/ 972527 w 1075396"/>
              <a:gd name="connsiteY11" fmla="*/ 863031 h 1009481"/>
              <a:gd name="connsiteX12" fmla="*/ 986160 w 1075396"/>
              <a:gd name="connsiteY12" fmla="*/ 876683 h 1009481"/>
              <a:gd name="connsiteX13" fmla="*/ 986160 w 1075396"/>
              <a:gd name="connsiteY13" fmla="*/ 980936 h 1009481"/>
              <a:gd name="connsiteX14" fmla="*/ 1020863 w 1075396"/>
              <a:gd name="connsiteY14" fmla="*/ 980936 h 1009481"/>
              <a:gd name="connsiteX15" fmla="*/ 1048129 w 1075396"/>
              <a:gd name="connsiteY15" fmla="*/ 954872 h 1009481"/>
              <a:gd name="connsiteX16" fmla="*/ 1048129 w 1075396"/>
              <a:gd name="connsiteY16" fmla="*/ 836967 h 1009481"/>
              <a:gd name="connsiteX17" fmla="*/ 952697 w 1075396"/>
              <a:gd name="connsiteY17" fmla="*/ 741403 h 1009481"/>
              <a:gd name="connsiteX18" fmla="*/ 122698 w 1075396"/>
              <a:gd name="connsiteY18" fmla="*/ 741403 h 1009481"/>
              <a:gd name="connsiteX19" fmla="*/ 27266 w 1075396"/>
              <a:gd name="connsiteY19" fmla="*/ 836967 h 1009481"/>
              <a:gd name="connsiteX20" fmla="*/ 27266 w 1075396"/>
              <a:gd name="connsiteY20" fmla="*/ 954872 h 1009481"/>
              <a:gd name="connsiteX21" fmla="*/ 54532 w 1075396"/>
              <a:gd name="connsiteY21" fmla="*/ 980936 h 1009481"/>
              <a:gd name="connsiteX22" fmla="*/ 89235 w 1075396"/>
              <a:gd name="connsiteY22" fmla="*/ 980936 h 1009481"/>
              <a:gd name="connsiteX23" fmla="*/ 89235 w 1075396"/>
              <a:gd name="connsiteY23" fmla="*/ 876683 h 1009481"/>
              <a:gd name="connsiteX24" fmla="*/ 102868 w 1075396"/>
              <a:gd name="connsiteY24" fmla="*/ 863031 h 1009481"/>
              <a:gd name="connsiteX25" fmla="*/ 116501 w 1075396"/>
              <a:gd name="connsiteY25" fmla="*/ 876683 h 1009481"/>
              <a:gd name="connsiteX26" fmla="*/ 116501 w 1075396"/>
              <a:gd name="connsiteY26" fmla="*/ 980936 h 1009481"/>
              <a:gd name="connsiteX27" fmla="*/ 327195 w 1075396"/>
              <a:gd name="connsiteY27" fmla="*/ 980936 h 1009481"/>
              <a:gd name="connsiteX28" fmla="*/ 327195 w 1075396"/>
              <a:gd name="connsiteY28" fmla="*/ 876683 h 1009481"/>
              <a:gd name="connsiteX29" fmla="*/ 340828 w 1075396"/>
              <a:gd name="connsiteY29" fmla="*/ 863031 h 1009481"/>
              <a:gd name="connsiteX30" fmla="*/ 354462 w 1075396"/>
              <a:gd name="connsiteY30" fmla="*/ 876683 h 1009481"/>
              <a:gd name="connsiteX31" fmla="*/ 354462 w 1075396"/>
              <a:gd name="connsiteY31" fmla="*/ 980936 h 1009481"/>
              <a:gd name="connsiteX32" fmla="*/ 389164 w 1075396"/>
              <a:gd name="connsiteY32" fmla="*/ 980936 h 1009481"/>
              <a:gd name="connsiteX33" fmla="*/ 415191 w 1075396"/>
              <a:gd name="connsiteY33" fmla="*/ 954872 h 1009481"/>
              <a:gd name="connsiteX34" fmla="*/ 415191 w 1075396"/>
              <a:gd name="connsiteY34" fmla="*/ 836967 h 1009481"/>
              <a:gd name="connsiteX35" fmla="*/ 319759 w 1075396"/>
              <a:gd name="connsiteY35" fmla="*/ 741403 h 1009481"/>
              <a:gd name="connsiteX36" fmla="*/ 755635 w 1075396"/>
              <a:gd name="connsiteY36" fmla="*/ 714098 h 1009481"/>
              <a:gd name="connsiteX37" fmla="*/ 952697 w 1075396"/>
              <a:gd name="connsiteY37" fmla="*/ 714098 h 1009481"/>
              <a:gd name="connsiteX38" fmla="*/ 1075396 w 1075396"/>
              <a:gd name="connsiteY38" fmla="*/ 836967 h 1009481"/>
              <a:gd name="connsiteX39" fmla="*/ 1075396 w 1075396"/>
              <a:gd name="connsiteY39" fmla="*/ 954872 h 1009481"/>
              <a:gd name="connsiteX40" fmla="*/ 1020863 w 1075396"/>
              <a:gd name="connsiteY40" fmla="*/ 1009481 h 1009481"/>
              <a:gd name="connsiteX41" fmla="*/ 686230 w 1075396"/>
              <a:gd name="connsiteY41" fmla="*/ 1009481 h 1009481"/>
              <a:gd name="connsiteX42" fmla="*/ 631697 w 1075396"/>
              <a:gd name="connsiteY42" fmla="*/ 954872 h 1009481"/>
              <a:gd name="connsiteX43" fmla="*/ 631697 w 1075396"/>
              <a:gd name="connsiteY43" fmla="*/ 836967 h 1009481"/>
              <a:gd name="connsiteX44" fmla="*/ 755635 w 1075396"/>
              <a:gd name="connsiteY44" fmla="*/ 714098 h 1009481"/>
              <a:gd name="connsiteX45" fmla="*/ 122698 w 1075396"/>
              <a:gd name="connsiteY45" fmla="*/ 714098 h 1009481"/>
              <a:gd name="connsiteX46" fmla="*/ 319759 w 1075396"/>
              <a:gd name="connsiteY46" fmla="*/ 714098 h 1009481"/>
              <a:gd name="connsiteX47" fmla="*/ 443697 w 1075396"/>
              <a:gd name="connsiteY47" fmla="*/ 836967 h 1009481"/>
              <a:gd name="connsiteX48" fmla="*/ 443697 w 1075396"/>
              <a:gd name="connsiteY48" fmla="*/ 954872 h 1009481"/>
              <a:gd name="connsiteX49" fmla="*/ 389164 w 1075396"/>
              <a:gd name="connsiteY49" fmla="*/ 1009481 h 1009481"/>
              <a:gd name="connsiteX50" fmla="*/ 54532 w 1075396"/>
              <a:gd name="connsiteY50" fmla="*/ 1009481 h 1009481"/>
              <a:gd name="connsiteX51" fmla="*/ 0 w 1075396"/>
              <a:gd name="connsiteY51" fmla="*/ 954872 h 1009481"/>
              <a:gd name="connsiteX52" fmla="*/ 0 w 1075396"/>
              <a:gd name="connsiteY52" fmla="*/ 836967 h 1009481"/>
              <a:gd name="connsiteX53" fmla="*/ 122698 w 1075396"/>
              <a:gd name="connsiteY53" fmla="*/ 714098 h 1009481"/>
              <a:gd name="connsiteX54" fmla="*/ 853541 w 1075396"/>
              <a:gd name="connsiteY54" fmla="*/ 444888 h 1009481"/>
              <a:gd name="connsiteX55" fmla="*/ 747128 w 1075396"/>
              <a:gd name="connsiteY55" fmla="*/ 552053 h 1009481"/>
              <a:gd name="connsiteX56" fmla="*/ 853541 w 1075396"/>
              <a:gd name="connsiteY56" fmla="*/ 656726 h 1009481"/>
              <a:gd name="connsiteX57" fmla="*/ 959954 w 1075396"/>
              <a:gd name="connsiteY57" fmla="*/ 552053 h 1009481"/>
              <a:gd name="connsiteX58" fmla="*/ 853541 w 1075396"/>
              <a:gd name="connsiteY58" fmla="*/ 444888 h 1009481"/>
              <a:gd name="connsiteX59" fmla="*/ 227333 w 1075396"/>
              <a:gd name="connsiteY59" fmla="*/ 444888 h 1009481"/>
              <a:gd name="connsiteX60" fmla="*/ 120920 w 1075396"/>
              <a:gd name="connsiteY60" fmla="*/ 552053 h 1009481"/>
              <a:gd name="connsiteX61" fmla="*/ 227333 w 1075396"/>
              <a:gd name="connsiteY61" fmla="*/ 656726 h 1009481"/>
              <a:gd name="connsiteX62" fmla="*/ 333746 w 1075396"/>
              <a:gd name="connsiteY62" fmla="*/ 552053 h 1009481"/>
              <a:gd name="connsiteX63" fmla="*/ 227333 w 1075396"/>
              <a:gd name="connsiteY63" fmla="*/ 444888 h 1009481"/>
              <a:gd name="connsiteX64" fmla="*/ 853541 w 1075396"/>
              <a:gd name="connsiteY64" fmla="*/ 417474 h 1009481"/>
              <a:gd name="connsiteX65" fmla="*/ 987496 w 1075396"/>
              <a:gd name="connsiteY65" fmla="*/ 552053 h 1009481"/>
              <a:gd name="connsiteX66" fmla="*/ 853541 w 1075396"/>
              <a:gd name="connsiteY66" fmla="*/ 685386 h 1009481"/>
              <a:gd name="connsiteX67" fmla="*/ 719586 w 1075396"/>
              <a:gd name="connsiteY67" fmla="*/ 552053 h 1009481"/>
              <a:gd name="connsiteX68" fmla="*/ 853541 w 1075396"/>
              <a:gd name="connsiteY68" fmla="*/ 417474 h 1009481"/>
              <a:gd name="connsiteX69" fmla="*/ 227333 w 1075396"/>
              <a:gd name="connsiteY69" fmla="*/ 417474 h 1009481"/>
              <a:gd name="connsiteX70" fmla="*/ 361288 w 1075396"/>
              <a:gd name="connsiteY70" fmla="*/ 552053 h 1009481"/>
              <a:gd name="connsiteX71" fmla="*/ 227333 w 1075396"/>
              <a:gd name="connsiteY71" fmla="*/ 685386 h 1009481"/>
              <a:gd name="connsiteX72" fmla="*/ 93378 w 1075396"/>
              <a:gd name="connsiteY72" fmla="*/ 552053 h 1009481"/>
              <a:gd name="connsiteX73" fmla="*/ 227333 w 1075396"/>
              <a:gd name="connsiteY73" fmla="*/ 417474 h 1009481"/>
              <a:gd name="connsiteX74" fmla="*/ 419575 w 1075396"/>
              <a:gd name="connsiteY74" fmla="*/ 137327 h 1009481"/>
              <a:gd name="connsiteX75" fmla="*/ 449144 w 1075396"/>
              <a:gd name="connsiteY75" fmla="*/ 166897 h 1009481"/>
              <a:gd name="connsiteX76" fmla="*/ 419575 w 1075396"/>
              <a:gd name="connsiteY76" fmla="*/ 196467 h 1009481"/>
              <a:gd name="connsiteX77" fmla="*/ 390005 w 1075396"/>
              <a:gd name="connsiteY77" fmla="*/ 166897 h 1009481"/>
              <a:gd name="connsiteX78" fmla="*/ 419575 w 1075396"/>
              <a:gd name="connsiteY78" fmla="*/ 137327 h 1009481"/>
              <a:gd name="connsiteX79" fmla="*/ 331685 w 1075396"/>
              <a:gd name="connsiteY79" fmla="*/ 137327 h 1009481"/>
              <a:gd name="connsiteX80" fmla="*/ 361255 w 1075396"/>
              <a:gd name="connsiteY80" fmla="*/ 166897 h 1009481"/>
              <a:gd name="connsiteX81" fmla="*/ 331685 w 1075396"/>
              <a:gd name="connsiteY81" fmla="*/ 196467 h 1009481"/>
              <a:gd name="connsiteX82" fmla="*/ 302116 w 1075396"/>
              <a:gd name="connsiteY82" fmla="*/ 166897 h 1009481"/>
              <a:gd name="connsiteX83" fmla="*/ 331685 w 1075396"/>
              <a:gd name="connsiteY83" fmla="*/ 137327 h 1009481"/>
              <a:gd name="connsiteX84" fmla="*/ 614692 w 1075396"/>
              <a:gd name="connsiteY84" fmla="*/ 135144 h 1009481"/>
              <a:gd name="connsiteX85" fmla="*/ 614692 w 1075396"/>
              <a:gd name="connsiteY85" fmla="*/ 254170 h 1009481"/>
              <a:gd name="connsiteX86" fmla="*/ 543750 w 1075396"/>
              <a:gd name="connsiteY86" fmla="*/ 326082 h 1009481"/>
              <a:gd name="connsiteX87" fmla="*/ 378216 w 1075396"/>
              <a:gd name="connsiteY87" fmla="*/ 326082 h 1009481"/>
              <a:gd name="connsiteX88" fmla="*/ 378216 w 1075396"/>
              <a:gd name="connsiteY88" fmla="*/ 360798 h 1009481"/>
              <a:gd name="connsiteX89" fmla="*/ 421778 w 1075396"/>
              <a:gd name="connsiteY89" fmla="*/ 404193 h 1009481"/>
              <a:gd name="connsiteX90" fmla="*/ 734175 w 1075396"/>
              <a:gd name="connsiteY90" fmla="*/ 404193 h 1009481"/>
              <a:gd name="connsiteX91" fmla="*/ 736664 w 1075396"/>
              <a:gd name="connsiteY91" fmla="*/ 401713 h 1009481"/>
              <a:gd name="connsiteX92" fmla="*/ 736664 w 1075396"/>
              <a:gd name="connsiteY92" fmla="*/ 397993 h 1009481"/>
              <a:gd name="connsiteX93" fmla="*/ 716750 w 1075396"/>
              <a:gd name="connsiteY93" fmla="*/ 375676 h 1009481"/>
              <a:gd name="connsiteX94" fmla="*/ 706793 w 1075396"/>
              <a:gd name="connsiteY94" fmla="*/ 349639 h 1009481"/>
              <a:gd name="connsiteX95" fmla="*/ 706793 w 1075396"/>
              <a:gd name="connsiteY95" fmla="*/ 178539 h 1009481"/>
              <a:gd name="connsiteX96" fmla="*/ 661988 w 1075396"/>
              <a:gd name="connsiteY96" fmla="*/ 135144 h 1009481"/>
              <a:gd name="connsiteX97" fmla="*/ 512955 w 1075396"/>
              <a:gd name="connsiteY97" fmla="*/ 131835 h 1009481"/>
              <a:gd name="connsiteX98" fmla="*/ 542522 w 1075396"/>
              <a:gd name="connsiteY98" fmla="*/ 161403 h 1009481"/>
              <a:gd name="connsiteX99" fmla="*/ 512955 w 1075396"/>
              <a:gd name="connsiteY99" fmla="*/ 190971 h 1009481"/>
              <a:gd name="connsiteX100" fmla="*/ 483387 w 1075396"/>
              <a:gd name="connsiteY100" fmla="*/ 161403 h 1009481"/>
              <a:gd name="connsiteX101" fmla="*/ 512955 w 1075396"/>
              <a:gd name="connsiteY101" fmla="*/ 131835 h 1009481"/>
              <a:gd name="connsiteX102" fmla="*/ 303540 w 1075396"/>
              <a:gd name="connsiteY102" fmla="*/ 28516 h 1009481"/>
              <a:gd name="connsiteX103" fmla="*/ 258734 w 1075396"/>
              <a:gd name="connsiteY103" fmla="*/ 73151 h 1009481"/>
              <a:gd name="connsiteX104" fmla="*/ 258734 w 1075396"/>
              <a:gd name="connsiteY104" fmla="*/ 244252 h 1009481"/>
              <a:gd name="connsiteX105" fmla="*/ 248777 w 1075396"/>
              <a:gd name="connsiteY105" fmla="*/ 270288 h 1009481"/>
              <a:gd name="connsiteX106" fmla="*/ 228863 w 1075396"/>
              <a:gd name="connsiteY106" fmla="*/ 292606 h 1009481"/>
              <a:gd name="connsiteX107" fmla="*/ 228863 w 1075396"/>
              <a:gd name="connsiteY107" fmla="*/ 296325 h 1009481"/>
              <a:gd name="connsiteX108" fmla="*/ 231352 w 1075396"/>
              <a:gd name="connsiteY108" fmla="*/ 297565 h 1009481"/>
              <a:gd name="connsiteX109" fmla="*/ 543750 w 1075396"/>
              <a:gd name="connsiteY109" fmla="*/ 297565 h 1009481"/>
              <a:gd name="connsiteX110" fmla="*/ 587311 w 1075396"/>
              <a:gd name="connsiteY110" fmla="*/ 254170 h 1009481"/>
              <a:gd name="connsiteX111" fmla="*/ 587311 w 1075396"/>
              <a:gd name="connsiteY111" fmla="*/ 73151 h 1009481"/>
              <a:gd name="connsiteX112" fmla="*/ 543750 w 1075396"/>
              <a:gd name="connsiteY112" fmla="*/ 28516 h 1009481"/>
              <a:gd name="connsiteX113" fmla="*/ 303540 w 1075396"/>
              <a:gd name="connsiteY113" fmla="*/ 0 h 1009481"/>
              <a:gd name="connsiteX114" fmla="*/ 543750 w 1075396"/>
              <a:gd name="connsiteY114" fmla="*/ 0 h 1009481"/>
              <a:gd name="connsiteX115" fmla="*/ 614692 w 1075396"/>
              <a:gd name="connsiteY115" fmla="*/ 73151 h 1009481"/>
              <a:gd name="connsiteX116" fmla="*/ 614692 w 1075396"/>
              <a:gd name="connsiteY116" fmla="*/ 106627 h 1009481"/>
              <a:gd name="connsiteX117" fmla="*/ 661988 w 1075396"/>
              <a:gd name="connsiteY117" fmla="*/ 106627 h 1009481"/>
              <a:gd name="connsiteX118" fmla="*/ 734175 w 1075396"/>
              <a:gd name="connsiteY118" fmla="*/ 178539 h 1009481"/>
              <a:gd name="connsiteX119" fmla="*/ 734175 w 1075396"/>
              <a:gd name="connsiteY119" fmla="*/ 349639 h 1009481"/>
              <a:gd name="connsiteX120" fmla="*/ 736664 w 1075396"/>
              <a:gd name="connsiteY120" fmla="*/ 357078 h 1009481"/>
              <a:gd name="connsiteX121" fmla="*/ 757823 w 1075396"/>
              <a:gd name="connsiteY121" fmla="*/ 379396 h 1009481"/>
              <a:gd name="connsiteX122" fmla="*/ 762801 w 1075396"/>
              <a:gd name="connsiteY122" fmla="*/ 412872 h 1009481"/>
              <a:gd name="connsiteX123" fmla="*/ 734175 w 1075396"/>
              <a:gd name="connsiteY123" fmla="*/ 432709 h 1009481"/>
              <a:gd name="connsiteX124" fmla="*/ 421778 w 1075396"/>
              <a:gd name="connsiteY124" fmla="*/ 432709 h 1009481"/>
              <a:gd name="connsiteX125" fmla="*/ 350835 w 1075396"/>
              <a:gd name="connsiteY125" fmla="*/ 360798 h 1009481"/>
              <a:gd name="connsiteX126" fmla="*/ 350835 w 1075396"/>
              <a:gd name="connsiteY126" fmla="*/ 326082 h 1009481"/>
              <a:gd name="connsiteX127" fmla="*/ 231352 w 1075396"/>
              <a:gd name="connsiteY127" fmla="*/ 326082 h 1009481"/>
              <a:gd name="connsiteX128" fmla="*/ 202726 w 1075396"/>
              <a:gd name="connsiteY128" fmla="*/ 307484 h 1009481"/>
              <a:gd name="connsiteX129" fmla="*/ 207705 w 1075396"/>
              <a:gd name="connsiteY129" fmla="*/ 274008 h 1009481"/>
              <a:gd name="connsiteX130" fmla="*/ 228863 w 1075396"/>
              <a:gd name="connsiteY130" fmla="*/ 251691 h 1009481"/>
              <a:gd name="connsiteX131" fmla="*/ 231352 w 1075396"/>
              <a:gd name="connsiteY131" fmla="*/ 244252 h 1009481"/>
              <a:gd name="connsiteX132" fmla="*/ 231352 w 1075396"/>
              <a:gd name="connsiteY132" fmla="*/ 73151 h 1009481"/>
              <a:gd name="connsiteX133" fmla="*/ 303540 w 1075396"/>
              <a:gd name="connsiteY133" fmla="*/ 0 h 100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075396" h="1009481">
                <a:moveTo>
                  <a:pt x="755635" y="741403"/>
                </a:moveTo>
                <a:cubicBezTo>
                  <a:pt x="702342" y="741403"/>
                  <a:pt x="660203" y="784841"/>
                  <a:pt x="660203" y="836967"/>
                </a:cubicBezTo>
                <a:lnTo>
                  <a:pt x="660203" y="954872"/>
                </a:lnTo>
                <a:cubicBezTo>
                  <a:pt x="660203" y="969766"/>
                  <a:pt x="671357" y="980936"/>
                  <a:pt x="686230" y="980936"/>
                </a:cubicBezTo>
                <a:lnTo>
                  <a:pt x="720932" y="980936"/>
                </a:lnTo>
                <a:lnTo>
                  <a:pt x="720932" y="876683"/>
                </a:lnTo>
                <a:cubicBezTo>
                  <a:pt x="720932" y="869236"/>
                  <a:pt x="727129" y="863031"/>
                  <a:pt x="734566" y="863031"/>
                </a:cubicBezTo>
                <a:cubicBezTo>
                  <a:pt x="743241" y="863031"/>
                  <a:pt x="748199" y="869236"/>
                  <a:pt x="748199" y="876683"/>
                </a:cubicBezTo>
                <a:lnTo>
                  <a:pt x="748199" y="980936"/>
                </a:lnTo>
                <a:lnTo>
                  <a:pt x="958894" y="980936"/>
                </a:lnTo>
                <a:lnTo>
                  <a:pt x="958894" y="876683"/>
                </a:lnTo>
                <a:cubicBezTo>
                  <a:pt x="958894" y="869236"/>
                  <a:pt x="965091" y="863031"/>
                  <a:pt x="972527" y="863031"/>
                </a:cubicBezTo>
                <a:cubicBezTo>
                  <a:pt x="979963" y="863031"/>
                  <a:pt x="986160" y="869236"/>
                  <a:pt x="986160" y="876683"/>
                </a:cubicBezTo>
                <a:lnTo>
                  <a:pt x="986160" y="980936"/>
                </a:lnTo>
                <a:lnTo>
                  <a:pt x="1020863" y="980936"/>
                </a:lnTo>
                <a:cubicBezTo>
                  <a:pt x="1035735" y="980936"/>
                  <a:pt x="1048129" y="969766"/>
                  <a:pt x="1048129" y="954872"/>
                </a:cubicBezTo>
                <a:lnTo>
                  <a:pt x="1048129" y="836967"/>
                </a:lnTo>
                <a:cubicBezTo>
                  <a:pt x="1048129" y="784841"/>
                  <a:pt x="1004751" y="741403"/>
                  <a:pt x="952697" y="741403"/>
                </a:cubicBezTo>
                <a:close/>
                <a:moveTo>
                  <a:pt x="122698" y="741403"/>
                </a:moveTo>
                <a:cubicBezTo>
                  <a:pt x="70644" y="741403"/>
                  <a:pt x="27266" y="784841"/>
                  <a:pt x="27266" y="836967"/>
                </a:cubicBezTo>
                <a:lnTo>
                  <a:pt x="27266" y="954872"/>
                </a:lnTo>
                <a:cubicBezTo>
                  <a:pt x="27266" y="969766"/>
                  <a:pt x="39660" y="980936"/>
                  <a:pt x="54532" y="980936"/>
                </a:cubicBezTo>
                <a:lnTo>
                  <a:pt x="89235" y="980936"/>
                </a:lnTo>
                <a:lnTo>
                  <a:pt x="89235" y="876683"/>
                </a:lnTo>
                <a:cubicBezTo>
                  <a:pt x="89235" y="869236"/>
                  <a:pt x="95432" y="863031"/>
                  <a:pt x="102868" y="863031"/>
                </a:cubicBezTo>
                <a:cubicBezTo>
                  <a:pt x="110304" y="863031"/>
                  <a:pt x="116501" y="869236"/>
                  <a:pt x="116501" y="876683"/>
                </a:cubicBezTo>
                <a:lnTo>
                  <a:pt x="116501" y="980936"/>
                </a:lnTo>
                <a:lnTo>
                  <a:pt x="327195" y="980936"/>
                </a:lnTo>
                <a:lnTo>
                  <a:pt x="327195" y="876683"/>
                </a:lnTo>
                <a:cubicBezTo>
                  <a:pt x="327195" y="869236"/>
                  <a:pt x="333392" y="863031"/>
                  <a:pt x="340828" y="863031"/>
                </a:cubicBezTo>
                <a:cubicBezTo>
                  <a:pt x="348265" y="863031"/>
                  <a:pt x="354462" y="869236"/>
                  <a:pt x="354462" y="876683"/>
                </a:cubicBezTo>
                <a:lnTo>
                  <a:pt x="354462" y="980936"/>
                </a:lnTo>
                <a:lnTo>
                  <a:pt x="389164" y="980936"/>
                </a:lnTo>
                <a:cubicBezTo>
                  <a:pt x="404037" y="980936"/>
                  <a:pt x="415191" y="969766"/>
                  <a:pt x="415191" y="954872"/>
                </a:cubicBezTo>
                <a:lnTo>
                  <a:pt x="415191" y="836967"/>
                </a:lnTo>
                <a:cubicBezTo>
                  <a:pt x="415191" y="784841"/>
                  <a:pt x="373052" y="741403"/>
                  <a:pt x="319759" y="741403"/>
                </a:cubicBezTo>
                <a:close/>
                <a:moveTo>
                  <a:pt x="755635" y="714098"/>
                </a:moveTo>
                <a:lnTo>
                  <a:pt x="952697" y="714098"/>
                </a:lnTo>
                <a:cubicBezTo>
                  <a:pt x="1020863" y="714098"/>
                  <a:pt x="1075396" y="768707"/>
                  <a:pt x="1075396" y="836967"/>
                </a:cubicBezTo>
                <a:lnTo>
                  <a:pt x="1075396" y="954872"/>
                </a:lnTo>
                <a:cubicBezTo>
                  <a:pt x="1075396" y="985900"/>
                  <a:pt x="1050608" y="1009481"/>
                  <a:pt x="1020863" y="1009481"/>
                </a:cubicBezTo>
                <a:lnTo>
                  <a:pt x="686230" y="1009481"/>
                </a:lnTo>
                <a:cubicBezTo>
                  <a:pt x="656485" y="1009481"/>
                  <a:pt x="631697" y="985900"/>
                  <a:pt x="631697" y="954872"/>
                </a:cubicBezTo>
                <a:lnTo>
                  <a:pt x="631697" y="836967"/>
                </a:lnTo>
                <a:cubicBezTo>
                  <a:pt x="631697" y="768707"/>
                  <a:pt x="687469" y="714098"/>
                  <a:pt x="755635" y="714098"/>
                </a:cubicBezTo>
                <a:close/>
                <a:moveTo>
                  <a:pt x="122698" y="714098"/>
                </a:moveTo>
                <a:lnTo>
                  <a:pt x="319759" y="714098"/>
                </a:lnTo>
                <a:cubicBezTo>
                  <a:pt x="387925" y="714098"/>
                  <a:pt x="443697" y="768707"/>
                  <a:pt x="443697" y="836967"/>
                </a:cubicBezTo>
                <a:lnTo>
                  <a:pt x="443697" y="954872"/>
                </a:lnTo>
                <a:cubicBezTo>
                  <a:pt x="443697" y="985900"/>
                  <a:pt x="418909" y="1009481"/>
                  <a:pt x="389164" y="1009481"/>
                </a:cubicBezTo>
                <a:lnTo>
                  <a:pt x="54532" y="1009481"/>
                </a:lnTo>
                <a:cubicBezTo>
                  <a:pt x="24787" y="1009481"/>
                  <a:pt x="0" y="985900"/>
                  <a:pt x="0" y="954872"/>
                </a:cubicBezTo>
                <a:lnTo>
                  <a:pt x="0" y="836967"/>
                </a:lnTo>
                <a:cubicBezTo>
                  <a:pt x="0" y="768707"/>
                  <a:pt x="54532" y="714098"/>
                  <a:pt x="122698" y="714098"/>
                </a:cubicBezTo>
                <a:close/>
                <a:moveTo>
                  <a:pt x="853541" y="444888"/>
                </a:moveTo>
                <a:cubicBezTo>
                  <a:pt x="794701" y="444888"/>
                  <a:pt x="747128" y="493486"/>
                  <a:pt x="747128" y="552053"/>
                </a:cubicBezTo>
                <a:cubicBezTo>
                  <a:pt x="747128" y="609374"/>
                  <a:pt x="794701" y="656726"/>
                  <a:pt x="853541" y="656726"/>
                </a:cubicBezTo>
                <a:cubicBezTo>
                  <a:pt x="912381" y="656726"/>
                  <a:pt x="959954" y="609374"/>
                  <a:pt x="959954" y="552053"/>
                </a:cubicBezTo>
                <a:cubicBezTo>
                  <a:pt x="959954" y="493486"/>
                  <a:pt x="912381" y="444888"/>
                  <a:pt x="853541" y="444888"/>
                </a:cubicBezTo>
                <a:close/>
                <a:moveTo>
                  <a:pt x="227333" y="444888"/>
                </a:moveTo>
                <a:cubicBezTo>
                  <a:pt x="168493" y="444888"/>
                  <a:pt x="120920" y="493486"/>
                  <a:pt x="120920" y="552053"/>
                </a:cubicBezTo>
                <a:cubicBezTo>
                  <a:pt x="120920" y="609374"/>
                  <a:pt x="168493" y="656726"/>
                  <a:pt x="227333" y="656726"/>
                </a:cubicBezTo>
                <a:cubicBezTo>
                  <a:pt x="286173" y="656726"/>
                  <a:pt x="333746" y="609374"/>
                  <a:pt x="333746" y="552053"/>
                </a:cubicBezTo>
                <a:cubicBezTo>
                  <a:pt x="333746" y="493486"/>
                  <a:pt x="286173" y="444888"/>
                  <a:pt x="227333" y="444888"/>
                </a:cubicBezTo>
                <a:close/>
                <a:moveTo>
                  <a:pt x="853541" y="417474"/>
                </a:moveTo>
                <a:cubicBezTo>
                  <a:pt x="927404" y="417474"/>
                  <a:pt x="987496" y="477287"/>
                  <a:pt x="987496" y="552053"/>
                </a:cubicBezTo>
                <a:cubicBezTo>
                  <a:pt x="987496" y="624327"/>
                  <a:pt x="927404" y="685386"/>
                  <a:pt x="853541" y="685386"/>
                </a:cubicBezTo>
                <a:cubicBezTo>
                  <a:pt x="779678" y="685386"/>
                  <a:pt x="719586" y="624327"/>
                  <a:pt x="719586" y="552053"/>
                </a:cubicBezTo>
                <a:cubicBezTo>
                  <a:pt x="719586" y="477287"/>
                  <a:pt x="779678" y="417474"/>
                  <a:pt x="853541" y="417474"/>
                </a:cubicBezTo>
                <a:close/>
                <a:moveTo>
                  <a:pt x="227333" y="417474"/>
                </a:moveTo>
                <a:cubicBezTo>
                  <a:pt x="301196" y="417474"/>
                  <a:pt x="361288" y="477287"/>
                  <a:pt x="361288" y="552053"/>
                </a:cubicBezTo>
                <a:cubicBezTo>
                  <a:pt x="361288" y="624327"/>
                  <a:pt x="301196" y="685386"/>
                  <a:pt x="227333" y="685386"/>
                </a:cubicBezTo>
                <a:cubicBezTo>
                  <a:pt x="153470" y="685386"/>
                  <a:pt x="93378" y="624327"/>
                  <a:pt x="93378" y="552053"/>
                </a:cubicBezTo>
                <a:cubicBezTo>
                  <a:pt x="93378" y="477287"/>
                  <a:pt x="153470" y="417474"/>
                  <a:pt x="227333" y="417474"/>
                </a:cubicBezTo>
                <a:close/>
                <a:moveTo>
                  <a:pt x="419575" y="137327"/>
                </a:moveTo>
                <a:cubicBezTo>
                  <a:pt x="436288" y="137327"/>
                  <a:pt x="449144" y="150184"/>
                  <a:pt x="449144" y="166897"/>
                </a:cubicBezTo>
                <a:cubicBezTo>
                  <a:pt x="449144" y="182325"/>
                  <a:pt x="436288" y="196467"/>
                  <a:pt x="419575" y="196467"/>
                </a:cubicBezTo>
                <a:cubicBezTo>
                  <a:pt x="404147" y="196467"/>
                  <a:pt x="390005" y="182325"/>
                  <a:pt x="390005" y="166897"/>
                </a:cubicBezTo>
                <a:cubicBezTo>
                  <a:pt x="390005" y="150184"/>
                  <a:pt x="404147" y="137327"/>
                  <a:pt x="419575" y="137327"/>
                </a:cubicBezTo>
                <a:close/>
                <a:moveTo>
                  <a:pt x="331685" y="137327"/>
                </a:moveTo>
                <a:cubicBezTo>
                  <a:pt x="348399" y="137327"/>
                  <a:pt x="361255" y="150184"/>
                  <a:pt x="361255" y="166897"/>
                </a:cubicBezTo>
                <a:cubicBezTo>
                  <a:pt x="361255" y="182325"/>
                  <a:pt x="348399" y="196467"/>
                  <a:pt x="331685" y="196467"/>
                </a:cubicBezTo>
                <a:cubicBezTo>
                  <a:pt x="314972" y="196467"/>
                  <a:pt x="302116" y="182325"/>
                  <a:pt x="302116" y="166897"/>
                </a:cubicBezTo>
                <a:cubicBezTo>
                  <a:pt x="302116" y="150184"/>
                  <a:pt x="314972" y="137327"/>
                  <a:pt x="331685" y="137327"/>
                </a:cubicBezTo>
                <a:close/>
                <a:moveTo>
                  <a:pt x="614692" y="135144"/>
                </a:moveTo>
                <a:lnTo>
                  <a:pt x="614692" y="254170"/>
                </a:lnTo>
                <a:cubicBezTo>
                  <a:pt x="614692" y="292606"/>
                  <a:pt x="583577" y="326082"/>
                  <a:pt x="543750" y="326082"/>
                </a:cubicBezTo>
                <a:lnTo>
                  <a:pt x="378216" y="326082"/>
                </a:lnTo>
                <a:lnTo>
                  <a:pt x="378216" y="360798"/>
                </a:lnTo>
                <a:cubicBezTo>
                  <a:pt x="378216" y="384355"/>
                  <a:pt x="398130" y="404193"/>
                  <a:pt x="421778" y="404193"/>
                </a:cubicBezTo>
                <a:lnTo>
                  <a:pt x="734175" y="404193"/>
                </a:lnTo>
                <a:cubicBezTo>
                  <a:pt x="735419" y="404193"/>
                  <a:pt x="736664" y="402953"/>
                  <a:pt x="736664" y="401713"/>
                </a:cubicBezTo>
                <a:cubicBezTo>
                  <a:pt x="737909" y="400473"/>
                  <a:pt x="737909" y="399233"/>
                  <a:pt x="736664" y="397993"/>
                </a:cubicBezTo>
                <a:lnTo>
                  <a:pt x="716750" y="375676"/>
                </a:lnTo>
                <a:cubicBezTo>
                  <a:pt x="709283" y="369477"/>
                  <a:pt x="706793" y="360798"/>
                  <a:pt x="706793" y="349639"/>
                </a:cubicBezTo>
                <a:lnTo>
                  <a:pt x="706793" y="178539"/>
                </a:lnTo>
                <a:cubicBezTo>
                  <a:pt x="706793" y="154982"/>
                  <a:pt x="685635" y="135144"/>
                  <a:pt x="661988" y="135144"/>
                </a:cubicBezTo>
                <a:close/>
                <a:moveTo>
                  <a:pt x="512955" y="131835"/>
                </a:moveTo>
                <a:cubicBezTo>
                  <a:pt x="529667" y="131835"/>
                  <a:pt x="542522" y="144691"/>
                  <a:pt x="542522" y="161403"/>
                </a:cubicBezTo>
                <a:cubicBezTo>
                  <a:pt x="542522" y="176830"/>
                  <a:pt x="529667" y="190971"/>
                  <a:pt x="512955" y="190971"/>
                </a:cubicBezTo>
                <a:cubicBezTo>
                  <a:pt x="497528" y="190971"/>
                  <a:pt x="483387" y="176830"/>
                  <a:pt x="483387" y="161403"/>
                </a:cubicBezTo>
                <a:cubicBezTo>
                  <a:pt x="483387" y="144691"/>
                  <a:pt x="497528" y="131835"/>
                  <a:pt x="512955" y="131835"/>
                </a:cubicBezTo>
                <a:close/>
                <a:moveTo>
                  <a:pt x="303540" y="28516"/>
                </a:moveTo>
                <a:cubicBezTo>
                  <a:pt x="279892" y="28516"/>
                  <a:pt x="258734" y="48354"/>
                  <a:pt x="258734" y="73151"/>
                </a:cubicBezTo>
                <a:lnTo>
                  <a:pt x="258734" y="244252"/>
                </a:lnTo>
                <a:cubicBezTo>
                  <a:pt x="258734" y="254170"/>
                  <a:pt x="256244" y="262849"/>
                  <a:pt x="248777" y="270288"/>
                </a:cubicBezTo>
                <a:lnTo>
                  <a:pt x="228863" y="292606"/>
                </a:lnTo>
                <a:cubicBezTo>
                  <a:pt x="227618" y="292606"/>
                  <a:pt x="227618" y="295086"/>
                  <a:pt x="228863" y="296325"/>
                </a:cubicBezTo>
                <a:cubicBezTo>
                  <a:pt x="228863" y="297565"/>
                  <a:pt x="230108" y="297565"/>
                  <a:pt x="231352" y="297565"/>
                </a:cubicBezTo>
                <a:lnTo>
                  <a:pt x="543750" y="297565"/>
                </a:lnTo>
                <a:cubicBezTo>
                  <a:pt x="568642" y="297565"/>
                  <a:pt x="587311" y="277728"/>
                  <a:pt x="587311" y="254170"/>
                </a:cubicBezTo>
                <a:lnTo>
                  <a:pt x="587311" y="73151"/>
                </a:lnTo>
                <a:cubicBezTo>
                  <a:pt x="587311" y="48354"/>
                  <a:pt x="568642" y="28516"/>
                  <a:pt x="543750" y="28516"/>
                </a:cubicBezTo>
                <a:close/>
                <a:moveTo>
                  <a:pt x="303540" y="0"/>
                </a:moveTo>
                <a:lnTo>
                  <a:pt x="543750" y="0"/>
                </a:lnTo>
                <a:cubicBezTo>
                  <a:pt x="583577" y="0"/>
                  <a:pt x="614692" y="33476"/>
                  <a:pt x="614692" y="73151"/>
                </a:cubicBezTo>
                <a:lnTo>
                  <a:pt x="614692" y="106627"/>
                </a:lnTo>
                <a:lnTo>
                  <a:pt x="661988" y="106627"/>
                </a:lnTo>
                <a:cubicBezTo>
                  <a:pt x="701815" y="106627"/>
                  <a:pt x="734175" y="138864"/>
                  <a:pt x="734175" y="178539"/>
                </a:cubicBezTo>
                <a:lnTo>
                  <a:pt x="734175" y="349639"/>
                </a:lnTo>
                <a:cubicBezTo>
                  <a:pt x="734175" y="353359"/>
                  <a:pt x="735419" y="355838"/>
                  <a:pt x="736664" y="357078"/>
                </a:cubicBezTo>
                <a:lnTo>
                  <a:pt x="757823" y="379396"/>
                </a:lnTo>
                <a:cubicBezTo>
                  <a:pt x="765290" y="389314"/>
                  <a:pt x="767779" y="401713"/>
                  <a:pt x="762801" y="412872"/>
                </a:cubicBezTo>
                <a:cubicBezTo>
                  <a:pt x="757823" y="425270"/>
                  <a:pt x="746621" y="432709"/>
                  <a:pt x="734175" y="432709"/>
                </a:cubicBezTo>
                <a:lnTo>
                  <a:pt x="421778" y="432709"/>
                </a:lnTo>
                <a:cubicBezTo>
                  <a:pt x="381950" y="432709"/>
                  <a:pt x="350835" y="399233"/>
                  <a:pt x="350835" y="360798"/>
                </a:cubicBezTo>
                <a:lnTo>
                  <a:pt x="350835" y="326082"/>
                </a:lnTo>
                <a:lnTo>
                  <a:pt x="231352" y="326082"/>
                </a:lnTo>
                <a:cubicBezTo>
                  <a:pt x="218906" y="326082"/>
                  <a:pt x="207705" y="318643"/>
                  <a:pt x="202726" y="307484"/>
                </a:cubicBezTo>
                <a:cubicBezTo>
                  <a:pt x="197748" y="296325"/>
                  <a:pt x="200237" y="282687"/>
                  <a:pt x="207705" y="274008"/>
                </a:cubicBezTo>
                <a:lnTo>
                  <a:pt x="228863" y="251691"/>
                </a:lnTo>
                <a:cubicBezTo>
                  <a:pt x="230108" y="249211"/>
                  <a:pt x="231352" y="246731"/>
                  <a:pt x="231352" y="244252"/>
                </a:cubicBezTo>
                <a:lnTo>
                  <a:pt x="231352" y="73151"/>
                </a:lnTo>
                <a:cubicBezTo>
                  <a:pt x="231352" y="33476"/>
                  <a:pt x="263712" y="0"/>
                  <a:pt x="303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BBA8041-505B-5A4A-AC79-CF16DEF8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422" y="7616042"/>
            <a:ext cx="1075383" cy="1069898"/>
          </a:xfrm>
          <a:custGeom>
            <a:avLst/>
            <a:gdLst>
              <a:gd name="connsiteX0" fmla="*/ 837967 w 1075383"/>
              <a:gd name="connsiteY0" fmla="*/ 906354 h 1069898"/>
              <a:gd name="connsiteX1" fmla="*/ 780183 w 1075383"/>
              <a:gd name="connsiteY1" fmla="*/ 965030 h 1069898"/>
              <a:gd name="connsiteX2" fmla="*/ 780183 w 1075383"/>
              <a:gd name="connsiteY2" fmla="*/ 1041184 h 1069898"/>
              <a:gd name="connsiteX3" fmla="*/ 1047747 w 1075383"/>
              <a:gd name="connsiteY3" fmla="*/ 1041184 h 1069898"/>
              <a:gd name="connsiteX4" fmla="*/ 1047747 w 1075383"/>
              <a:gd name="connsiteY4" fmla="*/ 965030 h 1069898"/>
              <a:gd name="connsiteX5" fmla="*/ 988707 w 1075383"/>
              <a:gd name="connsiteY5" fmla="*/ 906354 h 1069898"/>
              <a:gd name="connsiteX6" fmla="*/ 85419 w 1075383"/>
              <a:gd name="connsiteY6" fmla="*/ 906354 h 1069898"/>
              <a:gd name="connsiteX7" fmla="*/ 27635 w 1075383"/>
              <a:gd name="connsiteY7" fmla="*/ 965030 h 1069898"/>
              <a:gd name="connsiteX8" fmla="*/ 27635 w 1075383"/>
              <a:gd name="connsiteY8" fmla="*/ 1041184 h 1069898"/>
              <a:gd name="connsiteX9" fmla="*/ 295196 w 1075383"/>
              <a:gd name="connsiteY9" fmla="*/ 1041184 h 1069898"/>
              <a:gd name="connsiteX10" fmla="*/ 295196 w 1075383"/>
              <a:gd name="connsiteY10" fmla="*/ 965030 h 1069898"/>
              <a:gd name="connsiteX11" fmla="*/ 237413 w 1075383"/>
              <a:gd name="connsiteY11" fmla="*/ 906354 h 1069898"/>
              <a:gd name="connsiteX12" fmla="*/ 837967 w 1075383"/>
              <a:gd name="connsiteY12" fmla="*/ 878889 h 1069898"/>
              <a:gd name="connsiteX13" fmla="*/ 988707 w 1075383"/>
              <a:gd name="connsiteY13" fmla="*/ 878889 h 1069898"/>
              <a:gd name="connsiteX14" fmla="*/ 1075383 w 1075383"/>
              <a:gd name="connsiteY14" fmla="*/ 965030 h 1069898"/>
              <a:gd name="connsiteX15" fmla="*/ 1075383 w 1075383"/>
              <a:gd name="connsiteY15" fmla="*/ 1054917 h 1069898"/>
              <a:gd name="connsiteX16" fmla="*/ 1061565 w 1075383"/>
              <a:gd name="connsiteY16" fmla="*/ 1069898 h 1069898"/>
              <a:gd name="connsiteX17" fmla="*/ 766365 w 1075383"/>
              <a:gd name="connsiteY17" fmla="*/ 1069898 h 1069898"/>
              <a:gd name="connsiteX18" fmla="*/ 752547 w 1075383"/>
              <a:gd name="connsiteY18" fmla="*/ 1054917 h 1069898"/>
              <a:gd name="connsiteX19" fmla="*/ 752547 w 1075383"/>
              <a:gd name="connsiteY19" fmla="*/ 965030 h 1069898"/>
              <a:gd name="connsiteX20" fmla="*/ 837967 w 1075383"/>
              <a:gd name="connsiteY20" fmla="*/ 878889 h 1069898"/>
              <a:gd name="connsiteX21" fmla="*/ 85419 w 1075383"/>
              <a:gd name="connsiteY21" fmla="*/ 878889 h 1069898"/>
              <a:gd name="connsiteX22" fmla="*/ 237413 w 1075383"/>
              <a:gd name="connsiteY22" fmla="*/ 878889 h 1069898"/>
              <a:gd name="connsiteX23" fmla="*/ 322832 w 1075383"/>
              <a:gd name="connsiteY23" fmla="*/ 965030 h 1069898"/>
              <a:gd name="connsiteX24" fmla="*/ 322832 w 1075383"/>
              <a:gd name="connsiteY24" fmla="*/ 1054917 h 1069898"/>
              <a:gd name="connsiteX25" fmla="*/ 309014 w 1075383"/>
              <a:gd name="connsiteY25" fmla="*/ 1069898 h 1069898"/>
              <a:gd name="connsiteX26" fmla="*/ 13818 w 1075383"/>
              <a:gd name="connsiteY26" fmla="*/ 1069898 h 1069898"/>
              <a:gd name="connsiteX27" fmla="*/ 0 w 1075383"/>
              <a:gd name="connsiteY27" fmla="*/ 1054917 h 1069898"/>
              <a:gd name="connsiteX28" fmla="*/ 0 w 1075383"/>
              <a:gd name="connsiteY28" fmla="*/ 965030 h 1069898"/>
              <a:gd name="connsiteX29" fmla="*/ 85419 w 1075383"/>
              <a:gd name="connsiteY29" fmla="*/ 878889 h 1069898"/>
              <a:gd name="connsiteX30" fmla="*/ 464441 w 1075383"/>
              <a:gd name="connsiteY30" fmla="*/ 856916 h 1069898"/>
              <a:gd name="connsiteX31" fmla="*/ 406657 w 1075383"/>
              <a:gd name="connsiteY31" fmla="*/ 914343 h 1069898"/>
              <a:gd name="connsiteX32" fmla="*/ 406657 w 1075383"/>
              <a:gd name="connsiteY32" fmla="*/ 992993 h 1069898"/>
              <a:gd name="connsiteX33" fmla="*/ 674221 w 1075383"/>
              <a:gd name="connsiteY33" fmla="*/ 992993 h 1069898"/>
              <a:gd name="connsiteX34" fmla="*/ 674221 w 1075383"/>
              <a:gd name="connsiteY34" fmla="*/ 914343 h 1069898"/>
              <a:gd name="connsiteX35" fmla="*/ 616437 w 1075383"/>
              <a:gd name="connsiteY35" fmla="*/ 856916 h 1069898"/>
              <a:gd name="connsiteX36" fmla="*/ 464441 w 1075383"/>
              <a:gd name="connsiteY36" fmla="*/ 829451 h 1069898"/>
              <a:gd name="connsiteX37" fmla="*/ 616437 w 1075383"/>
              <a:gd name="connsiteY37" fmla="*/ 829451 h 1069898"/>
              <a:gd name="connsiteX38" fmla="*/ 701857 w 1075383"/>
              <a:gd name="connsiteY38" fmla="*/ 914343 h 1069898"/>
              <a:gd name="connsiteX39" fmla="*/ 701857 w 1075383"/>
              <a:gd name="connsiteY39" fmla="*/ 1006725 h 1069898"/>
              <a:gd name="connsiteX40" fmla="*/ 688039 w 1075383"/>
              <a:gd name="connsiteY40" fmla="*/ 1020458 h 1069898"/>
              <a:gd name="connsiteX41" fmla="*/ 392839 w 1075383"/>
              <a:gd name="connsiteY41" fmla="*/ 1020458 h 1069898"/>
              <a:gd name="connsiteX42" fmla="*/ 379021 w 1075383"/>
              <a:gd name="connsiteY42" fmla="*/ 1006725 h 1069898"/>
              <a:gd name="connsiteX43" fmla="*/ 379021 w 1075383"/>
              <a:gd name="connsiteY43" fmla="*/ 914343 h 1069898"/>
              <a:gd name="connsiteX44" fmla="*/ 464441 w 1075383"/>
              <a:gd name="connsiteY44" fmla="*/ 829451 h 1069898"/>
              <a:gd name="connsiteX45" fmla="*/ 913339 w 1075383"/>
              <a:gd name="connsiteY45" fmla="*/ 671545 h 1069898"/>
              <a:gd name="connsiteX46" fmla="*/ 840574 w 1075383"/>
              <a:gd name="connsiteY46" fmla="*/ 744310 h 1069898"/>
              <a:gd name="connsiteX47" fmla="*/ 913339 w 1075383"/>
              <a:gd name="connsiteY47" fmla="*/ 817075 h 1069898"/>
              <a:gd name="connsiteX48" fmla="*/ 987359 w 1075383"/>
              <a:gd name="connsiteY48" fmla="*/ 744310 h 1069898"/>
              <a:gd name="connsiteX49" fmla="*/ 913339 w 1075383"/>
              <a:gd name="connsiteY49" fmla="*/ 671545 h 1069898"/>
              <a:gd name="connsiteX50" fmla="*/ 161420 w 1075383"/>
              <a:gd name="connsiteY50" fmla="*/ 671545 h 1069898"/>
              <a:gd name="connsiteX51" fmla="*/ 89100 w 1075383"/>
              <a:gd name="connsiteY51" fmla="*/ 744310 h 1069898"/>
              <a:gd name="connsiteX52" fmla="*/ 161420 w 1075383"/>
              <a:gd name="connsiteY52" fmla="*/ 817075 h 1069898"/>
              <a:gd name="connsiteX53" fmla="*/ 234986 w 1075383"/>
              <a:gd name="connsiteY53" fmla="*/ 744310 h 1069898"/>
              <a:gd name="connsiteX54" fmla="*/ 161420 w 1075383"/>
              <a:gd name="connsiteY54" fmla="*/ 671545 h 1069898"/>
              <a:gd name="connsiteX55" fmla="*/ 913339 w 1075383"/>
              <a:gd name="connsiteY55" fmla="*/ 642690 h 1069898"/>
              <a:gd name="connsiteX56" fmla="*/ 1014959 w 1075383"/>
              <a:gd name="connsiteY56" fmla="*/ 744310 h 1069898"/>
              <a:gd name="connsiteX57" fmla="*/ 913339 w 1075383"/>
              <a:gd name="connsiteY57" fmla="*/ 844675 h 1069898"/>
              <a:gd name="connsiteX58" fmla="*/ 812974 w 1075383"/>
              <a:gd name="connsiteY58" fmla="*/ 744310 h 1069898"/>
              <a:gd name="connsiteX59" fmla="*/ 913339 w 1075383"/>
              <a:gd name="connsiteY59" fmla="*/ 642690 h 1069898"/>
              <a:gd name="connsiteX60" fmla="*/ 161420 w 1075383"/>
              <a:gd name="connsiteY60" fmla="*/ 642690 h 1069898"/>
              <a:gd name="connsiteX61" fmla="*/ 262418 w 1075383"/>
              <a:gd name="connsiteY61" fmla="*/ 744310 h 1069898"/>
              <a:gd name="connsiteX62" fmla="*/ 161420 w 1075383"/>
              <a:gd name="connsiteY62" fmla="*/ 844675 h 1069898"/>
              <a:gd name="connsiteX63" fmla="*/ 60421 w 1075383"/>
              <a:gd name="connsiteY63" fmla="*/ 744310 h 1069898"/>
              <a:gd name="connsiteX64" fmla="*/ 161420 w 1075383"/>
              <a:gd name="connsiteY64" fmla="*/ 642690 h 1069898"/>
              <a:gd name="connsiteX65" fmla="*/ 534948 w 1075383"/>
              <a:gd name="connsiteY65" fmla="*/ 620680 h 1069898"/>
              <a:gd name="connsiteX66" fmla="*/ 462628 w 1075383"/>
              <a:gd name="connsiteY66" fmla="*/ 694247 h 1069898"/>
              <a:gd name="connsiteX67" fmla="*/ 534948 w 1075383"/>
              <a:gd name="connsiteY67" fmla="*/ 766567 h 1069898"/>
              <a:gd name="connsiteX68" fmla="*/ 608514 w 1075383"/>
              <a:gd name="connsiteY68" fmla="*/ 694247 h 1069898"/>
              <a:gd name="connsiteX69" fmla="*/ 534948 w 1075383"/>
              <a:gd name="connsiteY69" fmla="*/ 620680 h 1069898"/>
              <a:gd name="connsiteX70" fmla="*/ 534948 w 1075383"/>
              <a:gd name="connsiteY70" fmla="*/ 593248 h 1069898"/>
              <a:gd name="connsiteX71" fmla="*/ 635946 w 1075383"/>
              <a:gd name="connsiteY71" fmla="*/ 694247 h 1069898"/>
              <a:gd name="connsiteX72" fmla="*/ 534948 w 1075383"/>
              <a:gd name="connsiteY72" fmla="*/ 795245 h 1069898"/>
              <a:gd name="connsiteX73" fmla="*/ 433949 w 1075383"/>
              <a:gd name="connsiteY73" fmla="*/ 694247 h 1069898"/>
              <a:gd name="connsiteX74" fmla="*/ 534948 w 1075383"/>
              <a:gd name="connsiteY74" fmla="*/ 593248 h 1069898"/>
              <a:gd name="connsiteX75" fmla="*/ 768404 w 1075383"/>
              <a:gd name="connsiteY75" fmla="*/ 191228 h 1069898"/>
              <a:gd name="connsiteX76" fmla="*/ 736012 w 1075383"/>
              <a:gd name="connsiteY76" fmla="*/ 223957 h 1069898"/>
              <a:gd name="connsiteX77" fmla="*/ 768404 w 1075383"/>
              <a:gd name="connsiteY77" fmla="*/ 256687 h 1069898"/>
              <a:gd name="connsiteX78" fmla="*/ 800796 w 1075383"/>
              <a:gd name="connsiteY78" fmla="*/ 223957 h 1069898"/>
              <a:gd name="connsiteX79" fmla="*/ 768404 w 1075383"/>
              <a:gd name="connsiteY79" fmla="*/ 191228 h 1069898"/>
              <a:gd name="connsiteX80" fmla="*/ 537086 w 1075383"/>
              <a:gd name="connsiteY80" fmla="*/ 191228 h 1069898"/>
              <a:gd name="connsiteX81" fmla="*/ 506257 w 1075383"/>
              <a:gd name="connsiteY81" fmla="*/ 223957 h 1069898"/>
              <a:gd name="connsiteX82" fmla="*/ 537086 w 1075383"/>
              <a:gd name="connsiteY82" fmla="*/ 256687 h 1069898"/>
              <a:gd name="connsiteX83" fmla="*/ 569148 w 1075383"/>
              <a:gd name="connsiteY83" fmla="*/ 223957 h 1069898"/>
              <a:gd name="connsiteX84" fmla="*/ 537086 w 1075383"/>
              <a:gd name="connsiteY84" fmla="*/ 191228 h 1069898"/>
              <a:gd name="connsiteX85" fmla="*/ 306987 w 1075383"/>
              <a:gd name="connsiteY85" fmla="*/ 191228 h 1069898"/>
              <a:gd name="connsiteX86" fmla="*/ 274595 w 1075383"/>
              <a:gd name="connsiteY86" fmla="*/ 223957 h 1069898"/>
              <a:gd name="connsiteX87" fmla="*/ 306987 w 1075383"/>
              <a:gd name="connsiteY87" fmla="*/ 256687 h 1069898"/>
              <a:gd name="connsiteX88" fmla="*/ 338133 w 1075383"/>
              <a:gd name="connsiteY88" fmla="*/ 223957 h 1069898"/>
              <a:gd name="connsiteX89" fmla="*/ 306987 w 1075383"/>
              <a:gd name="connsiteY89" fmla="*/ 191228 h 1069898"/>
              <a:gd name="connsiteX90" fmla="*/ 768404 w 1075383"/>
              <a:gd name="connsiteY90" fmla="*/ 164792 h 1069898"/>
              <a:gd name="connsiteX91" fmla="*/ 828205 w 1075383"/>
              <a:gd name="connsiteY91" fmla="*/ 223957 h 1069898"/>
              <a:gd name="connsiteX92" fmla="*/ 768404 w 1075383"/>
              <a:gd name="connsiteY92" fmla="*/ 284381 h 1069898"/>
              <a:gd name="connsiteX93" fmla="*/ 708603 w 1075383"/>
              <a:gd name="connsiteY93" fmla="*/ 223957 h 1069898"/>
              <a:gd name="connsiteX94" fmla="*/ 768404 w 1075383"/>
              <a:gd name="connsiteY94" fmla="*/ 164792 h 1069898"/>
              <a:gd name="connsiteX95" fmla="*/ 537086 w 1075383"/>
              <a:gd name="connsiteY95" fmla="*/ 164792 h 1069898"/>
              <a:gd name="connsiteX96" fmla="*/ 597510 w 1075383"/>
              <a:gd name="connsiteY96" fmla="*/ 223957 h 1069898"/>
              <a:gd name="connsiteX97" fmla="*/ 537086 w 1075383"/>
              <a:gd name="connsiteY97" fmla="*/ 284381 h 1069898"/>
              <a:gd name="connsiteX98" fmla="*/ 477895 w 1075383"/>
              <a:gd name="connsiteY98" fmla="*/ 223957 h 1069898"/>
              <a:gd name="connsiteX99" fmla="*/ 537086 w 1075383"/>
              <a:gd name="connsiteY99" fmla="*/ 164792 h 1069898"/>
              <a:gd name="connsiteX100" fmla="*/ 306987 w 1075383"/>
              <a:gd name="connsiteY100" fmla="*/ 164792 h 1069898"/>
              <a:gd name="connsiteX101" fmla="*/ 366788 w 1075383"/>
              <a:gd name="connsiteY101" fmla="*/ 223957 h 1069898"/>
              <a:gd name="connsiteX102" fmla="*/ 306987 w 1075383"/>
              <a:gd name="connsiteY102" fmla="*/ 284381 h 1069898"/>
              <a:gd name="connsiteX103" fmla="*/ 247186 w 1075383"/>
              <a:gd name="connsiteY103" fmla="*/ 223957 h 1069898"/>
              <a:gd name="connsiteX104" fmla="*/ 306987 w 1075383"/>
              <a:gd name="connsiteY104" fmla="*/ 164792 h 1069898"/>
              <a:gd name="connsiteX105" fmla="*/ 198779 w 1075383"/>
              <a:gd name="connsiteY105" fmla="*/ 27442 h 1069898"/>
              <a:gd name="connsiteX106" fmla="*/ 181290 w 1075383"/>
              <a:gd name="connsiteY106" fmla="*/ 44906 h 1069898"/>
              <a:gd name="connsiteX107" fmla="*/ 181290 w 1075383"/>
              <a:gd name="connsiteY107" fmla="*/ 440327 h 1069898"/>
              <a:gd name="connsiteX108" fmla="*/ 198779 w 1075383"/>
              <a:gd name="connsiteY108" fmla="*/ 457790 h 1069898"/>
              <a:gd name="connsiteX109" fmla="*/ 227511 w 1075383"/>
              <a:gd name="connsiteY109" fmla="*/ 457790 h 1069898"/>
              <a:gd name="connsiteX110" fmla="*/ 228760 w 1075383"/>
              <a:gd name="connsiteY110" fmla="*/ 457790 h 1069898"/>
              <a:gd name="connsiteX111" fmla="*/ 238754 w 1075383"/>
              <a:gd name="connsiteY111" fmla="*/ 462779 h 1069898"/>
              <a:gd name="connsiteX112" fmla="*/ 238754 w 1075383"/>
              <a:gd name="connsiteY112" fmla="*/ 464027 h 1069898"/>
              <a:gd name="connsiteX113" fmla="*/ 240003 w 1075383"/>
              <a:gd name="connsiteY113" fmla="*/ 465274 h 1069898"/>
              <a:gd name="connsiteX114" fmla="*/ 240003 w 1075383"/>
              <a:gd name="connsiteY114" fmla="*/ 466522 h 1069898"/>
              <a:gd name="connsiteX115" fmla="*/ 241253 w 1075383"/>
              <a:gd name="connsiteY115" fmla="*/ 467769 h 1069898"/>
              <a:gd name="connsiteX116" fmla="*/ 241253 w 1075383"/>
              <a:gd name="connsiteY116" fmla="*/ 469016 h 1069898"/>
              <a:gd name="connsiteX117" fmla="*/ 241253 w 1075383"/>
              <a:gd name="connsiteY117" fmla="*/ 470264 h 1069898"/>
              <a:gd name="connsiteX118" fmla="*/ 246249 w 1075383"/>
              <a:gd name="connsiteY118" fmla="*/ 567560 h 1069898"/>
              <a:gd name="connsiteX119" fmla="*/ 251246 w 1075383"/>
              <a:gd name="connsiteY119" fmla="*/ 570054 h 1069898"/>
              <a:gd name="connsiteX120" fmla="*/ 253745 w 1075383"/>
              <a:gd name="connsiteY120" fmla="*/ 566312 h 1069898"/>
              <a:gd name="connsiteX121" fmla="*/ 256243 w 1075383"/>
              <a:gd name="connsiteY121" fmla="*/ 563817 h 1069898"/>
              <a:gd name="connsiteX122" fmla="*/ 318704 w 1075383"/>
              <a:gd name="connsiteY122" fmla="*/ 464027 h 1069898"/>
              <a:gd name="connsiteX123" fmla="*/ 319954 w 1075383"/>
              <a:gd name="connsiteY123" fmla="*/ 462779 h 1069898"/>
              <a:gd name="connsiteX124" fmla="*/ 321203 w 1075383"/>
              <a:gd name="connsiteY124" fmla="*/ 461532 h 1069898"/>
              <a:gd name="connsiteX125" fmla="*/ 322452 w 1075383"/>
              <a:gd name="connsiteY125" fmla="*/ 461532 h 1069898"/>
              <a:gd name="connsiteX126" fmla="*/ 323701 w 1075383"/>
              <a:gd name="connsiteY126" fmla="*/ 459037 h 1069898"/>
              <a:gd name="connsiteX127" fmla="*/ 324950 w 1075383"/>
              <a:gd name="connsiteY127" fmla="*/ 459037 h 1069898"/>
              <a:gd name="connsiteX128" fmla="*/ 326200 w 1075383"/>
              <a:gd name="connsiteY128" fmla="*/ 457790 h 1069898"/>
              <a:gd name="connsiteX129" fmla="*/ 328698 w 1075383"/>
              <a:gd name="connsiteY129" fmla="*/ 457790 h 1069898"/>
              <a:gd name="connsiteX130" fmla="*/ 329947 w 1075383"/>
              <a:gd name="connsiteY130" fmla="*/ 457790 h 1069898"/>
              <a:gd name="connsiteX131" fmla="*/ 331197 w 1075383"/>
              <a:gd name="connsiteY131" fmla="*/ 457790 h 1069898"/>
              <a:gd name="connsiteX132" fmla="*/ 466113 w 1075383"/>
              <a:gd name="connsiteY132" fmla="*/ 457790 h 1069898"/>
              <a:gd name="connsiteX133" fmla="*/ 488599 w 1075383"/>
              <a:gd name="connsiteY133" fmla="*/ 457790 h 1069898"/>
              <a:gd name="connsiteX134" fmla="*/ 489848 w 1075383"/>
              <a:gd name="connsiteY134" fmla="*/ 457790 h 1069898"/>
              <a:gd name="connsiteX135" fmla="*/ 492346 w 1075383"/>
              <a:gd name="connsiteY135" fmla="*/ 457790 h 1069898"/>
              <a:gd name="connsiteX136" fmla="*/ 494845 w 1075383"/>
              <a:gd name="connsiteY136" fmla="*/ 459037 h 1069898"/>
              <a:gd name="connsiteX137" fmla="*/ 496094 w 1075383"/>
              <a:gd name="connsiteY137" fmla="*/ 459037 h 1069898"/>
              <a:gd name="connsiteX138" fmla="*/ 496094 w 1075383"/>
              <a:gd name="connsiteY138" fmla="*/ 460285 h 1069898"/>
              <a:gd name="connsiteX139" fmla="*/ 498592 w 1075383"/>
              <a:gd name="connsiteY139" fmla="*/ 461532 h 1069898"/>
              <a:gd name="connsiteX140" fmla="*/ 499842 w 1075383"/>
              <a:gd name="connsiteY140" fmla="*/ 462779 h 1069898"/>
              <a:gd name="connsiteX141" fmla="*/ 501091 w 1075383"/>
              <a:gd name="connsiteY141" fmla="*/ 464027 h 1069898"/>
              <a:gd name="connsiteX142" fmla="*/ 501091 w 1075383"/>
              <a:gd name="connsiteY142" fmla="*/ 465274 h 1069898"/>
              <a:gd name="connsiteX143" fmla="*/ 537318 w 1075383"/>
              <a:gd name="connsiteY143" fmla="*/ 532633 h 1069898"/>
              <a:gd name="connsiteX144" fmla="*/ 538568 w 1075383"/>
              <a:gd name="connsiteY144" fmla="*/ 533880 h 1069898"/>
              <a:gd name="connsiteX145" fmla="*/ 542315 w 1075383"/>
              <a:gd name="connsiteY145" fmla="*/ 536375 h 1069898"/>
              <a:gd name="connsiteX146" fmla="*/ 547312 w 1075383"/>
              <a:gd name="connsiteY146" fmla="*/ 533880 h 1069898"/>
              <a:gd name="connsiteX147" fmla="*/ 547312 w 1075383"/>
              <a:gd name="connsiteY147" fmla="*/ 531386 h 1069898"/>
              <a:gd name="connsiteX148" fmla="*/ 579792 w 1075383"/>
              <a:gd name="connsiteY148" fmla="*/ 465274 h 1069898"/>
              <a:gd name="connsiteX149" fmla="*/ 581041 w 1075383"/>
              <a:gd name="connsiteY149" fmla="*/ 464027 h 1069898"/>
              <a:gd name="connsiteX150" fmla="*/ 581041 w 1075383"/>
              <a:gd name="connsiteY150" fmla="*/ 461532 h 1069898"/>
              <a:gd name="connsiteX151" fmla="*/ 582290 w 1075383"/>
              <a:gd name="connsiteY151" fmla="*/ 461532 h 1069898"/>
              <a:gd name="connsiteX152" fmla="*/ 583540 w 1075383"/>
              <a:gd name="connsiteY152" fmla="*/ 460285 h 1069898"/>
              <a:gd name="connsiteX153" fmla="*/ 584789 w 1075383"/>
              <a:gd name="connsiteY153" fmla="*/ 459037 h 1069898"/>
              <a:gd name="connsiteX154" fmla="*/ 586038 w 1075383"/>
              <a:gd name="connsiteY154" fmla="*/ 459037 h 1069898"/>
              <a:gd name="connsiteX155" fmla="*/ 587287 w 1075383"/>
              <a:gd name="connsiteY155" fmla="*/ 457790 h 1069898"/>
              <a:gd name="connsiteX156" fmla="*/ 588536 w 1075383"/>
              <a:gd name="connsiteY156" fmla="*/ 457790 h 1069898"/>
              <a:gd name="connsiteX157" fmla="*/ 589786 w 1075383"/>
              <a:gd name="connsiteY157" fmla="*/ 457790 h 1069898"/>
              <a:gd name="connsiteX158" fmla="*/ 591035 w 1075383"/>
              <a:gd name="connsiteY158" fmla="*/ 457790 h 1069898"/>
              <a:gd name="connsiteX159" fmla="*/ 592284 w 1075383"/>
              <a:gd name="connsiteY159" fmla="*/ 457790 h 1069898"/>
              <a:gd name="connsiteX160" fmla="*/ 749686 w 1075383"/>
              <a:gd name="connsiteY160" fmla="*/ 457790 h 1069898"/>
              <a:gd name="connsiteX161" fmla="*/ 750935 w 1075383"/>
              <a:gd name="connsiteY161" fmla="*/ 457790 h 1069898"/>
              <a:gd name="connsiteX162" fmla="*/ 752185 w 1075383"/>
              <a:gd name="connsiteY162" fmla="*/ 457790 h 1069898"/>
              <a:gd name="connsiteX163" fmla="*/ 753434 w 1075383"/>
              <a:gd name="connsiteY163" fmla="*/ 457790 h 1069898"/>
              <a:gd name="connsiteX164" fmla="*/ 754683 w 1075383"/>
              <a:gd name="connsiteY164" fmla="*/ 459037 h 1069898"/>
              <a:gd name="connsiteX165" fmla="*/ 755932 w 1075383"/>
              <a:gd name="connsiteY165" fmla="*/ 459037 h 1069898"/>
              <a:gd name="connsiteX166" fmla="*/ 757182 w 1075383"/>
              <a:gd name="connsiteY166" fmla="*/ 459037 h 1069898"/>
              <a:gd name="connsiteX167" fmla="*/ 758431 w 1075383"/>
              <a:gd name="connsiteY167" fmla="*/ 460285 h 1069898"/>
              <a:gd name="connsiteX168" fmla="*/ 759680 w 1075383"/>
              <a:gd name="connsiteY168" fmla="*/ 461532 h 1069898"/>
              <a:gd name="connsiteX169" fmla="*/ 759680 w 1075383"/>
              <a:gd name="connsiteY169" fmla="*/ 462779 h 1069898"/>
              <a:gd name="connsiteX170" fmla="*/ 760929 w 1075383"/>
              <a:gd name="connsiteY170" fmla="*/ 464027 h 1069898"/>
              <a:gd name="connsiteX171" fmla="*/ 824640 w 1075383"/>
              <a:gd name="connsiteY171" fmla="*/ 565065 h 1069898"/>
              <a:gd name="connsiteX172" fmla="*/ 824640 w 1075383"/>
              <a:gd name="connsiteY172" fmla="*/ 566312 h 1069898"/>
              <a:gd name="connsiteX173" fmla="*/ 829636 w 1075383"/>
              <a:gd name="connsiteY173" fmla="*/ 570054 h 1069898"/>
              <a:gd name="connsiteX174" fmla="*/ 833384 w 1075383"/>
              <a:gd name="connsiteY174" fmla="*/ 567560 h 1069898"/>
              <a:gd name="connsiteX175" fmla="*/ 838381 w 1075383"/>
              <a:gd name="connsiteY175" fmla="*/ 470264 h 1069898"/>
              <a:gd name="connsiteX176" fmla="*/ 838381 w 1075383"/>
              <a:gd name="connsiteY176" fmla="*/ 469016 h 1069898"/>
              <a:gd name="connsiteX177" fmla="*/ 839630 w 1075383"/>
              <a:gd name="connsiteY177" fmla="*/ 467769 h 1069898"/>
              <a:gd name="connsiteX178" fmla="*/ 839630 w 1075383"/>
              <a:gd name="connsiteY178" fmla="*/ 466522 h 1069898"/>
              <a:gd name="connsiteX179" fmla="*/ 840879 w 1075383"/>
              <a:gd name="connsiteY179" fmla="*/ 465274 h 1069898"/>
              <a:gd name="connsiteX180" fmla="*/ 842129 w 1075383"/>
              <a:gd name="connsiteY180" fmla="*/ 462779 h 1069898"/>
              <a:gd name="connsiteX181" fmla="*/ 850873 w 1075383"/>
              <a:gd name="connsiteY181" fmla="*/ 457790 h 1069898"/>
              <a:gd name="connsiteX182" fmla="*/ 852122 w 1075383"/>
              <a:gd name="connsiteY182" fmla="*/ 457790 h 1069898"/>
              <a:gd name="connsiteX183" fmla="*/ 853372 w 1075383"/>
              <a:gd name="connsiteY183" fmla="*/ 457790 h 1069898"/>
              <a:gd name="connsiteX184" fmla="*/ 882104 w 1075383"/>
              <a:gd name="connsiteY184" fmla="*/ 457790 h 1069898"/>
              <a:gd name="connsiteX185" fmla="*/ 898344 w 1075383"/>
              <a:gd name="connsiteY185" fmla="*/ 440327 h 1069898"/>
              <a:gd name="connsiteX186" fmla="*/ 898344 w 1075383"/>
              <a:gd name="connsiteY186" fmla="*/ 44906 h 1069898"/>
              <a:gd name="connsiteX187" fmla="*/ 882104 w 1075383"/>
              <a:gd name="connsiteY187" fmla="*/ 27442 h 1069898"/>
              <a:gd name="connsiteX188" fmla="*/ 198779 w 1075383"/>
              <a:gd name="connsiteY188" fmla="*/ 0 h 1069898"/>
              <a:gd name="connsiteX189" fmla="*/ 882104 w 1075383"/>
              <a:gd name="connsiteY189" fmla="*/ 0 h 1069898"/>
              <a:gd name="connsiteX190" fmla="*/ 927076 w 1075383"/>
              <a:gd name="connsiteY190" fmla="*/ 44906 h 1069898"/>
              <a:gd name="connsiteX191" fmla="*/ 927076 w 1075383"/>
              <a:gd name="connsiteY191" fmla="*/ 440327 h 1069898"/>
              <a:gd name="connsiteX192" fmla="*/ 882104 w 1075383"/>
              <a:gd name="connsiteY192" fmla="*/ 485232 h 1069898"/>
              <a:gd name="connsiteX193" fmla="*/ 867113 w 1075383"/>
              <a:gd name="connsiteY193" fmla="*/ 485232 h 1069898"/>
              <a:gd name="connsiteX194" fmla="*/ 862116 w 1075383"/>
              <a:gd name="connsiteY194" fmla="*/ 571302 h 1069898"/>
              <a:gd name="connsiteX195" fmla="*/ 860867 w 1075383"/>
              <a:gd name="connsiteY195" fmla="*/ 576291 h 1069898"/>
              <a:gd name="connsiteX196" fmla="*/ 830886 w 1075383"/>
              <a:gd name="connsiteY196" fmla="*/ 597497 h 1069898"/>
              <a:gd name="connsiteX197" fmla="*/ 829636 w 1075383"/>
              <a:gd name="connsiteY197" fmla="*/ 597497 h 1069898"/>
              <a:gd name="connsiteX198" fmla="*/ 799655 w 1075383"/>
              <a:gd name="connsiteY198" fmla="*/ 578786 h 1069898"/>
              <a:gd name="connsiteX199" fmla="*/ 742191 w 1075383"/>
              <a:gd name="connsiteY199" fmla="*/ 485232 h 1069898"/>
              <a:gd name="connsiteX200" fmla="*/ 601029 w 1075383"/>
              <a:gd name="connsiteY200" fmla="*/ 485232 h 1069898"/>
              <a:gd name="connsiteX201" fmla="*/ 573546 w 1075383"/>
              <a:gd name="connsiteY201" fmla="*/ 543859 h 1069898"/>
              <a:gd name="connsiteX202" fmla="*/ 543564 w 1075383"/>
              <a:gd name="connsiteY202" fmla="*/ 565065 h 1069898"/>
              <a:gd name="connsiteX203" fmla="*/ 542315 w 1075383"/>
              <a:gd name="connsiteY203" fmla="*/ 565065 h 1069898"/>
              <a:gd name="connsiteX204" fmla="*/ 512334 w 1075383"/>
              <a:gd name="connsiteY204" fmla="*/ 545107 h 1069898"/>
              <a:gd name="connsiteX205" fmla="*/ 479854 w 1075383"/>
              <a:gd name="connsiteY205" fmla="*/ 485232 h 1069898"/>
              <a:gd name="connsiteX206" fmla="*/ 466113 w 1075383"/>
              <a:gd name="connsiteY206" fmla="*/ 485232 h 1069898"/>
              <a:gd name="connsiteX207" fmla="*/ 338692 w 1075383"/>
              <a:gd name="connsiteY207" fmla="*/ 485232 h 1069898"/>
              <a:gd name="connsiteX208" fmla="*/ 279978 w 1075383"/>
              <a:gd name="connsiteY208" fmla="*/ 577539 h 1069898"/>
              <a:gd name="connsiteX209" fmla="*/ 251246 w 1075383"/>
              <a:gd name="connsiteY209" fmla="*/ 597497 h 1069898"/>
              <a:gd name="connsiteX210" fmla="*/ 220016 w 1075383"/>
              <a:gd name="connsiteY210" fmla="*/ 577539 h 1069898"/>
              <a:gd name="connsiteX211" fmla="*/ 218767 w 1075383"/>
              <a:gd name="connsiteY211" fmla="*/ 573797 h 1069898"/>
              <a:gd name="connsiteX212" fmla="*/ 213770 w 1075383"/>
              <a:gd name="connsiteY212" fmla="*/ 485232 h 1069898"/>
              <a:gd name="connsiteX213" fmla="*/ 198779 w 1075383"/>
              <a:gd name="connsiteY213" fmla="*/ 485232 h 1069898"/>
              <a:gd name="connsiteX214" fmla="*/ 153807 w 1075383"/>
              <a:gd name="connsiteY214" fmla="*/ 440327 h 1069898"/>
              <a:gd name="connsiteX215" fmla="*/ 153807 w 1075383"/>
              <a:gd name="connsiteY215" fmla="*/ 44906 h 1069898"/>
              <a:gd name="connsiteX216" fmla="*/ 198779 w 1075383"/>
              <a:gd name="connsiteY216" fmla="*/ 0 h 106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075383" h="1069898">
                <a:moveTo>
                  <a:pt x="837967" y="906354"/>
                </a:moveTo>
                <a:cubicBezTo>
                  <a:pt x="806562" y="906354"/>
                  <a:pt x="780183" y="932571"/>
                  <a:pt x="780183" y="965030"/>
                </a:cubicBezTo>
                <a:lnTo>
                  <a:pt x="780183" y="1041184"/>
                </a:lnTo>
                <a:lnTo>
                  <a:pt x="1047747" y="1041184"/>
                </a:lnTo>
                <a:lnTo>
                  <a:pt x="1047747" y="965030"/>
                </a:lnTo>
                <a:cubicBezTo>
                  <a:pt x="1047747" y="932571"/>
                  <a:pt x="1021368" y="906354"/>
                  <a:pt x="988707" y="906354"/>
                </a:cubicBezTo>
                <a:close/>
                <a:moveTo>
                  <a:pt x="85419" y="906354"/>
                </a:moveTo>
                <a:cubicBezTo>
                  <a:pt x="54015" y="906354"/>
                  <a:pt x="27635" y="932571"/>
                  <a:pt x="27635" y="965030"/>
                </a:cubicBezTo>
                <a:lnTo>
                  <a:pt x="27635" y="1041184"/>
                </a:lnTo>
                <a:lnTo>
                  <a:pt x="295196" y="1041184"/>
                </a:lnTo>
                <a:lnTo>
                  <a:pt x="295196" y="965030"/>
                </a:lnTo>
                <a:cubicBezTo>
                  <a:pt x="295196" y="932571"/>
                  <a:pt x="268817" y="906354"/>
                  <a:pt x="237413" y="906354"/>
                </a:cubicBezTo>
                <a:close/>
                <a:moveTo>
                  <a:pt x="837967" y="878889"/>
                </a:moveTo>
                <a:lnTo>
                  <a:pt x="988707" y="878889"/>
                </a:lnTo>
                <a:cubicBezTo>
                  <a:pt x="1036442" y="878889"/>
                  <a:pt x="1075383" y="917590"/>
                  <a:pt x="1075383" y="965030"/>
                </a:cubicBezTo>
                <a:lnTo>
                  <a:pt x="1075383" y="1054917"/>
                </a:lnTo>
                <a:cubicBezTo>
                  <a:pt x="1075383" y="1063655"/>
                  <a:pt x="1069102" y="1069898"/>
                  <a:pt x="1061565" y="1069898"/>
                </a:cubicBezTo>
                <a:lnTo>
                  <a:pt x="766365" y="1069898"/>
                </a:lnTo>
                <a:cubicBezTo>
                  <a:pt x="758828" y="1069898"/>
                  <a:pt x="752547" y="1063655"/>
                  <a:pt x="752547" y="1054917"/>
                </a:cubicBezTo>
                <a:lnTo>
                  <a:pt x="752547" y="965030"/>
                </a:lnTo>
                <a:cubicBezTo>
                  <a:pt x="752547" y="917590"/>
                  <a:pt x="791488" y="878889"/>
                  <a:pt x="837967" y="878889"/>
                </a:cubicBezTo>
                <a:close/>
                <a:moveTo>
                  <a:pt x="85419" y="878889"/>
                </a:moveTo>
                <a:lnTo>
                  <a:pt x="237413" y="878889"/>
                </a:lnTo>
                <a:cubicBezTo>
                  <a:pt x="283891" y="878889"/>
                  <a:pt x="322832" y="917590"/>
                  <a:pt x="322832" y="965030"/>
                </a:cubicBezTo>
                <a:lnTo>
                  <a:pt x="322832" y="1054917"/>
                </a:lnTo>
                <a:cubicBezTo>
                  <a:pt x="322832" y="1063655"/>
                  <a:pt x="316551" y="1069898"/>
                  <a:pt x="309014" y="1069898"/>
                </a:cubicBezTo>
                <a:lnTo>
                  <a:pt x="13818" y="1069898"/>
                </a:lnTo>
                <a:cubicBezTo>
                  <a:pt x="6281" y="1069898"/>
                  <a:pt x="0" y="1063655"/>
                  <a:pt x="0" y="1054917"/>
                </a:cubicBezTo>
                <a:lnTo>
                  <a:pt x="0" y="965030"/>
                </a:lnTo>
                <a:cubicBezTo>
                  <a:pt x="0" y="917590"/>
                  <a:pt x="37685" y="878889"/>
                  <a:pt x="85419" y="878889"/>
                </a:cubicBezTo>
                <a:close/>
                <a:moveTo>
                  <a:pt x="464441" y="856916"/>
                </a:moveTo>
                <a:cubicBezTo>
                  <a:pt x="433036" y="856916"/>
                  <a:pt x="406657" y="883133"/>
                  <a:pt x="406657" y="914343"/>
                </a:cubicBezTo>
                <a:lnTo>
                  <a:pt x="406657" y="992993"/>
                </a:lnTo>
                <a:lnTo>
                  <a:pt x="674221" y="992993"/>
                </a:lnTo>
                <a:lnTo>
                  <a:pt x="674221" y="914343"/>
                </a:lnTo>
                <a:cubicBezTo>
                  <a:pt x="674221" y="883133"/>
                  <a:pt x="647842" y="856916"/>
                  <a:pt x="616437" y="856916"/>
                </a:cubicBezTo>
                <a:close/>
                <a:moveTo>
                  <a:pt x="464441" y="829451"/>
                </a:moveTo>
                <a:lnTo>
                  <a:pt x="616437" y="829451"/>
                </a:lnTo>
                <a:cubicBezTo>
                  <a:pt x="662916" y="829451"/>
                  <a:pt x="701857" y="866903"/>
                  <a:pt x="701857" y="914343"/>
                </a:cubicBezTo>
                <a:lnTo>
                  <a:pt x="701857" y="1006725"/>
                </a:lnTo>
                <a:cubicBezTo>
                  <a:pt x="701857" y="1014216"/>
                  <a:pt x="695576" y="1020458"/>
                  <a:pt x="688039" y="1020458"/>
                </a:cubicBezTo>
                <a:lnTo>
                  <a:pt x="392839" y="1020458"/>
                </a:lnTo>
                <a:cubicBezTo>
                  <a:pt x="385302" y="1020458"/>
                  <a:pt x="379021" y="1014216"/>
                  <a:pt x="379021" y="1006725"/>
                </a:cubicBezTo>
                <a:lnTo>
                  <a:pt x="379021" y="914343"/>
                </a:lnTo>
                <a:cubicBezTo>
                  <a:pt x="379021" y="866903"/>
                  <a:pt x="416706" y="829451"/>
                  <a:pt x="464441" y="829451"/>
                </a:cubicBezTo>
                <a:close/>
                <a:moveTo>
                  <a:pt x="913339" y="671545"/>
                </a:moveTo>
                <a:cubicBezTo>
                  <a:pt x="873193" y="671545"/>
                  <a:pt x="840574" y="702910"/>
                  <a:pt x="840574" y="744310"/>
                </a:cubicBezTo>
                <a:cubicBezTo>
                  <a:pt x="840574" y="784456"/>
                  <a:pt x="873193" y="817075"/>
                  <a:pt x="913339" y="817075"/>
                </a:cubicBezTo>
                <a:cubicBezTo>
                  <a:pt x="954740" y="817075"/>
                  <a:pt x="987359" y="784456"/>
                  <a:pt x="987359" y="744310"/>
                </a:cubicBezTo>
                <a:cubicBezTo>
                  <a:pt x="987359" y="702910"/>
                  <a:pt x="954740" y="671545"/>
                  <a:pt x="913339" y="671545"/>
                </a:cubicBezTo>
                <a:close/>
                <a:moveTo>
                  <a:pt x="161420" y="671545"/>
                </a:moveTo>
                <a:cubicBezTo>
                  <a:pt x="121519" y="671545"/>
                  <a:pt x="89100" y="702910"/>
                  <a:pt x="89100" y="744310"/>
                </a:cubicBezTo>
                <a:cubicBezTo>
                  <a:pt x="89100" y="784456"/>
                  <a:pt x="121519" y="817075"/>
                  <a:pt x="161420" y="817075"/>
                </a:cubicBezTo>
                <a:cubicBezTo>
                  <a:pt x="201320" y="817075"/>
                  <a:pt x="234986" y="784456"/>
                  <a:pt x="234986" y="744310"/>
                </a:cubicBezTo>
                <a:cubicBezTo>
                  <a:pt x="234986" y="702910"/>
                  <a:pt x="201320" y="671545"/>
                  <a:pt x="161420" y="671545"/>
                </a:cubicBezTo>
                <a:close/>
                <a:moveTo>
                  <a:pt x="913339" y="642690"/>
                </a:moveTo>
                <a:cubicBezTo>
                  <a:pt x="969795" y="642690"/>
                  <a:pt x="1014959" y="687855"/>
                  <a:pt x="1014959" y="744310"/>
                </a:cubicBezTo>
                <a:cubicBezTo>
                  <a:pt x="1014959" y="800766"/>
                  <a:pt x="969795" y="844675"/>
                  <a:pt x="913339" y="844675"/>
                </a:cubicBezTo>
                <a:cubicBezTo>
                  <a:pt x="858138" y="844675"/>
                  <a:pt x="812974" y="800766"/>
                  <a:pt x="812974" y="744310"/>
                </a:cubicBezTo>
                <a:cubicBezTo>
                  <a:pt x="812974" y="687855"/>
                  <a:pt x="858138" y="642690"/>
                  <a:pt x="913339" y="642690"/>
                </a:cubicBezTo>
                <a:close/>
                <a:moveTo>
                  <a:pt x="161420" y="642690"/>
                </a:moveTo>
                <a:cubicBezTo>
                  <a:pt x="217530" y="642690"/>
                  <a:pt x="262418" y="687855"/>
                  <a:pt x="262418" y="744310"/>
                </a:cubicBezTo>
                <a:cubicBezTo>
                  <a:pt x="262418" y="800766"/>
                  <a:pt x="217530" y="844675"/>
                  <a:pt x="161420" y="844675"/>
                </a:cubicBezTo>
                <a:cubicBezTo>
                  <a:pt x="106556" y="844675"/>
                  <a:pt x="60421" y="800766"/>
                  <a:pt x="60421" y="744310"/>
                </a:cubicBezTo>
                <a:cubicBezTo>
                  <a:pt x="60421" y="687855"/>
                  <a:pt x="106556" y="642690"/>
                  <a:pt x="161420" y="642690"/>
                </a:cubicBezTo>
                <a:close/>
                <a:moveTo>
                  <a:pt x="534948" y="620680"/>
                </a:moveTo>
                <a:cubicBezTo>
                  <a:pt x="496294" y="620680"/>
                  <a:pt x="462628" y="654346"/>
                  <a:pt x="462628" y="694247"/>
                </a:cubicBezTo>
                <a:cubicBezTo>
                  <a:pt x="462628" y="734147"/>
                  <a:pt x="496294" y="766567"/>
                  <a:pt x="534948" y="766567"/>
                </a:cubicBezTo>
                <a:cubicBezTo>
                  <a:pt x="576095" y="766567"/>
                  <a:pt x="608514" y="734147"/>
                  <a:pt x="608514" y="694247"/>
                </a:cubicBezTo>
                <a:cubicBezTo>
                  <a:pt x="608514" y="654346"/>
                  <a:pt x="576095" y="620680"/>
                  <a:pt x="534948" y="620680"/>
                </a:cubicBezTo>
                <a:close/>
                <a:moveTo>
                  <a:pt x="534948" y="593248"/>
                </a:moveTo>
                <a:cubicBezTo>
                  <a:pt x="591058" y="593248"/>
                  <a:pt x="635946" y="638136"/>
                  <a:pt x="635946" y="694247"/>
                </a:cubicBezTo>
                <a:cubicBezTo>
                  <a:pt x="635946" y="750357"/>
                  <a:pt x="591058" y="795245"/>
                  <a:pt x="534948" y="795245"/>
                </a:cubicBezTo>
                <a:cubicBezTo>
                  <a:pt x="480084" y="795245"/>
                  <a:pt x="433949" y="750357"/>
                  <a:pt x="433949" y="694247"/>
                </a:cubicBezTo>
                <a:cubicBezTo>
                  <a:pt x="433949" y="638136"/>
                  <a:pt x="480084" y="593248"/>
                  <a:pt x="534948" y="593248"/>
                </a:cubicBezTo>
                <a:close/>
                <a:moveTo>
                  <a:pt x="768404" y="191228"/>
                </a:moveTo>
                <a:cubicBezTo>
                  <a:pt x="750962" y="191228"/>
                  <a:pt x="736012" y="206334"/>
                  <a:pt x="736012" y="223957"/>
                </a:cubicBezTo>
                <a:cubicBezTo>
                  <a:pt x="736012" y="242840"/>
                  <a:pt x="750962" y="256687"/>
                  <a:pt x="768404" y="256687"/>
                </a:cubicBezTo>
                <a:cubicBezTo>
                  <a:pt x="785846" y="256687"/>
                  <a:pt x="800796" y="242840"/>
                  <a:pt x="800796" y="223957"/>
                </a:cubicBezTo>
                <a:cubicBezTo>
                  <a:pt x="800796" y="206334"/>
                  <a:pt x="785846" y="191228"/>
                  <a:pt x="768404" y="191228"/>
                </a:cubicBezTo>
                <a:close/>
                <a:moveTo>
                  <a:pt x="537086" y="191228"/>
                </a:moveTo>
                <a:cubicBezTo>
                  <a:pt x="519822" y="191228"/>
                  <a:pt x="506257" y="206334"/>
                  <a:pt x="506257" y="223957"/>
                </a:cubicBezTo>
                <a:cubicBezTo>
                  <a:pt x="506257" y="242840"/>
                  <a:pt x="519822" y="256687"/>
                  <a:pt x="537086" y="256687"/>
                </a:cubicBezTo>
                <a:cubicBezTo>
                  <a:pt x="554350" y="256687"/>
                  <a:pt x="569148" y="242840"/>
                  <a:pt x="569148" y="223957"/>
                </a:cubicBezTo>
                <a:cubicBezTo>
                  <a:pt x="569148" y="206334"/>
                  <a:pt x="554350" y="191228"/>
                  <a:pt x="537086" y="191228"/>
                </a:cubicBezTo>
                <a:close/>
                <a:moveTo>
                  <a:pt x="306987" y="191228"/>
                </a:moveTo>
                <a:cubicBezTo>
                  <a:pt x="289545" y="191228"/>
                  <a:pt x="274595" y="206334"/>
                  <a:pt x="274595" y="223957"/>
                </a:cubicBezTo>
                <a:cubicBezTo>
                  <a:pt x="274595" y="242840"/>
                  <a:pt x="289545" y="256687"/>
                  <a:pt x="306987" y="256687"/>
                </a:cubicBezTo>
                <a:cubicBezTo>
                  <a:pt x="324429" y="256687"/>
                  <a:pt x="338133" y="242840"/>
                  <a:pt x="338133" y="223957"/>
                </a:cubicBezTo>
                <a:cubicBezTo>
                  <a:pt x="338133" y="206334"/>
                  <a:pt x="324429" y="191228"/>
                  <a:pt x="306987" y="191228"/>
                </a:cubicBezTo>
                <a:close/>
                <a:moveTo>
                  <a:pt x="768404" y="164792"/>
                </a:moveTo>
                <a:cubicBezTo>
                  <a:pt x="800796" y="164792"/>
                  <a:pt x="828205" y="191228"/>
                  <a:pt x="828205" y="223957"/>
                </a:cubicBezTo>
                <a:cubicBezTo>
                  <a:pt x="828205" y="257946"/>
                  <a:pt x="800796" y="284381"/>
                  <a:pt x="768404" y="284381"/>
                </a:cubicBezTo>
                <a:cubicBezTo>
                  <a:pt x="736012" y="284381"/>
                  <a:pt x="708603" y="257946"/>
                  <a:pt x="708603" y="223957"/>
                </a:cubicBezTo>
                <a:cubicBezTo>
                  <a:pt x="708603" y="191228"/>
                  <a:pt x="736012" y="164792"/>
                  <a:pt x="768404" y="164792"/>
                </a:cubicBezTo>
                <a:close/>
                <a:moveTo>
                  <a:pt x="537086" y="164792"/>
                </a:moveTo>
                <a:cubicBezTo>
                  <a:pt x="570381" y="164792"/>
                  <a:pt x="597510" y="191228"/>
                  <a:pt x="597510" y="223957"/>
                </a:cubicBezTo>
                <a:cubicBezTo>
                  <a:pt x="597510" y="257946"/>
                  <a:pt x="570381" y="284381"/>
                  <a:pt x="537086" y="284381"/>
                </a:cubicBezTo>
                <a:cubicBezTo>
                  <a:pt x="505024" y="284381"/>
                  <a:pt x="477895" y="257946"/>
                  <a:pt x="477895" y="223957"/>
                </a:cubicBezTo>
                <a:cubicBezTo>
                  <a:pt x="477895" y="191228"/>
                  <a:pt x="505024" y="164792"/>
                  <a:pt x="537086" y="164792"/>
                </a:cubicBezTo>
                <a:close/>
                <a:moveTo>
                  <a:pt x="306987" y="164792"/>
                </a:moveTo>
                <a:cubicBezTo>
                  <a:pt x="340625" y="164792"/>
                  <a:pt x="366788" y="191228"/>
                  <a:pt x="366788" y="223957"/>
                </a:cubicBezTo>
                <a:cubicBezTo>
                  <a:pt x="366788" y="257946"/>
                  <a:pt x="340625" y="284381"/>
                  <a:pt x="306987" y="284381"/>
                </a:cubicBezTo>
                <a:cubicBezTo>
                  <a:pt x="273349" y="284381"/>
                  <a:pt x="247186" y="257946"/>
                  <a:pt x="247186" y="223957"/>
                </a:cubicBezTo>
                <a:cubicBezTo>
                  <a:pt x="247186" y="191228"/>
                  <a:pt x="273349" y="164792"/>
                  <a:pt x="306987" y="164792"/>
                </a:cubicBezTo>
                <a:close/>
                <a:moveTo>
                  <a:pt x="198779" y="27442"/>
                </a:moveTo>
                <a:cubicBezTo>
                  <a:pt x="188785" y="27442"/>
                  <a:pt x="181290" y="36174"/>
                  <a:pt x="181290" y="44906"/>
                </a:cubicBezTo>
                <a:lnTo>
                  <a:pt x="181290" y="440327"/>
                </a:lnTo>
                <a:cubicBezTo>
                  <a:pt x="181290" y="450306"/>
                  <a:pt x="188785" y="457790"/>
                  <a:pt x="198779" y="457790"/>
                </a:cubicBezTo>
                <a:lnTo>
                  <a:pt x="227511" y="457790"/>
                </a:lnTo>
                <a:cubicBezTo>
                  <a:pt x="228760" y="457790"/>
                  <a:pt x="228760" y="457790"/>
                  <a:pt x="228760" y="457790"/>
                </a:cubicBezTo>
                <a:cubicBezTo>
                  <a:pt x="232508" y="457790"/>
                  <a:pt x="236256" y="460285"/>
                  <a:pt x="238754" y="462779"/>
                </a:cubicBezTo>
                <a:cubicBezTo>
                  <a:pt x="238754" y="462779"/>
                  <a:pt x="238754" y="462779"/>
                  <a:pt x="238754" y="464027"/>
                </a:cubicBezTo>
                <a:cubicBezTo>
                  <a:pt x="238754" y="464027"/>
                  <a:pt x="238754" y="464027"/>
                  <a:pt x="240003" y="465274"/>
                </a:cubicBezTo>
                <a:lnTo>
                  <a:pt x="240003" y="466522"/>
                </a:lnTo>
                <a:cubicBezTo>
                  <a:pt x="240003" y="466522"/>
                  <a:pt x="240003" y="467769"/>
                  <a:pt x="241253" y="467769"/>
                </a:cubicBezTo>
                <a:cubicBezTo>
                  <a:pt x="241253" y="469016"/>
                  <a:pt x="241253" y="469016"/>
                  <a:pt x="241253" y="469016"/>
                </a:cubicBezTo>
                <a:cubicBezTo>
                  <a:pt x="241253" y="470264"/>
                  <a:pt x="241253" y="470264"/>
                  <a:pt x="241253" y="470264"/>
                </a:cubicBezTo>
                <a:lnTo>
                  <a:pt x="246249" y="567560"/>
                </a:lnTo>
                <a:cubicBezTo>
                  <a:pt x="248748" y="570054"/>
                  <a:pt x="248748" y="570054"/>
                  <a:pt x="251246" y="570054"/>
                </a:cubicBezTo>
                <a:cubicBezTo>
                  <a:pt x="252496" y="570054"/>
                  <a:pt x="253745" y="568807"/>
                  <a:pt x="253745" y="566312"/>
                </a:cubicBezTo>
                <a:cubicBezTo>
                  <a:pt x="254994" y="565065"/>
                  <a:pt x="254994" y="563817"/>
                  <a:pt x="256243" y="563817"/>
                </a:cubicBezTo>
                <a:lnTo>
                  <a:pt x="318704" y="464027"/>
                </a:lnTo>
                <a:cubicBezTo>
                  <a:pt x="319954" y="464027"/>
                  <a:pt x="319954" y="462779"/>
                  <a:pt x="319954" y="462779"/>
                </a:cubicBezTo>
                <a:cubicBezTo>
                  <a:pt x="321203" y="461532"/>
                  <a:pt x="321203" y="461532"/>
                  <a:pt x="321203" y="461532"/>
                </a:cubicBezTo>
                <a:cubicBezTo>
                  <a:pt x="322452" y="461532"/>
                  <a:pt x="322452" y="461532"/>
                  <a:pt x="322452" y="461532"/>
                </a:cubicBezTo>
                <a:cubicBezTo>
                  <a:pt x="322452" y="460285"/>
                  <a:pt x="323701" y="460285"/>
                  <a:pt x="323701" y="459037"/>
                </a:cubicBezTo>
                <a:cubicBezTo>
                  <a:pt x="324950" y="459037"/>
                  <a:pt x="324950" y="459037"/>
                  <a:pt x="324950" y="459037"/>
                </a:cubicBezTo>
                <a:cubicBezTo>
                  <a:pt x="326200" y="457790"/>
                  <a:pt x="326200" y="457790"/>
                  <a:pt x="326200" y="457790"/>
                </a:cubicBezTo>
                <a:cubicBezTo>
                  <a:pt x="327449" y="457790"/>
                  <a:pt x="327449" y="457790"/>
                  <a:pt x="328698" y="457790"/>
                </a:cubicBezTo>
                <a:cubicBezTo>
                  <a:pt x="328698" y="457790"/>
                  <a:pt x="328698" y="457790"/>
                  <a:pt x="329947" y="457790"/>
                </a:cubicBezTo>
                <a:cubicBezTo>
                  <a:pt x="329947" y="457790"/>
                  <a:pt x="329947" y="457790"/>
                  <a:pt x="331197" y="457790"/>
                </a:cubicBezTo>
                <a:lnTo>
                  <a:pt x="466113" y="457790"/>
                </a:lnTo>
                <a:lnTo>
                  <a:pt x="488599" y="457790"/>
                </a:lnTo>
                <a:cubicBezTo>
                  <a:pt x="489848" y="457790"/>
                  <a:pt x="489848" y="457790"/>
                  <a:pt x="489848" y="457790"/>
                </a:cubicBezTo>
                <a:cubicBezTo>
                  <a:pt x="491097" y="457790"/>
                  <a:pt x="491097" y="457790"/>
                  <a:pt x="492346" y="457790"/>
                </a:cubicBezTo>
                <a:cubicBezTo>
                  <a:pt x="493596" y="457790"/>
                  <a:pt x="494845" y="459037"/>
                  <a:pt x="494845" y="459037"/>
                </a:cubicBezTo>
                <a:cubicBezTo>
                  <a:pt x="494845" y="459037"/>
                  <a:pt x="494845" y="459037"/>
                  <a:pt x="496094" y="459037"/>
                </a:cubicBezTo>
                <a:cubicBezTo>
                  <a:pt x="496094" y="459037"/>
                  <a:pt x="496094" y="459037"/>
                  <a:pt x="496094" y="460285"/>
                </a:cubicBezTo>
                <a:cubicBezTo>
                  <a:pt x="497343" y="460285"/>
                  <a:pt x="497343" y="460285"/>
                  <a:pt x="498592" y="461532"/>
                </a:cubicBezTo>
                <a:cubicBezTo>
                  <a:pt x="498592" y="462779"/>
                  <a:pt x="499842" y="462779"/>
                  <a:pt x="499842" y="462779"/>
                </a:cubicBezTo>
                <a:cubicBezTo>
                  <a:pt x="499842" y="464027"/>
                  <a:pt x="501091" y="464027"/>
                  <a:pt x="501091" y="464027"/>
                </a:cubicBezTo>
                <a:lnTo>
                  <a:pt x="501091" y="465274"/>
                </a:lnTo>
                <a:lnTo>
                  <a:pt x="537318" y="532633"/>
                </a:lnTo>
                <a:cubicBezTo>
                  <a:pt x="538568" y="533880"/>
                  <a:pt x="538568" y="533880"/>
                  <a:pt x="538568" y="533880"/>
                </a:cubicBezTo>
                <a:cubicBezTo>
                  <a:pt x="539817" y="536375"/>
                  <a:pt x="541066" y="536375"/>
                  <a:pt x="542315" y="536375"/>
                </a:cubicBezTo>
                <a:cubicBezTo>
                  <a:pt x="543564" y="536375"/>
                  <a:pt x="546063" y="536375"/>
                  <a:pt x="547312" y="533880"/>
                </a:cubicBezTo>
                <a:cubicBezTo>
                  <a:pt x="547312" y="532633"/>
                  <a:pt x="547312" y="532633"/>
                  <a:pt x="547312" y="531386"/>
                </a:cubicBezTo>
                <a:lnTo>
                  <a:pt x="579792" y="465274"/>
                </a:lnTo>
                <a:cubicBezTo>
                  <a:pt x="579792" y="464027"/>
                  <a:pt x="581041" y="464027"/>
                  <a:pt x="581041" y="464027"/>
                </a:cubicBezTo>
                <a:cubicBezTo>
                  <a:pt x="581041" y="462779"/>
                  <a:pt x="581041" y="462779"/>
                  <a:pt x="581041" y="461532"/>
                </a:cubicBezTo>
                <a:cubicBezTo>
                  <a:pt x="582290" y="461532"/>
                  <a:pt x="582290" y="461532"/>
                  <a:pt x="582290" y="461532"/>
                </a:cubicBezTo>
                <a:cubicBezTo>
                  <a:pt x="582290" y="461532"/>
                  <a:pt x="582290" y="460285"/>
                  <a:pt x="583540" y="460285"/>
                </a:cubicBezTo>
                <a:lnTo>
                  <a:pt x="584789" y="459037"/>
                </a:lnTo>
                <a:cubicBezTo>
                  <a:pt x="584789" y="459037"/>
                  <a:pt x="584789" y="459037"/>
                  <a:pt x="586038" y="459037"/>
                </a:cubicBezTo>
                <a:cubicBezTo>
                  <a:pt x="586038" y="459037"/>
                  <a:pt x="587287" y="459037"/>
                  <a:pt x="587287" y="457790"/>
                </a:cubicBezTo>
                <a:lnTo>
                  <a:pt x="588536" y="457790"/>
                </a:lnTo>
                <a:cubicBezTo>
                  <a:pt x="588536" y="457790"/>
                  <a:pt x="588536" y="457790"/>
                  <a:pt x="589786" y="457790"/>
                </a:cubicBezTo>
                <a:cubicBezTo>
                  <a:pt x="591035" y="457790"/>
                  <a:pt x="591035" y="457790"/>
                  <a:pt x="591035" y="457790"/>
                </a:cubicBezTo>
                <a:lnTo>
                  <a:pt x="592284" y="457790"/>
                </a:lnTo>
                <a:lnTo>
                  <a:pt x="749686" y="457790"/>
                </a:lnTo>
                <a:cubicBezTo>
                  <a:pt x="749686" y="457790"/>
                  <a:pt x="749686" y="457790"/>
                  <a:pt x="750935" y="457790"/>
                </a:cubicBezTo>
                <a:cubicBezTo>
                  <a:pt x="752185" y="457790"/>
                  <a:pt x="752185" y="457790"/>
                  <a:pt x="752185" y="457790"/>
                </a:cubicBezTo>
                <a:lnTo>
                  <a:pt x="753434" y="457790"/>
                </a:lnTo>
                <a:cubicBezTo>
                  <a:pt x="754683" y="457790"/>
                  <a:pt x="754683" y="457790"/>
                  <a:pt x="754683" y="459037"/>
                </a:cubicBezTo>
                <a:cubicBezTo>
                  <a:pt x="755932" y="459037"/>
                  <a:pt x="755932" y="459037"/>
                  <a:pt x="755932" y="459037"/>
                </a:cubicBezTo>
                <a:lnTo>
                  <a:pt x="757182" y="459037"/>
                </a:lnTo>
                <a:cubicBezTo>
                  <a:pt x="758431" y="460285"/>
                  <a:pt x="758431" y="460285"/>
                  <a:pt x="758431" y="460285"/>
                </a:cubicBezTo>
                <a:cubicBezTo>
                  <a:pt x="758431" y="461532"/>
                  <a:pt x="758431" y="461532"/>
                  <a:pt x="759680" y="461532"/>
                </a:cubicBezTo>
                <a:cubicBezTo>
                  <a:pt x="759680" y="461532"/>
                  <a:pt x="759680" y="461532"/>
                  <a:pt x="759680" y="462779"/>
                </a:cubicBezTo>
                <a:lnTo>
                  <a:pt x="760929" y="464027"/>
                </a:lnTo>
                <a:lnTo>
                  <a:pt x="824640" y="565065"/>
                </a:lnTo>
                <a:cubicBezTo>
                  <a:pt x="824640" y="565065"/>
                  <a:pt x="824640" y="565065"/>
                  <a:pt x="824640" y="566312"/>
                </a:cubicBezTo>
                <a:cubicBezTo>
                  <a:pt x="827138" y="568807"/>
                  <a:pt x="828387" y="570054"/>
                  <a:pt x="829636" y="570054"/>
                </a:cubicBezTo>
                <a:cubicBezTo>
                  <a:pt x="830886" y="570054"/>
                  <a:pt x="833384" y="568807"/>
                  <a:pt x="833384" y="567560"/>
                </a:cubicBezTo>
                <a:lnTo>
                  <a:pt x="838381" y="470264"/>
                </a:lnTo>
                <a:cubicBezTo>
                  <a:pt x="838381" y="470264"/>
                  <a:pt x="838381" y="470264"/>
                  <a:pt x="838381" y="469016"/>
                </a:cubicBezTo>
                <a:cubicBezTo>
                  <a:pt x="838381" y="469016"/>
                  <a:pt x="839630" y="469016"/>
                  <a:pt x="839630" y="467769"/>
                </a:cubicBezTo>
                <a:lnTo>
                  <a:pt x="839630" y="466522"/>
                </a:lnTo>
                <a:lnTo>
                  <a:pt x="840879" y="465274"/>
                </a:lnTo>
                <a:cubicBezTo>
                  <a:pt x="840879" y="464027"/>
                  <a:pt x="840879" y="464027"/>
                  <a:pt x="842129" y="462779"/>
                </a:cubicBezTo>
                <a:cubicBezTo>
                  <a:pt x="844627" y="460285"/>
                  <a:pt x="847126" y="457790"/>
                  <a:pt x="850873" y="457790"/>
                </a:cubicBezTo>
                <a:cubicBezTo>
                  <a:pt x="850873" y="457790"/>
                  <a:pt x="850873" y="457790"/>
                  <a:pt x="852122" y="457790"/>
                </a:cubicBezTo>
                <a:lnTo>
                  <a:pt x="853372" y="457790"/>
                </a:lnTo>
                <a:lnTo>
                  <a:pt x="882104" y="457790"/>
                </a:lnTo>
                <a:cubicBezTo>
                  <a:pt x="890848" y="457790"/>
                  <a:pt x="898344" y="450306"/>
                  <a:pt x="898344" y="440327"/>
                </a:cubicBezTo>
                <a:lnTo>
                  <a:pt x="898344" y="44906"/>
                </a:lnTo>
                <a:cubicBezTo>
                  <a:pt x="898344" y="36174"/>
                  <a:pt x="890848" y="27442"/>
                  <a:pt x="882104" y="27442"/>
                </a:cubicBezTo>
                <a:close/>
                <a:moveTo>
                  <a:pt x="198779" y="0"/>
                </a:moveTo>
                <a:lnTo>
                  <a:pt x="882104" y="0"/>
                </a:lnTo>
                <a:cubicBezTo>
                  <a:pt x="905839" y="0"/>
                  <a:pt x="927076" y="19958"/>
                  <a:pt x="927076" y="44906"/>
                </a:cubicBezTo>
                <a:lnTo>
                  <a:pt x="927076" y="440327"/>
                </a:lnTo>
                <a:cubicBezTo>
                  <a:pt x="927076" y="465274"/>
                  <a:pt x="905839" y="485232"/>
                  <a:pt x="882104" y="485232"/>
                </a:cubicBezTo>
                <a:lnTo>
                  <a:pt x="867113" y="485232"/>
                </a:lnTo>
                <a:lnTo>
                  <a:pt x="862116" y="571302"/>
                </a:lnTo>
                <a:cubicBezTo>
                  <a:pt x="860867" y="573797"/>
                  <a:pt x="860867" y="575044"/>
                  <a:pt x="860867" y="576291"/>
                </a:cubicBezTo>
                <a:cubicBezTo>
                  <a:pt x="855870" y="588765"/>
                  <a:pt x="844627" y="596249"/>
                  <a:pt x="830886" y="597497"/>
                </a:cubicBezTo>
                <a:cubicBezTo>
                  <a:pt x="830886" y="597497"/>
                  <a:pt x="830886" y="597497"/>
                  <a:pt x="829636" y="597497"/>
                </a:cubicBezTo>
                <a:cubicBezTo>
                  <a:pt x="817144" y="597497"/>
                  <a:pt x="805901" y="590013"/>
                  <a:pt x="799655" y="578786"/>
                </a:cubicBezTo>
                <a:lnTo>
                  <a:pt x="742191" y="485232"/>
                </a:lnTo>
                <a:lnTo>
                  <a:pt x="601029" y="485232"/>
                </a:lnTo>
                <a:lnTo>
                  <a:pt x="573546" y="543859"/>
                </a:lnTo>
                <a:cubicBezTo>
                  <a:pt x="567300" y="556333"/>
                  <a:pt x="556057" y="565065"/>
                  <a:pt x="543564" y="565065"/>
                </a:cubicBezTo>
                <a:lnTo>
                  <a:pt x="542315" y="565065"/>
                </a:lnTo>
                <a:cubicBezTo>
                  <a:pt x="529823" y="565065"/>
                  <a:pt x="517331" y="557581"/>
                  <a:pt x="512334" y="545107"/>
                </a:cubicBezTo>
                <a:lnTo>
                  <a:pt x="479854" y="485232"/>
                </a:lnTo>
                <a:lnTo>
                  <a:pt x="466113" y="485232"/>
                </a:lnTo>
                <a:lnTo>
                  <a:pt x="338692" y="485232"/>
                </a:lnTo>
                <a:lnTo>
                  <a:pt x="279978" y="577539"/>
                </a:lnTo>
                <a:cubicBezTo>
                  <a:pt x="274982" y="588765"/>
                  <a:pt x="264988" y="596249"/>
                  <a:pt x="251246" y="597497"/>
                </a:cubicBezTo>
                <a:cubicBezTo>
                  <a:pt x="237505" y="597497"/>
                  <a:pt x="225013" y="590013"/>
                  <a:pt x="220016" y="577539"/>
                </a:cubicBezTo>
                <a:cubicBezTo>
                  <a:pt x="218767" y="576291"/>
                  <a:pt x="218767" y="575044"/>
                  <a:pt x="218767" y="573797"/>
                </a:cubicBezTo>
                <a:lnTo>
                  <a:pt x="213770" y="485232"/>
                </a:lnTo>
                <a:lnTo>
                  <a:pt x="198779" y="485232"/>
                </a:lnTo>
                <a:cubicBezTo>
                  <a:pt x="173795" y="485232"/>
                  <a:pt x="153807" y="465274"/>
                  <a:pt x="153807" y="440327"/>
                </a:cubicBezTo>
                <a:lnTo>
                  <a:pt x="153807" y="44906"/>
                </a:lnTo>
                <a:cubicBezTo>
                  <a:pt x="153807" y="19958"/>
                  <a:pt x="173795" y="0"/>
                  <a:pt x="1987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519">
            <a:extLst>
              <a:ext uri="{FF2B5EF4-FFF2-40B4-BE49-F238E27FC236}">
                <a16:creationId xmlns:a16="http://schemas.microsoft.com/office/drawing/2014/main" id="{4CFED2EA-B7B8-644D-9894-967FA333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835" y="10230734"/>
            <a:ext cx="2169754" cy="2169754"/>
          </a:xfrm>
          <a:custGeom>
            <a:avLst/>
            <a:gdLst>
              <a:gd name="T0" fmla="*/ 1741 w 1742"/>
              <a:gd name="T1" fmla="*/ 871 h 1742"/>
              <a:gd name="T2" fmla="*/ 1741 w 1742"/>
              <a:gd name="T3" fmla="*/ 871 h 1742"/>
              <a:gd name="T4" fmla="*/ 871 w 1742"/>
              <a:gd name="T5" fmla="*/ 1741 h 1742"/>
              <a:gd name="T6" fmla="*/ 871 w 1742"/>
              <a:gd name="T7" fmla="*/ 1741 h 1742"/>
              <a:gd name="T8" fmla="*/ 0 w 1742"/>
              <a:gd name="T9" fmla="*/ 871 h 1742"/>
              <a:gd name="T10" fmla="*/ 0 w 1742"/>
              <a:gd name="T11" fmla="*/ 871 h 1742"/>
              <a:gd name="T12" fmla="*/ 871 w 1742"/>
              <a:gd name="T13" fmla="*/ 0 h 1742"/>
              <a:gd name="T14" fmla="*/ 871 w 1742"/>
              <a:gd name="T15" fmla="*/ 0 h 1742"/>
              <a:gd name="T16" fmla="*/ 1741 w 1742"/>
              <a:gd name="T17" fmla="*/ 8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1741" y="871"/>
                </a:moveTo>
                <a:lnTo>
                  <a:pt x="1741" y="871"/>
                </a:lnTo>
                <a:cubicBezTo>
                  <a:pt x="1741" y="1352"/>
                  <a:pt x="1352" y="1741"/>
                  <a:pt x="871" y="1741"/>
                </a:cubicBezTo>
                <a:lnTo>
                  <a:pt x="871" y="1741"/>
                </a:lnTo>
                <a:cubicBezTo>
                  <a:pt x="390" y="1741"/>
                  <a:pt x="0" y="1352"/>
                  <a:pt x="0" y="871"/>
                </a:cubicBezTo>
                <a:lnTo>
                  <a:pt x="0" y="871"/>
                </a:lnTo>
                <a:cubicBezTo>
                  <a:pt x="0" y="390"/>
                  <a:pt x="390" y="0"/>
                  <a:pt x="871" y="0"/>
                </a:cubicBezTo>
                <a:lnTo>
                  <a:pt x="871" y="0"/>
                </a:lnTo>
                <a:cubicBezTo>
                  <a:pt x="1352" y="0"/>
                  <a:pt x="1741" y="390"/>
                  <a:pt x="1741" y="8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520">
            <a:extLst>
              <a:ext uri="{FF2B5EF4-FFF2-40B4-BE49-F238E27FC236}">
                <a16:creationId xmlns:a16="http://schemas.microsoft.com/office/drawing/2014/main" id="{71A1B6C4-05EB-0845-AC25-B5058019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835" y="3853306"/>
            <a:ext cx="2169754" cy="2169752"/>
          </a:xfrm>
          <a:custGeom>
            <a:avLst/>
            <a:gdLst>
              <a:gd name="T0" fmla="*/ 1741 w 1742"/>
              <a:gd name="T1" fmla="*/ 870 h 1742"/>
              <a:gd name="T2" fmla="*/ 1741 w 1742"/>
              <a:gd name="T3" fmla="*/ 870 h 1742"/>
              <a:gd name="T4" fmla="*/ 871 w 1742"/>
              <a:gd name="T5" fmla="*/ 1741 h 1742"/>
              <a:gd name="T6" fmla="*/ 871 w 1742"/>
              <a:gd name="T7" fmla="*/ 1741 h 1742"/>
              <a:gd name="T8" fmla="*/ 0 w 1742"/>
              <a:gd name="T9" fmla="*/ 870 h 1742"/>
              <a:gd name="T10" fmla="*/ 0 w 1742"/>
              <a:gd name="T11" fmla="*/ 870 h 1742"/>
              <a:gd name="T12" fmla="*/ 871 w 1742"/>
              <a:gd name="T13" fmla="*/ 0 h 1742"/>
              <a:gd name="T14" fmla="*/ 871 w 1742"/>
              <a:gd name="T15" fmla="*/ 0 h 1742"/>
              <a:gd name="T16" fmla="*/ 1741 w 1742"/>
              <a:gd name="T17" fmla="*/ 870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1741" y="870"/>
                </a:moveTo>
                <a:lnTo>
                  <a:pt x="1741" y="870"/>
                </a:lnTo>
                <a:cubicBezTo>
                  <a:pt x="1741" y="1351"/>
                  <a:pt x="1352" y="1741"/>
                  <a:pt x="871" y="1741"/>
                </a:cubicBezTo>
                <a:lnTo>
                  <a:pt x="871" y="1741"/>
                </a:lnTo>
                <a:cubicBezTo>
                  <a:pt x="390" y="1741"/>
                  <a:pt x="0" y="1351"/>
                  <a:pt x="0" y="870"/>
                </a:cubicBezTo>
                <a:lnTo>
                  <a:pt x="0" y="870"/>
                </a:lnTo>
                <a:cubicBezTo>
                  <a:pt x="0" y="390"/>
                  <a:pt x="390" y="0"/>
                  <a:pt x="871" y="0"/>
                </a:cubicBezTo>
                <a:lnTo>
                  <a:pt x="871" y="0"/>
                </a:lnTo>
                <a:cubicBezTo>
                  <a:pt x="1352" y="0"/>
                  <a:pt x="1741" y="390"/>
                  <a:pt x="1741" y="87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521">
            <a:extLst>
              <a:ext uri="{FF2B5EF4-FFF2-40B4-BE49-F238E27FC236}">
                <a16:creationId xmlns:a16="http://schemas.microsoft.com/office/drawing/2014/main" id="{0AF6DB44-9C26-7D49-89F9-558A8915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057" y="10230734"/>
            <a:ext cx="2169753" cy="2169754"/>
          </a:xfrm>
          <a:custGeom>
            <a:avLst/>
            <a:gdLst>
              <a:gd name="T0" fmla="*/ 0 w 1742"/>
              <a:gd name="T1" fmla="*/ 871 h 1742"/>
              <a:gd name="T2" fmla="*/ 0 w 1742"/>
              <a:gd name="T3" fmla="*/ 871 h 1742"/>
              <a:gd name="T4" fmla="*/ 870 w 1742"/>
              <a:gd name="T5" fmla="*/ 1741 h 1742"/>
              <a:gd name="T6" fmla="*/ 870 w 1742"/>
              <a:gd name="T7" fmla="*/ 1741 h 1742"/>
              <a:gd name="T8" fmla="*/ 1741 w 1742"/>
              <a:gd name="T9" fmla="*/ 871 h 1742"/>
              <a:gd name="T10" fmla="*/ 1741 w 1742"/>
              <a:gd name="T11" fmla="*/ 871 h 1742"/>
              <a:gd name="T12" fmla="*/ 870 w 1742"/>
              <a:gd name="T13" fmla="*/ 0 h 1742"/>
              <a:gd name="T14" fmla="*/ 870 w 1742"/>
              <a:gd name="T15" fmla="*/ 0 h 1742"/>
              <a:gd name="T16" fmla="*/ 0 w 1742"/>
              <a:gd name="T17" fmla="*/ 8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0" y="871"/>
                </a:moveTo>
                <a:lnTo>
                  <a:pt x="0" y="871"/>
                </a:lnTo>
                <a:cubicBezTo>
                  <a:pt x="0" y="1352"/>
                  <a:pt x="389" y="1741"/>
                  <a:pt x="870" y="1741"/>
                </a:cubicBezTo>
                <a:lnTo>
                  <a:pt x="870" y="1741"/>
                </a:lnTo>
                <a:cubicBezTo>
                  <a:pt x="1352" y="1741"/>
                  <a:pt x="1741" y="1352"/>
                  <a:pt x="1741" y="871"/>
                </a:cubicBezTo>
                <a:lnTo>
                  <a:pt x="1741" y="871"/>
                </a:lnTo>
                <a:cubicBezTo>
                  <a:pt x="1741" y="390"/>
                  <a:pt x="1352" y="0"/>
                  <a:pt x="870" y="0"/>
                </a:cubicBezTo>
                <a:lnTo>
                  <a:pt x="870" y="0"/>
                </a:lnTo>
                <a:cubicBezTo>
                  <a:pt x="389" y="0"/>
                  <a:pt x="0" y="390"/>
                  <a:pt x="0" y="8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522">
            <a:extLst>
              <a:ext uri="{FF2B5EF4-FFF2-40B4-BE49-F238E27FC236}">
                <a16:creationId xmlns:a16="http://schemas.microsoft.com/office/drawing/2014/main" id="{3392747B-25FC-DB45-BC88-16E12868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057" y="3853306"/>
            <a:ext cx="2169753" cy="2169752"/>
          </a:xfrm>
          <a:custGeom>
            <a:avLst/>
            <a:gdLst>
              <a:gd name="T0" fmla="*/ 0 w 1742"/>
              <a:gd name="T1" fmla="*/ 870 h 1742"/>
              <a:gd name="T2" fmla="*/ 0 w 1742"/>
              <a:gd name="T3" fmla="*/ 870 h 1742"/>
              <a:gd name="T4" fmla="*/ 870 w 1742"/>
              <a:gd name="T5" fmla="*/ 1741 h 1742"/>
              <a:gd name="T6" fmla="*/ 870 w 1742"/>
              <a:gd name="T7" fmla="*/ 1741 h 1742"/>
              <a:gd name="T8" fmla="*/ 1741 w 1742"/>
              <a:gd name="T9" fmla="*/ 870 h 1742"/>
              <a:gd name="T10" fmla="*/ 1741 w 1742"/>
              <a:gd name="T11" fmla="*/ 870 h 1742"/>
              <a:gd name="T12" fmla="*/ 870 w 1742"/>
              <a:gd name="T13" fmla="*/ 0 h 1742"/>
              <a:gd name="T14" fmla="*/ 870 w 1742"/>
              <a:gd name="T15" fmla="*/ 0 h 1742"/>
              <a:gd name="T16" fmla="*/ 0 w 1742"/>
              <a:gd name="T17" fmla="*/ 870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0" y="870"/>
                </a:moveTo>
                <a:lnTo>
                  <a:pt x="0" y="870"/>
                </a:lnTo>
                <a:cubicBezTo>
                  <a:pt x="0" y="1351"/>
                  <a:pt x="389" y="1741"/>
                  <a:pt x="870" y="1741"/>
                </a:cubicBezTo>
                <a:lnTo>
                  <a:pt x="870" y="1741"/>
                </a:lnTo>
                <a:cubicBezTo>
                  <a:pt x="1352" y="1741"/>
                  <a:pt x="1741" y="1351"/>
                  <a:pt x="1741" y="870"/>
                </a:cubicBezTo>
                <a:lnTo>
                  <a:pt x="1741" y="870"/>
                </a:lnTo>
                <a:cubicBezTo>
                  <a:pt x="1741" y="390"/>
                  <a:pt x="1352" y="0"/>
                  <a:pt x="870" y="0"/>
                </a:cubicBezTo>
                <a:lnTo>
                  <a:pt x="870" y="0"/>
                </a:lnTo>
                <a:cubicBezTo>
                  <a:pt x="389" y="0"/>
                  <a:pt x="0" y="390"/>
                  <a:pt x="0" y="8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CBA4BEB-2A14-B649-BB1A-5D68E9094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8140" y="4402613"/>
            <a:ext cx="1075390" cy="1069895"/>
          </a:xfrm>
          <a:custGeom>
            <a:avLst/>
            <a:gdLst>
              <a:gd name="connsiteX0" fmla="*/ 537695 w 1075390"/>
              <a:gd name="connsiteY0" fmla="*/ 921507 h 1069895"/>
              <a:gd name="connsiteX1" fmla="*/ 476565 w 1075390"/>
              <a:gd name="connsiteY1" fmla="*/ 982608 h 1069895"/>
              <a:gd name="connsiteX2" fmla="*/ 537695 w 1075390"/>
              <a:gd name="connsiteY2" fmla="*/ 1042462 h 1069895"/>
              <a:gd name="connsiteX3" fmla="*/ 597577 w 1075390"/>
              <a:gd name="connsiteY3" fmla="*/ 982608 h 1069895"/>
              <a:gd name="connsiteX4" fmla="*/ 537695 w 1075390"/>
              <a:gd name="connsiteY4" fmla="*/ 921507 h 1069895"/>
              <a:gd name="connsiteX5" fmla="*/ 446173 w 1075390"/>
              <a:gd name="connsiteY5" fmla="*/ 565537 h 1069895"/>
              <a:gd name="connsiteX6" fmla="*/ 357163 w 1075390"/>
              <a:gd name="connsiteY6" fmla="*/ 653376 h 1069895"/>
              <a:gd name="connsiteX7" fmla="*/ 357163 w 1075390"/>
              <a:gd name="connsiteY7" fmla="*/ 761010 h 1069895"/>
              <a:gd name="connsiteX8" fmla="*/ 380982 w 1075390"/>
              <a:gd name="connsiteY8" fmla="*/ 784516 h 1069895"/>
              <a:gd name="connsiteX9" fmla="*/ 693146 w 1075390"/>
              <a:gd name="connsiteY9" fmla="*/ 784516 h 1069895"/>
              <a:gd name="connsiteX10" fmla="*/ 716966 w 1075390"/>
              <a:gd name="connsiteY10" fmla="*/ 761010 h 1069895"/>
              <a:gd name="connsiteX11" fmla="*/ 716966 w 1075390"/>
              <a:gd name="connsiteY11" fmla="*/ 653376 h 1069895"/>
              <a:gd name="connsiteX12" fmla="*/ 629209 w 1075390"/>
              <a:gd name="connsiteY12" fmla="*/ 565537 h 1069895"/>
              <a:gd name="connsiteX13" fmla="*/ 446173 w 1075390"/>
              <a:gd name="connsiteY13" fmla="*/ 538319 h 1069895"/>
              <a:gd name="connsiteX14" fmla="*/ 629209 w 1075390"/>
              <a:gd name="connsiteY14" fmla="*/ 538319 h 1069895"/>
              <a:gd name="connsiteX15" fmla="*/ 745800 w 1075390"/>
              <a:gd name="connsiteY15" fmla="*/ 653376 h 1069895"/>
              <a:gd name="connsiteX16" fmla="*/ 745800 w 1075390"/>
              <a:gd name="connsiteY16" fmla="*/ 761010 h 1069895"/>
              <a:gd name="connsiteX17" fmla="*/ 693146 w 1075390"/>
              <a:gd name="connsiteY17" fmla="*/ 811734 h 1069895"/>
              <a:gd name="connsiteX18" fmla="*/ 380982 w 1075390"/>
              <a:gd name="connsiteY18" fmla="*/ 811734 h 1069895"/>
              <a:gd name="connsiteX19" fmla="*/ 329582 w 1075390"/>
              <a:gd name="connsiteY19" fmla="*/ 761010 h 1069895"/>
              <a:gd name="connsiteX20" fmla="*/ 329582 w 1075390"/>
              <a:gd name="connsiteY20" fmla="*/ 653376 h 1069895"/>
              <a:gd name="connsiteX21" fmla="*/ 446173 w 1075390"/>
              <a:gd name="connsiteY21" fmla="*/ 538319 h 1069895"/>
              <a:gd name="connsiteX22" fmla="*/ 986813 w 1075390"/>
              <a:gd name="connsiteY22" fmla="*/ 472600 h 1069895"/>
              <a:gd name="connsiteX23" fmla="*/ 925683 w 1075390"/>
              <a:gd name="connsiteY23" fmla="*/ 533701 h 1069895"/>
              <a:gd name="connsiteX24" fmla="*/ 986813 w 1075390"/>
              <a:gd name="connsiteY24" fmla="*/ 593555 h 1069895"/>
              <a:gd name="connsiteX25" fmla="*/ 1046696 w 1075390"/>
              <a:gd name="connsiteY25" fmla="*/ 533701 h 1069895"/>
              <a:gd name="connsiteX26" fmla="*/ 986813 w 1075390"/>
              <a:gd name="connsiteY26" fmla="*/ 472600 h 1069895"/>
              <a:gd name="connsiteX27" fmla="*/ 88576 w 1075390"/>
              <a:gd name="connsiteY27" fmla="*/ 472600 h 1069895"/>
              <a:gd name="connsiteX28" fmla="*/ 28694 w 1075390"/>
              <a:gd name="connsiteY28" fmla="*/ 533701 h 1069895"/>
              <a:gd name="connsiteX29" fmla="*/ 88576 w 1075390"/>
              <a:gd name="connsiteY29" fmla="*/ 593555 h 1069895"/>
              <a:gd name="connsiteX30" fmla="*/ 149706 w 1075390"/>
              <a:gd name="connsiteY30" fmla="*/ 533701 h 1069895"/>
              <a:gd name="connsiteX31" fmla="*/ 88576 w 1075390"/>
              <a:gd name="connsiteY31" fmla="*/ 472600 h 1069895"/>
              <a:gd name="connsiteX32" fmla="*/ 534953 w 1075390"/>
              <a:gd name="connsiteY32" fmla="*/ 276100 h 1069895"/>
              <a:gd name="connsiteX33" fmla="*/ 439308 w 1075390"/>
              <a:gd name="connsiteY33" fmla="*/ 372898 h 1069895"/>
              <a:gd name="connsiteX34" fmla="*/ 534953 w 1075390"/>
              <a:gd name="connsiteY34" fmla="*/ 469695 h 1069895"/>
              <a:gd name="connsiteX35" fmla="*/ 630598 w 1075390"/>
              <a:gd name="connsiteY35" fmla="*/ 372898 h 1069895"/>
              <a:gd name="connsiteX36" fmla="*/ 534953 w 1075390"/>
              <a:gd name="connsiteY36" fmla="*/ 276100 h 1069895"/>
              <a:gd name="connsiteX37" fmla="*/ 534953 w 1075390"/>
              <a:gd name="connsiteY37" fmla="*/ 247186 h 1069895"/>
              <a:gd name="connsiteX38" fmla="*/ 657925 w 1075390"/>
              <a:gd name="connsiteY38" fmla="*/ 372898 h 1069895"/>
              <a:gd name="connsiteX39" fmla="*/ 534953 w 1075390"/>
              <a:gd name="connsiteY39" fmla="*/ 498609 h 1069895"/>
              <a:gd name="connsiteX40" fmla="*/ 411981 w 1075390"/>
              <a:gd name="connsiteY40" fmla="*/ 372898 h 1069895"/>
              <a:gd name="connsiteX41" fmla="*/ 534953 w 1075390"/>
              <a:gd name="connsiteY41" fmla="*/ 247186 h 1069895"/>
              <a:gd name="connsiteX42" fmla="*/ 450366 w 1075390"/>
              <a:gd name="connsiteY42" fmla="*/ 107239 h 1069895"/>
              <a:gd name="connsiteX43" fmla="*/ 111032 w 1075390"/>
              <a:gd name="connsiteY43" fmla="*/ 447660 h 1069895"/>
              <a:gd name="connsiteX44" fmla="*/ 178400 w 1075390"/>
              <a:gd name="connsiteY44" fmla="*/ 533701 h 1069895"/>
              <a:gd name="connsiteX45" fmla="*/ 111032 w 1075390"/>
              <a:gd name="connsiteY45" fmla="*/ 618494 h 1069895"/>
              <a:gd name="connsiteX46" fmla="*/ 451614 w 1075390"/>
              <a:gd name="connsiteY46" fmla="*/ 958915 h 1069895"/>
              <a:gd name="connsiteX47" fmla="*/ 537695 w 1075390"/>
              <a:gd name="connsiteY47" fmla="*/ 892826 h 1069895"/>
              <a:gd name="connsiteX48" fmla="*/ 623776 w 1075390"/>
              <a:gd name="connsiteY48" fmla="*/ 958915 h 1069895"/>
              <a:gd name="connsiteX49" fmla="*/ 963110 w 1075390"/>
              <a:gd name="connsiteY49" fmla="*/ 618494 h 1069895"/>
              <a:gd name="connsiteX50" fmla="*/ 896990 w 1075390"/>
              <a:gd name="connsiteY50" fmla="*/ 533701 h 1069895"/>
              <a:gd name="connsiteX51" fmla="*/ 963110 w 1075390"/>
              <a:gd name="connsiteY51" fmla="*/ 447660 h 1069895"/>
              <a:gd name="connsiteX52" fmla="*/ 623776 w 1075390"/>
              <a:gd name="connsiteY52" fmla="*/ 107239 h 1069895"/>
              <a:gd name="connsiteX53" fmla="*/ 537695 w 1075390"/>
              <a:gd name="connsiteY53" fmla="*/ 178316 h 1069895"/>
              <a:gd name="connsiteX54" fmla="*/ 450366 w 1075390"/>
              <a:gd name="connsiteY54" fmla="*/ 107239 h 1069895"/>
              <a:gd name="connsiteX55" fmla="*/ 537695 w 1075390"/>
              <a:gd name="connsiteY55" fmla="*/ 28680 h 1069895"/>
              <a:gd name="connsiteX56" fmla="*/ 476565 w 1075390"/>
              <a:gd name="connsiteY56" fmla="*/ 88535 h 1069895"/>
              <a:gd name="connsiteX57" fmla="*/ 537695 w 1075390"/>
              <a:gd name="connsiteY57" fmla="*/ 149636 h 1069895"/>
              <a:gd name="connsiteX58" fmla="*/ 597577 w 1075390"/>
              <a:gd name="connsiteY58" fmla="*/ 88535 h 1069895"/>
              <a:gd name="connsiteX59" fmla="*/ 537695 w 1075390"/>
              <a:gd name="connsiteY59" fmla="*/ 28680 h 1069895"/>
              <a:gd name="connsiteX60" fmla="*/ 537695 w 1075390"/>
              <a:gd name="connsiteY60" fmla="*/ 0 h 1069895"/>
              <a:gd name="connsiteX61" fmla="*/ 625023 w 1075390"/>
              <a:gd name="connsiteY61" fmla="*/ 79806 h 1069895"/>
              <a:gd name="connsiteX62" fmla="*/ 991804 w 1075390"/>
              <a:gd name="connsiteY62" fmla="*/ 445166 h 1069895"/>
              <a:gd name="connsiteX63" fmla="*/ 1075390 w 1075390"/>
              <a:gd name="connsiteY63" fmla="*/ 533701 h 1069895"/>
              <a:gd name="connsiteX64" fmla="*/ 991804 w 1075390"/>
              <a:gd name="connsiteY64" fmla="*/ 622235 h 1069895"/>
              <a:gd name="connsiteX65" fmla="*/ 626271 w 1075390"/>
              <a:gd name="connsiteY65" fmla="*/ 987596 h 1069895"/>
              <a:gd name="connsiteX66" fmla="*/ 537695 w 1075390"/>
              <a:gd name="connsiteY66" fmla="*/ 1069895 h 1069895"/>
              <a:gd name="connsiteX67" fmla="*/ 449119 w 1075390"/>
              <a:gd name="connsiteY67" fmla="*/ 987596 h 1069895"/>
              <a:gd name="connsiteX68" fmla="*/ 83586 w 1075390"/>
              <a:gd name="connsiteY68" fmla="*/ 622235 h 1069895"/>
              <a:gd name="connsiteX69" fmla="*/ 0 w 1075390"/>
              <a:gd name="connsiteY69" fmla="*/ 533701 h 1069895"/>
              <a:gd name="connsiteX70" fmla="*/ 83586 w 1075390"/>
              <a:gd name="connsiteY70" fmla="*/ 445166 h 1069895"/>
              <a:gd name="connsiteX71" fmla="*/ 449119 w 1075390"/>
              <a:gd name="connsiteY71" fmla="*/ 79806 h 1069895"/>
              <a:gd name="connsiteX72" fmla="*/ 537695 w 1075390"/>
              <a:gd name="connsiteY72" fmla="*/ 0 h 10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075390" h="1069895">
                <a:moveTo>
                  <a:pt x="537695" y="921507"/>
                </a:moveTo>
                <a:cubicBezTo>
                  <a:pt x="504011" y="921507"/>
                  <a:pt x="476565" y="948940"/>
                  <a:pt x="476565" y="982608"/>
                </a:cubicBezTo>
                <a:cubicBezTo>
                  <a:pt x="476565" y="1016276"/>
                  <a:pt x="504011" y="1042462"/>
                  <a:pt x="537695" y="1042462"/>
                </a:cubicBezTo>
                <a:cubicBezTo>
                  <a:pt x="570131" y="1042462"/>
                  <a:pt x="597577" y="1016276"/>
                  <a:pt x="597577" y="982608"/>
                </a:cubicBezTo>
                <a:cubicBezTo>
                  <a:pt x="597577" y="948940"/>
                  <a:pt x="570131" y="921507"/>
                  <a:pt x="537695" y="921507"/>
                </a:cubicBezTo>
                <a:close/>
                <a:moveTo>
                  <a:pt x="446173" y="565537"/>
                </a:moveTo>
                <a:cubicBezTo>
                  <a:pt x="397280" y="565537"/>
                  <a:pt x="357163" y="605126"/>
                  <a:pt x="357163" y="653376"/>
                </a:cubicBezTo>
                <a:lnTo>
                  <a:pt x="357163" y="761010"/>
                </a:lnTo>
                <a:cubicBezTo>
                  <a:pt x="357163" y="774619"/>
                  <a:pt x="368446" y="784516"/>
                  <a:pt x="380982" y="784516"/>
                </a:cubicBezTo>
                <a:lnTo>
                  <a:pt x="693146" y="784516"/>
                </a:lnTo>
                <a:cubicBezTo>
                  <a:pt x="706937" y="784516"/>
                  <a:pt x="716966" y="774619"/>
                  <a:pt x="716966" y="761010"/>
                </a:cubicBezTo>
                <a:lnTo>
                  <a:pt x="716966" y="653376"/>
                </a:lnTo>
                <a:cubicBezTo>
                  <a:pt x="716966" y="605126"/>
                  <a:pt x="678102" y="565537"/>
                  <a:pt x="629209" y="565537"/>
                </a:cubicBezTo>
                <a:close/>
                <a:moveTo>
                  <a:pt x="446173" y="538319"/>
                </a:moveTo>
                <a:lnTo>
                  <a:pt x="629209" y="538319"/>
                </a:lnTo>
                <a:cubicBezTo>
                  <a:pt x="693146" y="538319"/>
                  <a:pt x="745800" y="589043"/>
                  <a:pt x="745800" y="653376"/>
                </a:cubicBezTo>
                <a:lnTo>
                  <a:pt x="745800" y="761010"/>
                </a:lnTo>
                <a:cubicBezTo>
                  <a:pt x="745800" y="789465"/>
                  <a:pt x="721981" y="811734"/>
                  <a:pt x="693146" y="811734"/>
                </a:cubicBezTo>
                <a:lnTo>
                  <a:pt x="380982" y="811734"/>
                </a:lnTo>
                <a:cubicBezTo>
                  <a:pt x="353402" y="811734"/>
                  <a:pt x="329582" y="789465"/>
                  <a:pt x="329582" y="761010"/>
                </a:cubicBezTo>
                <a:lnTo>
                  <a:pt x="329582" y="653376"/>
                </a:lnTo>
                <a:cubicBezTo>
                  <a:pt x="329582" y="589043"/>
                  <a:pt x="380982" y="538319"/>
                  <a:pt x="446173" y="538319"/>
                </a:cubicBezTo>
                <a:close/>
                <a:moveTo>
                  <a:pt x="986813" y="472600"/>
                </a:moveTo>
                <a:cubicBezTo>
                  <a:pt x="953129" y="472600"/>
                  <a:pt x="925683" y="500033"/>
                  <a:pt x="925683" y="533701"/>
                </a:cubicBezTo>
                <a:cubicBezTo>
                  <a:pt x="925683" y="567369"/>
                  <a:pt x="953129" y="593555"/>
                  <a:pt x="986813" y="593555"/>
                </a:cubicBezTo>
                <a:cubicBezTo>
                  <a:pt x="1019250" y="593555"/>
                  <a:pt x="1046696" y="567369"/>
                  <a:pt x="1046696" y="533701"/>
                </a:cubicBezTo>
                <a:cubicBezTo>
                  <a:pt x="1046696" y="500033"/>
                  <a:pt x="1019250" y="472600"/>
                  <a:pt x="986813" y="472600"/>
                </a:cubicBezTo>
                <a:close/>
                <a:moveTo>
                  <a:pt x="88576" y="472600"/>
                </a:moveTo>
                <a:cubicBezTo>
                  <a:pt x="56140" y="472600"/>
                  <a:pt x="28694" y="500033"/>
                  <a:pt x="28694" y="533701"/>
                </a:cubicBezTo>
                <a:cubicBezTo>
                  <a:pt x="28694" y="567369"/>
                  <a:pt x="56140" y="593555"/>
                  <a:pt x="88576" y="593555"/>
                </a:cubicBezTo>
                <a:cubicBezTo>
                  <a:pt x="122260" y="593555"/>
                  <a:pt x="149706" y="567369"/>
                  <a:pt x="149706" y="533701"/>
                </a:cubicBezTo>
                <a:cubicBezTo>
                  <a:pt x="149706" y="500033"/>
                  <a:pt x="122260" y="472600"/>
                  <a:pt x="88576" y="472600"/>
                </a:cubicBezTo>
                <a:close/>
                <a:moveTo>
                  <a:pt x="534953" y="276100"/>
                </a:moveTo>
                <a:cubicBezTo>
                  <a:pt x="481541" y="276100"/>
                  <a:pt x="439308" y="318842"/>
                  <a:pt x="439308" y="372898"/>
                </a:cubicBezTo>
                <a:cubicBezTo>
                  <a:pt x="439308" y="425696"/>
                  <a:pt x="481541" y="469695"/>
                  <a:pt x="534953" y="469695"/>
                </a:cubicBezTo>
                <a:cubicBezTo>
                  <a:pt x="587123" y="469695"/>
                  <a:pt x="630598" y="425696"/>
                  <a:pt x="630598" y="372898"/>
                </a:cubicBezTo>
                <a:cubicBezTo>
                  <a:pt x="630598" y="318842"/>
                  <a:pt x="587123" y="276100"/>
                  <a:pt x="534953" y="276100"/>
                </a:cubicBezTo>
                <a:close/>
                <a:moveTo>
                  <a:pt x="534953" y="247186"/>
                </a:moveTo>
                <a:cubicBezTo>
                  <a:pt x="603271" y="247186"/>
                  <a:pt x="657925" y="303756"/>
                  <a:pt x="657925" y="372898"/>
                </a:cubicBezTo>
                <a:cubicBezTo>
                  <a:pt x="657925" y="442039"/>
                  <a:pt x="603271" y="498609"/>
                  <a:pt x="534953" y="498609"/>
                </a:cubicBezTo>
                <a:cubicBezTo>
                  <a:pt x="466635" y="498609"/>
                  <a:pt x="411981" y="442039"/>
                  <a:pt x="411981" y="372898"/>
                </a:cubicBezTo>
                <a:cubicBezTo>
                  <a:pt x="411981" y="303756"/>
                  <a:pt x="466635" y="247186"/>
                  <a:pt x="534953" y="247186"/>
                </a:cubicBezTo>
                <a:close/>
                <a:moveTo>
                  <a:pt x="450366" y="107239"/>
                </a:moveTo>
                <a:cubicBezTo>
                  <a:pt x="279452" y="142154"/>
                  <a:pt x="145964" y="276826"/>
                  <a:pt x="111032" y="447660"/>
                </a:cubicBezTo>
                <a:cubicBezTo>
                  <a:pt x="149706" y="457636"/>
                  <a:pt x="178400" y="492551"/>
                  <a:pt x="178400" y="533701"/>
                </a:cubicBezTo>
                <a:cubicBezTo>
                  <a:pt x="178400" y="574851"/>
                  <a:pt x="149706" y="609766"/>
                  <a:pt x="111032" y="618494"/>
                </a:cubicBezTo>
                <a:cubicBezTo>
                  <a:pt x="145964" y="790575"/>
                  <a:pt x="279452" y="925247"/>
                  <a:pt x="451614" y="958915"/>
                </a:cubicBezTo>
                <a:cubicBezTo>
                  <a:pt x="461594" y="921507"/>
                  <a:pt x="496526" y="892826"/>
                  <a:pt x="537695" y="892826"/>
                </a:cubicBezTo>
                <a:cubicBezTo>
                  <a:pt x="578864" y="892826"/>
                  <a:pt x="613795" y="921507"/>
                  <a:pt x="623776" y="958915"/>
                </a:cubicBezTo>
                <a:cubicBezTo>
                  <a:pt x="794690" y="925247"/>
                  <a:pt x="929426" y="790575"/>
                  <a:pt x="963110" y="618494"/>
                </a:cubicBezTo>
                <a:cubicBezTo>
                  <a:pt x="925683" y="609766"/>
                  <a:pt x="896990" y="574851"/>
                  <a:pt x="896990" y="533701"/>
                </a:cubicBezTo>
                <a:cubicBezTo>
                  <a:pt x="896990" y="492551"/>
                  <a:pt x="925683" y="457636"/>
                  <a:pt x="963110" y="447660"/>
                </a:cubicBezTo>
                <a:cubicBezTo>
                  <a:pt x="929426" y="276826"/>
                  <a:pt x="795938" y="142154"/>
                  <a:pt x="623776" y="107239"/>
                </a:cubicBezTo>
                <a:cubicBezTo>
                  <a:pt x="615043" y="148389"/>
                  <a:pt x="580112" y="178316"/>
                  <a:pt x="537695" y="178316"/>
                </a:cubicBezTo>
                <a:cubicBezTo>
                  <a:pt x="495278" y="178316"/>
                  <a:pt x="459099" y="148389"/>
                  <a:pt x="450366" y="107239"/>
                </a:cubicBezTo>
                <a:close/>
                <a:moveTo>
                  <a:pt x="537695" y="28680"/>
                </a:moveTo>
                <a:cubicBezTo>
                  <a:pt x="504011" y="28680"/>
                  <a:pt x="476565" y="56114"/>
                  <a:pt x="476565" y="88535"/>
                </a:cubicBezTo>
                <a:cubicBezTo>
                  <a:pt x="476565" y="122203"/>
                  <a:pt x="504011" y="149636"/>
                  <a:pt x="537695" y="149636"/>
                </a:cubicBezTo>
                <a:cubicBezTo>
                  <a:pt x="570131" y="149636"/>
                  <a:pt x="597577" y="122203"/>
                  <a:pt x="597577" y="88535"/>
                </a:cubicBezTo>
                <a:cubicBezTo>
                  <a:pt x="597577" y="56114"/>
                  <a:pt x="570131" y="28680"/>
                  <a:pt x="537695" y="28680"/>
                </a:cubicBezTo>
                <a:close/>
                <a:moveTo>
                  <a:pt x="537695" y="0"/>
                </a:moveTo>
                <a:cubicBezTo>
                  <a:pt x="583854" y="0"/>
                  <a:pt x="621281" y="34915"/>
                  <a:pt x="625023" y="79806"/>
                </a:cubicBezTo>
                <a:cubicBezTo>
                  <a:pt x="810908" y="114721"/>
                  <a:pt x="955624" y="259369"/>
                  <a:pt x="991804" y="445166"/>
                </a:cubicBezTo>
                <a:cubicBezTo>
                  <a:pt x="1037963" y="447660"/>
                  <a:pt x="1075390" y="486316"/>
                  <a:pt x="1075390" y="533701"/>
                </a:cubicBezTo>
                <a:cubicBezTo>
                  <a:pt x="1075390" y="579838"/>
                  <a:pt x="1037963" y="618494"/>
                  <a:pt x="991804" y="622235"/>
                </a:cubicBezTo>
                <a:cubicBezTo>
                  <a:pt x="955624" y="806786"/>
                  <a:pt x="810908" y="951434"/>
                  <a:pt x="626271" y="987596"/>
                </a:cubicBezTo>
                <a:cubicBezTo>
                  <a:pt x="623776" y="1033733"/>
                  <a:pt x="583854" y="1069895"/>
                  <a:pt x="537695" y="1069895"/>
                </a:cubicBezTo>
                <a:cubicBezTo>
                  <a:pt x="490288" y="1069895"/>
                  <a:pt x="451614" y="1033733"/>
                  <a:pt x="449119" y="987596"/>
                </a:cubicBezTo>
                <a:cubicBezTo>
                  <a:pt x="264481" y="951434"/>
                  <a:pt x="118517" y="806786"/>
                  <a:pt x="83586" y="622235"/>
                </a:cubicBezTo>
                <a:cubicBezTo>
                  <a:pt x="37427" y="618494"/>
                  <a:pt x="0" y="579838"/>
                  <a:pt x="0" y="533701"/>
                </a:cubicBezTo>
                <a:cubicBezTo>
                  <a:pt x="0" y="486316"/>
                  <a:pt x="37427" y="447660"/>
                  <a:pt x="83586" y="445166"/>
                </a:cubicBezTo>
                <a:cubicBezTo>
                  <a:pt x="118517" y="259369"/>
                  <a:pt x="264481" y="114721"/>
                  <a:pt x="449119" y="79806"/>
                </a:cubicBezTo>
                <a:cubicBezTo>
                  <a:pt x="454109" y="34915"/>
                  <a:pt x="491535" y="0"/>
                  <a:pt x="537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26">
            <a:extLst>
              <a:ext uri="{FF2B5EF4-FFF2-40B4-BE49-F238E27FC236}">
                <a16:creationId xmlns:a16="http://schemas.microsoft.com/office/drawing/2014/main" id="{57BFE152-6D51-3C46-8818-B820AC45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361" y="4485005"/>
            <a:ext cx="1071142" cy="906355"/>
          </a:xfrm>
          <a:custGeom>
            <a:avLst/>
            <a:gdLst>
              <a:gd name="T0" fmla="*/ 780 w 862"/>
              <a:gd name="T1" fmla="*/ 623 h 728"/>
              <a:gd name="T2" fmla="*/ 654 w 862"/>
              <a:gd name="T3" fmla="*/ 650 h 728"/>
              <a:gd name="T4" fmla="*/ 610 w 862"/>
              <a:gd name="T5" fmla="*/ 705 h 728"/>
              <a:gd name="T6" fmla="*/ 565 w 862"/>
              <a:gd name="T7" fmla="*/ 650 h 728"/>
              <a:gd name="T8" fmla="*/ 439 w 862"/>
              <a:gd name="T9" fmla="*/ 623 h 728"/>
              <a:gd name="T10" fmla="*/ 380 w 862"/>
              <a:gd name="T11" fmla="*/ 461 h 728"/>
              <a:gd name="T12" fmla="*/ 471 w 862"/>
              <a:gd name="T13" fmla="*/ 385 h 728"/>
              <a:gd name="T14" fmla="*/ 481 w 862"/>
              <a:gd name="T15" fmla="*/ 351 h 728"/>
              <a:gd name="T16" fmla="*/ 536 w 862"/>
              <a:gd name="T17" fmla="*/ 408 h 728"/>
              <a:gd name="T18" fmla="*/ 592 w 862"/>
              <a:gd name="T19" fmla="*/ 408 h 728"/>
              <a:gd name="T20" fmla="*/ 647 w 862"/>
              <a:gd name="T21" fmla="*/ 351 h 728"/>
              <a:gd name="T22" fmla="*/ 785 w 862"/>
              <a:gd name="T23" fmla="*/ 279 h 728"/>
              <a:gd name="T24" fmla="*/ 839 w 862"/>
              <a:gd name="T25" fmla="*/ 326 h 728"/>
              <a:gd name="T26" fmla="*/ 246 w 862"/>
              <a:gd name="T27" fmla="*/ 509 h 728"/>
              <a:gd name="T28" fmla="*/ 195 w 862"/>
              <a:gd name="T29" fmla="*/ 465 h 728"/>
              <a:gd name="T30" fmla="*/ 76 w 862"/>
              <a:gd name="T31" fmla="*/ 439 h 728"/>
              <a:gd name="T32" fmla="*/ 22 w 862"/>
              <a:gd name="T33" fmla="*/ 163 h 728"/>
              <a:gd name="T34" fmla="*/ 343 w 862"/>
              <a:gd name="T35" fmla="*/ 109 h 728"/>
              <a:gd name="T36" fmla="*/ 415 w 862"/>
              <a:gd name="T37" fmla="*/ 351 h 728"/>
              <a:gd name="T38" fmla="*/ 448 w 862"/>
              <a:gd name="T39" fmla="*/ 385 h 728"/>
              <a:gd name="T40" fmla="*/ 324 w 862"/>
              <a:gd name="T41" fmla="*/ 439 h 728"/>
              <a:gd name="T42" fmla="*/ 366 w 862"/>
              <a:gd name="T43" fmla="*/ 72 h 728"/>
              <a:gd name="T44" fmla="*/ 713 w 862"/>
              <a:gd name="T45" fmla="*/ 22 h 728"/>
              <a:gd name="T46" fmla="*/ 762 w 862"/>
              <a:gd name="T47" fmla="*/ 279 h 728"/>
              <a:gd name="T48" fmla="*/ 647 w 862"/>
              <a:gd name="T49" fmla="*/ 329 h 728"/>
              <a:gd name="T50" fmla="*/ 573 w 862"/>
              <a:gd name="T51" fmla="*/ 395 h 728"/>
              <a:gd name="T52" fmla="*/ 527 w 862"/>
              <a:gd name="T53" fmla="*/ 354 h 728"/>
              <a:gd name="T54" fmla="*/ 415 w 862"/>
              <a:gd name="T55" fmla="*/ 329 h 728"/>
              <a:gd name="T56" fmla="*/ 785 w 862"/>
              <a:gd name="T57" fmla="*/ 245 h 728"/>
              <a:gd name="T58" fmla="*/ 713 w 862"/>
              <a:gd name="T59" fmla="*/ 0 h 728"/>
              <a:gd name="T60" fmla="*/ 343 w 862"/>
              <a:gd name="T61" fmla="*/ 72 h 728"/>
              <a:gd name="T62" fmla="*/ 76 w 862"/>
              <a:gd name="T63" fmla="*/ 86 h 728"/>
              <a:gd name="T64" fmla="*/ 0 w 862"/>
              <a:gd name="T65" fmla="*/ 385 h 728"/>
              <a:gd name="T66" fmla="*/ 146 w 862"/>
              <a:gd name="T67" fmla="*/ 461 h 728"/>
              <a:gd name="T68" fmla="*/ 206 w 862"/>
              <a:gd name="T69" fmla="*/ 522 h 728"/>
              <a:gd name="T70" fmla="*/ 264 w 862"/>
              <a:gd name="T71" fmla="*/ 522 h 728"/>
              <a:gd name="T72" fmla="*/ 324 w 862"/>
              <a:gd name="T73" fmla="*/ 461 h 728"/>
              <a:gd name="T74" fmla="*/ 359 w 862"/>
              <a:gd name="T75" fmla="*/ 564 h 728"/>
              <a:gd name="T76" fmla="*/ 514 w 862"/>
              <a:gd name="T77" fmla="*/ 645 h 728"/>
              <a:gd name="T78" fmla="*/ 579 w 862"/>
              <a:gd name="T79" fmla="*/ 710 h 728"/>
              <a:gd name="T80" fmla="*/ 641 w 862"/>
              <a:gd name="T81" fmla="*/ 710 h 728"/>
              <a:gd name="T82" fmla="*/ 705 w 862"/>
              <a:gd name="T83" fmla="*/ 645 h 728"/>
              <a:gd name="T84" fmla="*/ 861 w 862"/>
              <a:gd name="T85" fmla="*/ 564 h 728"/>
              <a:gd name="T86" fmla="*/ 785 w 862"/>
              <a:gd name="T87" fmla="*/ 245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2" h="728">
                <a:moveTo>
                  <a:pt x="839" y="564"/>
                </a:moveTo>
                <a:lnTo>
                  <a:pt x="839" y="564"/>
                </a:lnTo>
                <a:cubicBezTo>
                  <a:pt x="839" y="596"/>
                  <a:pt x="812" y="623"/>
                  <a:pt x="780" y="623"/>
                </a:cubicBezTo>
                <a:lnTo>
                  <a:pt x="705" y="623"/>
                </a:lnTo>
                <a:lnTo>
                  <a:pt x="705" y="623"/>
                </a:lnTo>
                <a:cubicBezTo>
                  <a:pt x="684" y="623"/>
                  <a:pt x="666" y="632"/>
                  <a:pt x="654" y="650"/>
                </a:cubicBezTo>
                <a:lnTo>
                  <a:pt x="622" y="698"/>
                </a:lnTo>
                <a:lnTo>
                  <a:pt x="622" y="698"/>
                </a:lnTo>
                <a:cubicBezTo>
                  <a:pt x="619" y="702"/>
                  <a:pt x="615" y="705"/>
                  <a:pt x="610" y="705"/>
                </a:cubicBezTo>
                <a:lnTo>
                  <a:pt x="610" y="705"/>
                </a:lnTo>
                <a:cubicBezTo>
                  <a:pt x="605" y="705"/>
                  <a:pt x="600" y="702"/>
                  <a:pt x="598" y="698"/>
                </a:cubicBezTo>
                <a:lnTo>
                  <a:pt x="565" y="650"/>
                </a:lnTo>
                <a:lnTo>
                  <a:pt x="565" y="650"/>
                </a:lnTo>
                <a:cubicBezTo>
                  <a:pt x="554" y="632"/>
                  <a:pt x="535" y="623"/>
                  <a:pt x="514" y="623"/>
                </a:cubicBezTo>
                <a:lnTo>
                  <a:pt x="439" y="623"/>
                </a:lnTo>
                <a:lnTo>
                  <a:pt x="439" y="623"/>
                </a:lnTo>
                <a:cubicBezTo>
                  <a:pt x="408" y="623"/>
                  <a:pt x="380" y="596"/>
                  <a:pt x="380" y="564"/>
                </a:cubicBezTo>
                <a:lnTo>
                  <a:pt x="380" y="461"/>
                </a:lnTo>
                <a:lnTo>
                  <a:pt x="394" y="461"/>
                </a:lnTo>
                <a:lnTo>
                  <a:pt x="394" y="461"/>
                </a:lnTo>
                <a:cubicBezTo>
                  <a:pt x="436" y="461"/>
                  <a:pt x="471" y="427"/>
                  <a:pt x="471" y="385"/>
                </a:cubicBezTo>
                <a:lnTo>
                  <a:pt x="471" y="351"/>
                </a:lnTo>
                <a:lnTo>
                  <a:pt x="481" y="351"/>
                </a:lnTo>
                <a:lnTo>
                  <a:pt x="481" y="351"/>
                </a:lnTo>
                <a:cubicBezTo>
                  <a:pt x="492" y="351"/>
                  <a:pt x="502" y="356"/>
                  <a:pt x="508" y="366"/>
                </a:cubicBezTo>
                <a:lnTo>
                  <a:pt x="536" y="408"/>
                </a:lnTo>
                <a:lnTo>
                  <a:pt x="536" y="408"/>
                </a:lnTo>
                <a:cubicBezTo>
                  <a:pt x="542" y="417"/>
                  <a:pt x="552" y="423"/>
                  <a:pt x="564" y="423"/>
                </a:cubicBezTo>
                <a:lnTo>
                  <a:pt x="564" y="423"/>
                </a:lnTo>
                <a:cubicBezTo>
                  <a:pt x="575" y="423"/>
                  <a:pt x="586" y="417"/>
                  <a:pt x="592" y="408"/>
                </a:cubicBezTo>
                <a:lnTo>
                  <a:pt x="620" y="366"/>
                </a:lnTo>
                <a:lnTo>
                  <a:pt x="620" y="366"/>
                </a:lnTo>
                <a:cubicBezTo>
                  <a:pt x="626" y="356"/>
                  <a:pt x="636" y="351"/>
                  <a:pt x="647" y="351"/>
                </a:cubicBezTo>
                <a:lnTo>
                  <a:pt x="713" y="351"/>
                </a:lnTo>
                <a:lnTo>
                  <a:pt x="713" y="351"/>
                </a:lnTo>
                <a:cubicBezTo>
                  <a:pt x="752" y="351"/>
                  <a:pt x="785" y="319"/>
                  <a:pt x="785" y="279"/>
                </a:cubicBezTo>
                <a:lnTo>
                  <a:pt x="785" y="268"/>
                </a:lnTo>
                <a:lnTo>
                  <a:pt x="785" y="268"/>
                </a:lnTo>
                <a:cubicBezTo>
                  <a:pt x="815" y="270"/>
                  <a:pt x="839" y="295"/>
                  <a:pt x="839" y="326"/>
                </a:cubicBezTo>
                <a:lnTo>
                  <a:pt x="839" y="564"/>
                </a:lnTo>
                <a:close/>
                <a:moveTo>
                  <a:pt x="276" y="465"/>
                </a:moveTo>
                <a:lnTo>
                  <a:pt x="246" y="509"/>
                </a:lnTo>
                <a:lnTo>
                  <a:pt x="246" y="509"/>
                </a:lnTo>
                <a:cubicBezTo>
                  <a:pt x="241" y="517"/>
                  <a:pt x="229" y="517"/>
                  <a:pt x="224" y="509"/>
                </a:cubicBezTo>
                <a:lnTo>
                  <a:pt x="195" y="465"/>
                </a:lnTo>
                <a:lnTo>
                  <a:pt x="195" y="465"/>
                </a:lnTo>
                <a:cubicBezTo>
                  <a:pt x="184" y="448"/>
                  <a:pt x="165" y="439"/>
                  <a:pt x="146" y="439"/>
                </a:cubicBezTo>
                <a:lnTo>
                  <a:pt x="76" y="439"/>
                </a:lnTo>
                <a:lnTo>
                  <a:pt x="76" y="439"/>
                </a:lnTo>
                <a:cubicBezTo>
                  <a:pt x="46" y="439"/>
                  <a:pt x="22" y="415"/>
                  <a:pt x="22" y="385"/>
                </a:cubicBezTo>
                <a:lnTo>
                  <a:pt x="22" y="163"/>
                </a:lnTo>
                <a:lnTo>
                  <a:pt x="22" y="163"/>
                </a:lnTo>
                <a:cubicBezTo>
                  <a:pt x="22" y="133"/>
                  <a:pt x="46" y="109"/>
                  <a:pt x="76" y="109"/>
                </a:cubicBezTo>
                <a:lnTo>
                  <a:pt x="343" y="109"/>
                </a:lnTo>
                <a:lnTo>
                  <a:pt x="343" y="279"/>
                </a:lnTo>
                <a:lnTo>
                  <a:pt x="343" y="279"/>
                </a:lnTo>
                <a:cubicBezTo>
                  <a:pt x="343" y="319"/>
                  <a:pt x="376" y="351"/>
                  <a:pt x="415" y="351"/>
                </a:cubicBezTo>
                <a:lnTo>
                  <a:pt x="448" y="351"/>
                </a:lnTo>
                <a:lnTo>
                  <a:pt x="448" y="385"/>
                </a:lnTo>
                <a:lnTo>
                  <a:pt x="448" y="385"/>
                </a:lnTo>
                <a:cubicBezTo>
                  <a:pt x="448" y="415"/>
                  <a:pt x="424" y="439"/>
                  <a:pt x="394" y="439"/>
                </a:cubicBezTo>
                <a:lnTo>
                  <a:pt x="324" y="439"/>
                </a:lnTo>
                <a:lnTo>
                  <a:pt x="324" y="439"/>
                </a:lnTo>
                <a:cubicBezTo>
                  <a:pt x="305" y="439"/>
                  <a:pt x="287" y="448"/>
                  <a:pt x="276" y="465"/>
                </a:cubicBezTo>
                <a:close/>
                <a:moveTo>
                  <a:pt x="366" y="72"/>
                </a:moveTo>
                <a:lnTo>
                  <a:pt x="366" y="72"/>
                </a:lnTo>
                <a:cubicBezTo>
                  <a:pt x="366" y="45"/>
                  <a:pt x="388" y="22"/>
                  <a:pt x="415" y="22"/>
                </a:cubicBezTo>
                <a:lnTo>
                  <a:pt x="713" y="22"/>
                </a:lnTo>
                <a:lnTo>
                  <a:pt x="713" y="22"/>
                </a:lnTo>
                <a:cubicBezTo>
                  <a:pt x="740" y="22"/>
                  <a:pt x="762" y="45"/>
                  <a:pt x="762" y="72"/>
                </a:cubicBezTo>
                <a:lnTo>
                  <a:pt x="762" y="279"/>
                </a:lnTo>
                <a:lnTo>
                  <a:pt x="762" y="279"/>
                </a:lnTo>
                <a:cubicBezTo>
                  <a:pt x="762" y="306"/>
                  <a:pt x="740" y="329"/>
                  <a:pt x="713" y="329"/>
                </a:cubicBezTo>
                <a:lnTo>
                  <a:pt x="647" y="329"/>
                </a:lnTo>
                <a:lnTo>
                  <a:pt x="647" y="329"/>
                </a:lnTo>
                <a:cubicBezTo>
                  <a:pt x="629" y="329"/>
                  <a:pt x="612" y="338"/>
                  <a:pt x="602" y="354"/>
                </a:cubicBezTo>
                <a:lnTo>
                  <a:pt x="573" y="395"/>
                </a:lnTo>
                <a:lnTo>
                  <a:pt x="573" y="395"/>
                </a:lnTo>
                <a:cubicBezTo>
                  <a:pt x="569" y="402"/>
                  <a:pt x="558" y="402"/>
                  <a:pt x="554" y="395"/>
                </a:cubicBezTo>
                <a:lnTo>
                  <a:pt x="527" y="354"/>
                </a:lnTo>
                <a:lnTo>
                  <a:pt x="527" y="354"/>
                </a:lnTo>
                <a:cubicBezTo>
                  <a:pt x="516" y="338"/>
                  <a:pt x="499" y="329"/>
                  <a:pt x="481" y="329"/>
                </a:cubicBezTo>
                <a:lnTo>
                  <a:pt x="415" y="329"/>
                </a:lnTo>
                <a:lnTo>
                  <a:pt x="415" y="329"/>
                </a:lnTo>
                <a:cubicBezTo>
                  <a:pt x="388" y="329"/>
                  <a:pt x="366" y="306"/>
                  <a:pt x="366" y="279"/>
                </a:cubicBezTo>
                <a:lnTo>
                  <a:pt x="366" y="72"/>
                </a:lnTo>
                <a:close/>
                <a:moveTo>
                  <a:pt x="785" y="245"/>
                </a:moveTo>
                <a:lnTo>
                  <a:pt x="785" y="72"/>
                </a:lnTo>
                <a:lnTo>
                  <a:pt x="785" y="72"/>
                </a:lnTo>
                <a:cubicBezTo>
                  <a:pt x="785" y="32"/>
                  <a:pt x="752" y="0"/>
                  <a:pt x="713" y="0"/>
                </a:cubicBezTo>
                <a:lnTo>
                  <a:pt x="415" y="0"/>
                </a:lnTo>
                <a:lnTo>
                  <a:pt x="415" y="0"/>
                </a:lnTo>
                <a:cubicBezTo>
                  <a:pt x="376" y="0"/>
                  <a:pt x="343" y="32"/>
                  <a:pt x="343" y="72"/>
                </a:cubicBezTo>
                <a:lnTo>
                  <a:pt x="343" y="86"/>
                </a:lnTo>
                <a:lnTo>
                  <a:pt x="76" y="86"/>
                </a:lnTo>
                <a:lnTo>
                  <a:pt x="76" y="86"/>
                </a:lnTo>
                <a:cubicBezTo>
                  <a:pt x="34" y="86"/>
                  <a:pt x="0" y="120"/>
                  <a:pt x="0" y="163"/>
                </a:cubicBezTo>
                <a:lnTo>
                  <a:pt x="0" y="385"/>
                </a:lnTo>
                <a:lnTo>
                  <a:pt x="0" y="385"/>
                </a:lnTo>
                <a:cubicBezTo>
                  <a:pt x="0" y="427"/>
                  <a:pt x="34" y="461"/>
                  <a:pt x="76" y="461"/>
                </a:cubicBezTo>
                <a:lnTo>
                  <a:pt x="146" y="461"/>
                </a:lnTo>
                <a:lnTo>
                  <a:pt x="146" y="461"/>
                </a:lnTo>
                <a:cubicBezTo>
                  <a:pt x="158" y="461"/>
                  <a:pt x="169" y="467"/>
                  <a:pt x="176" y="477"/>
                </a:cubicBezTo>
                <a:lnTo>
                  <a:pt x="206" y="522"/>
                </a:lnTo>
                <a:lnTo>
                  <a:pt x="206" y="522"/>
                </a:lnTo>
                <a:cubicBezTo>
                  <a:pt x="212" y="532"/>
                  <a:pt x="224" y="538"/>
                  <a:pt x="235" y="538"/>
                </a:cubicBezTo>
                <a:lnTo>
                  <a:pt x="235" y="538"/>
                </a:lnTo>
                <a:cubicBezTo>
                  <a:pt x="247" y="538"/>
                  <a:pt x="258" y="532"/>
                  <a:pt x="264" y="522"/>
                </a:cubicBezTo>
                <a:lnTo>
                  <a:pt x="294" y="477"/>
                </a:lnTo>
                <a:lnTo>
                  <a:pt x="294" y="477"/>
                </a:lnTo>
                <a:cubicBezTo>
                  <a:pt x="301" y="467"/>
                  <a:pt x="312" y="461"/>
                  <a:pt x="324" y="461"/>
                </a:cubicBezTo>
                <a:lnTo>
                  <a:pt x="359" y="461"/>
                </a:lnTo>
                <a:lnTo>
                  <a:pt x="359" y="564"/>
                </a:lnTo>
                <a:lnTo>
                  <a:pt x="359" y="564"/>
                </a:lnTo>
                <a:cubicBezTo>
                  <a:pt x="359" y="608"/>
                  <a:pt x="395" y="645"/>
                  <a:pt x="439" y="645"/>
                </a:cubicBezTo>
                <a:lnTo>
                  <a:pt x="514" y="645"/>
                </a:lnTo>
                <a:lnTo>
                  <a:pt x="514" y="645"/>
                </a:lnTo>
                <a:cubicBezTo>
                  <a:pt x="527" y="645"/>
                  <a:pt x="540" y="651"/>
                  <a:pt x="547" y="662"/>
                </a:cubicBezTo>
                <a:lnTo>
                  <a:pt x="579" y="710"/>
                </a:lnTo>
                <a:lnTo>
                  <a:pt x="579" y="710"/>
                </a:lnTo>
                <a:cubicBezTo>
                  <a:pt x="586" y="721"/>
                  <a:pt x="597" y="727"/>
                  <a:pt x="610" y="727"/>
                </a:cubicBezTo>
                <a:lnTo>
                  <a:pt x="610" y="727"/>
                </a:lnTo>
                <a:cubicBezTo>
                  <a:pt x="622" y="727"/>
                  <a:pt x="634" y="721"/>
                  <a:pt x="641" y="710"/>
                </a:cubicBezTo>
                <a:lnTo>
                  <a:pt x="673" y="662"/>
                </a:lnTo>
                <a:lnTo>
                  <a:pt x="673" y="662"/>
                </a:lnTo>
                <a:cubicBezTo>
                  <a:pt x="680" y="651"/>
                  <a:pt x="693" y="645"/>
                  <a:pt x="705" y="645"/>
                </a:cubicBezTo>
                <a:lnTo>
                  <a:pt x="780" y="645"/>
                </a:lnTo>
                <a:lnTo>
                  <a:pt x="780" y="645"/>
                </a:lnTo>
                <a:cubicBezTo>
                  <a:pt x="825" y="645"/>
                  <a:pt x="861" y="608"/>
                  <a:pt x="861" y="564"/>
                </a:cubicBezTo>
                <a:lnTo>
                  <a:pt x="861" y="326"/>
                </a:lnTo>
                <a:lnTo>
                  <a:pt x="861" y="326"/>
                </a:lnTo>
                <a:cubicBezTo>
                  <a:pt x="861" y="283"/>
                  <a:pt x="827" y="248"/>
                  <a:pt x="785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B50ACC7-9EAE-2B40-962B-932CD755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7369" y="10774546"/>
            <a:ext cx="787856" cy="1075388"/>
          </a:xfrm>
          <a:custGeom>
            <a:avLst/>
            <a:gdLst>
              <a:gd name="connsiteX0" fmla="*/ 97439 w 787856"/>
              <a:gd name="connsiteY0" fmla="*/ 29941 h 1075388"/>
              <a:gd name="connsiteX1" fmla="*/ 31625 w 787856"/>
              <a:gd name="connsiteY1" fmla="*/ 118517 h 1075388"/>
              <a:gd name="connsiteX2" fmla="*/ 66395 w 787856"/>
              <a:gd name="connsiteY2" fmla="*/ 118517 h 1075388"/>
              <a:gd name="connsiteX3" fmla="*/ 76329 w 787856"/>
              <a:gd name="connsiteY3" fmla="*/ 123507 h 1075388"/>
              <a:gd name="connsiteX4" fmla="*/ 80054 w 787856"/>
              <a:gd name="connsiteY4" fmla="*/ 133488 h 1075388"/>
              <a:gd name="connsiteX5" fmla="*/ 80054 w 787856"/>
              <a:gd name="connsiteY5" fmla="*/ 313135 h 1075388"/>
              <a:gd name="connsiteX6" fmla="*/ 83779 w 787856"/>
              <a:gd name="connsiteY6" fmla="*/ 323116 h 1075388"/>
              <a:gd name="connsiteX7" fmla="*/ 92472 w 787856"/>
              <a:gd name="connsiteY7" fmla="*/ 326858 h 1075388"/>
              <a:gd name="connsiteX8" fmla="*/ 227823 w 787856"/>
              <a:gd name="connsiteY8" fmla="*/ 326858 h 1075388"/>
              <a:gd name="connsiteX9" fmla="*/ 271285 w 787856"/>
              <a:gd name="connsiteY9" fmla="*/ 370522 h 1075388"/>
              <a:gd name="connsiteX10" fmla="*/ 271285 w 787856"/>
              <a:gd name="connsiteY10" fmla="*/ 1020496 h 1075388"/>
              <a:gd name="connsiteX11" fmla="*/ 309779 w 787856"/>
              <a:gd name="connsiteY11" fmla="*/ 1046695 h 1075388"/>
              <a:gd name="connsiteX12" fmla="*/ 345790 w 787856"/>
              <a:gd name="connsiteY12" fmla="*/ 1020496 h 1075388"/>
              <a:gd name="connsiteX13" fmla="*/ 345790 w 787856"/>
              <a:gd name="connsiteY13" fmla="*/ 686153 h 1075388"/>
              <a:gd name="connsiteX14" fmla="*/ 360691 w 787856"/>
              <a:gd name="connsiteY14" fmla="*/ 672430 h 1075388"/>
              <a:gd name="connsiteX15" fmla="*/ 374351 w 787856"/>
              <a:gd name="connsiteY15" fmla="*/ 686153 h 1075388"/>
              <a:gd name="connsiteX16" fmla="*/ 374351 w 787856"/>
              <a:gd name="connsiteY16" fmla="*/ 1020496 h 1075388"/>
              <a:gd name="connsiteX17" fmla="*/ 412845 w 787856"/>
              <a:gd name="connsiteY17" fmla="*/ 1046695 h 1075388"/>
              <a:gd name="connsiteX18" fmla="*/ 450098 w 787856"/>
              <a:gd name="connsiteY18" fmla="*/ 1020496 h 1075388"/>
              <a:gd name="connsiteX19" fmla="*/ 450098 w 787856"/>
              <a:gd name="connsiteY19" fmla="*/ 370522 h 1075388"/>
              <a:gd name="connsiteX20" fmla="*/ 493560 w 787856"/>
              <a:gd name="connsiteY20" fmla="*/ 326858 h 1075388"/>
              <a:gd name="connsiteX21" fmla="*/ 656230 w 787856"/>
              <a:gd name="connsiteY21" fmla="*/ 326858 h 1075388"/>
              <a:gd name="connsiteX22" fmla="*/ 669889 w 787856"/>
              <a:gd name="connsiteY22" fmla="*/ 340581 h 1075388"/>
              <a:gd name="connsiteX23" fmla="*/ 669889 w 787856"/>
              <a:gd name="connsiteY23" fmla="*/ 375513 h 1075388"/>
              <a:gd name="connsiteX24" fmla="*/ 758054 w 787856"/>
              <a:gd name="connsiteY24" fmla="*/ 309392 h 1075388"/>
              <a:gd name="connsiteX25" fmla="*/ 669889 w 787856"/>
              <a:gd name="connsiteY25" fmla="*/ 242025 h 1075388"/>
              <a:gd name="connsiteX26" fmla="*/ 669889 w 787856"/>
              <a:gd name="connsiteY26" fmla="*/ 275709 h 1075388"/>
              <a:gd name="connsiteX27" fmla="*/ 656230 w 787856"/>
              <a:gd name="connsiteY27" fmla="*/ 289432 h 1075388"/>
              <a:gd name="connsiteX28" fmla="*/ 451340 w 787856"/>
              <a:gd name="connsiteY28" fmla="*/ 289432 h 1075388"/>
              <a:gd name="connsiteX29" fmla="*/ 448856 w 787856"/>
              <a:gd name="connsiteY29" fmla="*/ 289432 h 1075388"/>
              <a:gd name="connsiteX30" fmla="*/ 157043 w 787856"/>
              <a:gd name="connsiteY30" fmla="*/ 289432 h 1075388"/>
              <a:gd name="connsiteX31" fmla="*/ 128483 w 787856"/>
              <a:gd name="connsiteY31" fmla="*/ 278204 h 1075388"/>
              <a:gd name="connsiteX32" fmla="*/ 116065 w 787856"/>
              <a:gd name="connsiteY32" fmla="*/ 248263 h 1075388"/>
              <a:gd name="connsiteX33" fmla="*/ 116065 w 787856"/>
              <a:gd name="connsiteY33" fmla="*/ 133488 h 1075388"/>
              <a:gd name="connsiteX34" fmla="*/ 129724 w 787856"/>
              <a:gd name="connsiteY34" fmla="*/ 118517 h 1075388"/>
              <a:gd name="connsiteX35" fmla="*/ 164494 w 787856"/>
              <a:gd name="connsiteY35" fmla="*/ 118517 h 1075388"/>
              <a:gd name="connsiteX36" fmla="*/ 364895 w 787856"/>
              <a:gd name="connsiteY36" fmla="*/ 28940 h 1075388"/>
              <a:gd name="connsiteX37" fmla="*/ 283425 w 787856"/>
              <a:gd name="connsiteY37" fmla="*/ 111979 h 1075388"/>
              <a:gd name="connsiteX38" fmla="*/ 364895 w 787856"/>
              <a:gd name="connsiteY38" fmla="*/ 195018 h 1075388"/>
              <a:gd name="connsiteX39" fmla="*/ 446365 w 787856"/>
              <a:gd name="connsiteY39" fmla="*/ 111979 h 1075388"/>
              <a:gd name="connsiteX40" fmla="*/ 364895 w 787856"/>
              <a:gd name="connsiteY40" fmla="*/ 28940 h 1075388"/>
              <a:gd name="connsiteX41" fmla="*/ 364895 w 787856"/>
              <a:gd name="connsiteY41" fmla="*/ 2 h 1075388"/>
              <a:gd name="connsiteX42" fmla="*/ 474756 w 787856"/>
              <a:gd name="connsiteY42" fmla="*/ 111979 h 1075388"/>
              <a:gd name="connsiteX43" fmla="*/ 364895 w 787856"/>
              <a:gd name="connsiteY43" fmla="*/ 223956 h 1075388"/>
              <a:gd name="connsiteX44" fmla="*/ 256268 w 787856"/>
              <a:gd name="connsiteY44" fmla="*/ 111979 h 1075388"/>
              <a:gd name="connsiteX45" fmla="*/ 364895 w 787856"/>
              <a:gd name="connsiteY45" fmla="*/ 2 h 1075388"/>
              <a:gd name="connsiteX46" fmla="*/ 97439 w 787856"/>
              <a:gd name="connsiteY46" fmla="*/ 0 h 1075388"/>
              <a:gd name="connsiteX47" fmla="*/ 118549 w 787856"/>
              <a:gd name="connsiteY47" fmla="*/ 11228 h 1075388"/>
              <a:gd name="connsiteX48" fmla="*/ 189329 w 787856"/>
              <a:gd name="connsiteY48" fmla="*/ 107289 h 1075388"/>
              <a:gd name="connsiteX49" fmla="*/ 193054 w 787856"/>
              <a:gd name="connsiteY49" fmla="*/ 133488 h 1075388"/>
              <a:gd name="connsiteX50" fmla="*/ 169461 w 787856"/>
              <a:gd name="connsiteY50" fmla="*/ 147211 h 1075388"/>
              <a:gd name="connsiteX51" fmla="*/ 143384 w 787856"/>
              <a:gd name="connsiteY51" fmla="*/ 147211 h 1075388"/>
              <a:gd name="connsiteX52" fmla="*/ 143384 w 787856"/>
              <a:gd name="connsiteY52" fmla="*/ 248263 h 1075388"/>
              <a:gd name="connsiteX53" fmla="*/ 147109 w 787856"/>
              <a:gd name="connsiteY53" fmla="*/ 258243 h 1075388"/>
              <a:gd name="connsiteX54" fmla="*/ 157043 w 787856"/>
              <a:gd name="connsiteY54" fmla="*/ 261986 h 1075388"/>
              <a:gd name="connsiteX55" fmla="*/ 421538 w 787856"/>
              <a:gd name="connsiteY55" fmla="*/ 261986 h 1075388"/>
              <a:gd name="connsiteX56" fmla="*/ 642571 w 787856"/>
              <a:gd name="connsiteY56" fmla="*/ 261986 h 1075388"/>
              <a:gd name="connsiteX57" fmla="*/ 642571 w 787856"/>
              <a:gd name="connsiteY57" fmla="*/ 237035 h 1075388"/>
              <a:gd name="connsiteX58" fmla="*/ 656230 w 787856"/>
              <a:gd name="connsiteY58" fmla="*/ 213331 h 1075388"/>
              <a:gd name="connsiteX59" fmla="*/ 682307 w 787856"/>
              <a:gd name="connsiteY59" fmla="*/ 215826 h 1075388"/>
              <a:gd name="connsiteX60" fmla="*/ 776680 w 787856"/>
              <a:gd name="connsiteY60" fmla="*/ 286937 h 1075388"/>
              <a:gd name="connsiteX61" fmla="*/ 787856 w 787856"/>
              <a:gd name="connsiteY61" fmla="*/ 309392 h 1075388"/>
              <a:gd name="connsiteX62" fmla="*/ 776680 w 787856"/>
              <a:gd name="connsiteY62" fmla="*/ 329353 h 1075388"/>
              <a:gd name="connsiteX63" fmla="*/ 682307 w 787856"/>
              <a:gd name="connsiteY63" fmla="*/ 401711 h 1075388"/>
              <a:gd name="connsiteX64" fmla="*/ 656230 w 787856"/>
              <a:gd name="connsiteY64" fmla="*/ 402959 h 1075388"/>
              <a:gd name="connsiteX65" fmla="*/ 642571 w 787856"/>
              <a:gd name="connsiteY65" fmla="*/ 380503 h 1075388"/>
              <a:gd name="connsiteX66" fmla="*/ 642571 w 787856"/>
              <a:gd name="connsiteY66" fmla="*/ 354304 h 1075388"/>
              <a:gd name="connsiteX67" fmla="*/ 493560 w 787856"/>
              <a:gd name="connsiteY67" fmla="*/ 354304 h 1075388"/>
              <a:gd name="connsiteX68" fmla="*/ 477417 w 787856"/>
              <a:gd name="connsiteY68" fmla="*/ 370522 h 1075388"/>
              <a:gd name="connsiteX69" fmla="*/ 477417 w 787856"/>
              <a:gd name="connsiteY69" fmla="*/ 1020496 h 1075388"/>
              <a:gd name="connsiteX70" fmla="*/ 412845 w 787856"/>
              <a:gd name="connsiteY70" fmla="*/ 1075388 h 1075388"/>
              <a:gd name="connsiteX71" fmla="*/ 360691 w 787856"/>
              <a:gd name="connsiteY71" fmla="*/ 1054180 h 1075388"/>
              <a:gd name="connsiteX72" fmla="*/ 309779 w 787856"/>
              <a:gd name="connsiteY72" fmla="*/ 1075388 h 1075388"/>
              <a:gd name="connsiteX73" fmla="*/ 242724 w 787856"/>
              <a:gd name="connsiteY73" fmla="*/ 1020496 h 1075388"/>
              <a:gd name="connsiteX74" fmla="*/ 242724 w 787856"/>
              <a:gd name="connsiteY74" fmla="*/ 370522 h 1075388"/>
              <a:gd name="connsiteX75" fmla="*/ 227823 w 787856"/>
              <a:gd name="connsiteY75" fmla="*/ 354304 h 1075388"/>
              <a:gd name="connsiteX76" fmla="*/ 93713 w 787856"/>
              <a:gd name="connsiteY76" fmla="*/ 354304 h 1075388"/>
              <a:gd name="connsiteX77" fmla="*/ 92472 w 787856"/>
              <a:gd name="connsiteY77" fmla="*/ 354304 h 1075388"/>
              <a:gd name="connsiteX78" fmla="*/ 63911 w 787856"/>
              <a:gd name="connsiteY78" fmla="*/ 343076 h 1075388"/>
              <a:gd name="connsiteX79" fmla="*/ 51494 w 787856"/>
              <a:gd name="connsiteY79" fmla="*/ 313135 h 1075388"/>
              <a:gd name="connsiteX80" fmla="*/ 51494 w 787856"/>
              <a:gd name="connsiteY80" fmla="*/ 147211 h 1075388"/>
              <a:gd name="connsiteX81" fmla="*/ 25417 w 787856"/>
              <a:gd name="connsiteY81" fmla="*/ 147211 h 1075388"/>
              <a:gd name="connsiteX82" fmla="*/ 3065 w 787856"/>
              <a:gd name="connsiteY82" fmla="*/ 133488 h 1075388"/>
              <a:gd name="connsiteX83" fmla="*/ 5549 w 787856"/>
              <a:gd name="connsiteY83" fmla="*/ 107289 h 1075388"/>
              <a:gd name="connsiteX84" fmla="*/ 76329 w 787856"/>
              <a:gd name="connsiteY84" fmla="*/ 11228 h 1075388"/>
              <a:gd name="connsiteX85" fmla="*/ 97439 w 787856"/>
              <a:gd name="connsiteY85" fmla="*/ 0 h 107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87856" h="1075388">
                <a:moveTo>
                  <a:pt x="97439" y="29941"/>
                </a:moveTo>
                <a:lnTo>
                  <a:pt x="31625" y="118517"/>
                </a:lnTo>
                <a:lnTo>
                  <a:pt x="66395" y="118517"/>
                </a:lnTo>
                <a:cubicBezTo>
                  <a:pt x="70120" y="118517"/>
                  <a:pt x="72603" y="121012"/>
                  <a:pt x="76329" y="123507"/>
                </a:cubicBezTo>
                <a:cubicBezTo>
                  <a:pt x="78812" y="126003"/>
                  <a:pt x="80054" y="129745"/>
                  <a:pt x="80054" y="133488"/>
                </a:cubicBezTo>
                <a:lnTo>
                  <a:pt x="80054" y="313135"/>
                </a:lnTo>
                <a:cubicBezTo>
                  <a:pt x="80054" y="316878"/>
                  <a:pt x="81296" y="320620"/>
                  <a:pt x="83779" y="323116"/>
                </a:cubicBezTo>
                <a:cubicBezTo>
                  <a:pt x="86263" y="324363"/>
                  <a:pt x="88746" y="326858"/>
                  <a:pt x="92472" y="326858"/>
                </a:cubicBezTo>
                <a:lnTo>
                  <a:pt x="227823" y="326858"/>
                </a:lnTo>
                <a:cubicBezTo>
                  <a:pt x="251417" y="326858"/>
                  <a:pt x="271285" y="345571"/>
                  <a:pt x="271285" y="370522"/>
                </a:cubicBezTo>
                <a:lnTo>
                  <a:pt x="271285" y="1020496"/>
                </a:lnTo>
                <a:cubicBezTo>
                  <a:pt x="271285" y="1035467"/>
                  <a:pt x="288669" y="1046695"/>
                  <a:pt x="309779" y="1046695"/>
                </a:cubicBezTo>
                <a:cubicBezTo>
                  <a:pt x="329647" y="1046695"/>
                  <a:pt x="345790" y="1035467"/>
                  <a:pt x="345790" y="1020496"/>
                </a:cubicBezTo>
                <a:lnTo>
                  <a:pt x="345790" y="686153"/>
                </a:lnTo>
                <a:cubicBezTo>
                  <a:pt x="345790" y="678667"/>
                  <a:pt x="353241" y="672430"/>
                  <a:pt x="360691" y="672430"/>
                </a:cubicBezTo>
                <a:cubicBezTo>
                  <a:pt x="368142" y="672430"/>
                  <a:pt x="374351" y="678667"/>
                  <a:pt x="374351" y="686153"/>
                </a:cubicBezTo>
                <a:lnTo>
                  <a:pt x="374351" y="1020496"/>
                </a:lnTo>
                <a:cubicBezTo>
                  <a:pt x="374351" y="1035467"/>
                  <a:pt x="391735" y="1046695"/>
                  <a:pt x="412845" y="1046695"/>
                </a:cubicBezTo>
                <a:cubicBezTo>
                  <a:pt x="432713" y="1046695"/>
                  <a:pt x="450098" y="1035467"/>
                  <a:pt x="450098" y="1020496"/>
                </a:cubicBezTo>
                <a:lnTo>
                  <a:pt x="450098" y="370522"/>
                </a:lnTo>
                <a:cubicBezTo>
                  <a:pt x="450098" y="345571"/>
                  <a:pt x="469966" y="326858"/>
                  <a:pt x="493560" y="326858"/>
                </a:cubicBezTo>
                <a:lnTo>
                  <a:pt x="656230" y="326858"/>
                </a:lnTo>
                <a:cubicBezTo>
                  <a:pt x="663680" y="326858"/>
                  <a:pt x="669889" y="331848"/>
                  <a:pt x="669889" y="340581"/>
                </a:cubicBezTo>
                <a:lnTo>
                  <a:pt x="669889" y="375513"/>
                </a:lnTo>
                <a:lnTo>
                  <a:pt x="758054" y="309392"/>
                </a:lnTo>
                <a:lnTo>
                  <a:pt x="669889" y="242025"/>
                </a:lnTo>
                <a:lnTo>
                  <a:pt x="669889" y="275709"/>
                </a:lnTo>
                <a:cubicBezTo>
                  <a:pt x="669889" y="283194"/>
                  <a:pt x="663680" y="289432"/>
                  <a:pt x="656230" y="289432"/>
                </a:cubicBezTo>
                <a:lnTo>
                  <a:pt x="451340" y="289432"/>
                </a:lnTo>
                <a:lnTo>
                  <a:pt x="448856" y="289432"/>
                </a:lnTo>
                <a:lnTo>
                  <a:pt x="157043" y="289432"/>
                </a:lnTo>
                <a:cubicBezTo>
                  <a:pt x="145867" y="289432"/>
                  <a:pt x="135933" y="285689"/>
                  <a:pt x="128483" y="278204"/>
                </a:cubicBezTo>
                <a:cubicBezTo>
                  <a:pt x="119790" y="269471"/>
                  <a:pt x="116065" y="259490"/>
                  <a:pt x="116065" y="248263"/>
                </a:cubicBezTo>
                <a:lnTo>
                  <a:pt x="116065" y="133488"/>
                </a:lnTo>
                <a:cubicBezTo>
                  <a:pt x="116065" y="126003"/>
                  <a:pt x="122274" y="118517"/>
                  <a:pt x="129724" y="118517"/>
                </a:cubicBezTo>
                <a:lnTo>
                  <a:pt x="164494" y="118517"/>
                </a:lnTo>
                <a:close/>
                <a:moveTo>
                  <a:pt x="364895" y="28940"/>
                </a:moveTo>
                <a:cubicBezTo>
                  <a:pt x="319222" y="28940"/>
                  <a:pt x="283425" y="65427"/>
                  <a:pt x="283425" y="111979"/>
                </a:cubicBezTo>
                <a:cubicBezTo>
                  <a:pt x="283425" y="157273"/>
                  <a:pt x="319222" y="195018"/>
                  <a:pt x="364895" y="195018"/>
                </a:cubicBezTo>
                <a:cubicBezTo>
                  <a:pt x="409333" y="195018"/>
                  <a:pt x="446365" y="157273"/>
                  <a:pt x="446365" y="111979"/>
                </a:cubicBezTo>
                <a:cubicBezTo>
                  <a:pt x="446365" y="65427"/>
                  <a:pt x="409333" y="28940"/>
                  <a:pt x="364895" y="28940"/>
                </a:cubicBezTo>
                <a:close/>
                <a:moveTo>
                  <a:pt x="364895" y="2"/>
                </a:moveTo>
                <a:cubicBezTo>
                  <a:pt x="425380" y="2"/>
                  <a:pt x="474756" y="50329"/>
                  <a:pt x="474756" y="111979"/>
                </a:cubicBezTo>
                <a:cubicBezTo>
                  <a:pt x="474756" y="173629"/>
                  <a:pt x="425380" y="223956"/>
                  <a:pt x="364895" y="223956"/>
                </a:cubicBezTo>
                <a:cubicBezTo>
                  <a:pt x="304409" y="223956"/>
                  <a:pt x="256268" y="173629"/>
                  <a:pt x="256268" y="111979"/>
                </a:cubicBezTo>
                <a:cubicBezTo>
                  <a:pt x="256268" y="50329"/>
                  <a:pt x="304409" y="2"/>
                  <a:pt x="364895" y="2"/>
                </a:cubicBezTo>
                <a:close/>
                <a:moveTo>
                  <a:pt x="97439" y="0"/>
                </a:moveTo>
                <a:cubicBezTo>
                  <a:pt x="106131" y="0"/>
                  <a:pt x="113582" y="4990"/>
                  <a:pt x="118549" y="11228"/>
                </a:cubicBezTo>
                <a:lnTo>
                  <a:pt x="189329" y="107289"/>
                </a:lnTo>
                <a:cubicBezTo>
                  <a:pt x="195538" y="114775"/>
                  <a:pt x="195538" y="123507"/>
                  <a:pt x="193054" y="133488"/>
                </a:cubicBezTo>
                <a:cubicBezTo>
                  <a:pt x="188087" y="142221"/>
                  <a:pt x="179395" y="147211"/>
                  <a:pt x="169461" y="147211"/>
                </a:cubicBezTo>
                <a:lnTo>
                  <a:pt x="143384" y="147211"/>
                </a:lnTo>
                <a:lnTo>
                  <a:pt x="143384" y="248263"/>
                </a:lnTo>
                <a:cubicBezTo>
                  <a:pt x="143384" y="252005"/>
                  <a:pt x="144625" y="255748"/>
                  <a:pt x="147109" y="258243"/>
                </a:cubicBezTo>
                <a:cubicBezTo>
                  <a:pt x="149593" y="260738"/>
                  <a:pt x="153318" y="261986"/>
                  <a:pt x="157043" y="261986"/>
                </a:cubicBezTo>
                <a:lnTo>
                  <a:pt x="421538" y="261986"/>
                </a:lnTo>
                <a:lnTo>
                  <a:pt x="642571" y="261986"/>
                </a:lnTo>
                <a:lnTo>
                  <a:pt x="642571" y="237035"/>
                </a:lnTo>
                <a:cubicBezTo>
                  <a:pt x="642571" y="227054"/>
                  <a:pt x="647538" y="218321"/>
                  <a:pt x="656230" y="213331"/>
                </a:cubicBezTo>
                <a:cubicBezTo>
                  <a:pt x="664922" y="209588"/>
                  <a:pt x="674856" y="210836"/>
                  <a:pt x="682307" y="215826"/>
                </a:cubicBezTo>
                <a:lnTo>
                  <a:pt x="776680" y="286937"/>
                </a:lnTo>
                <a:cubicBezTo>
                  <a:pt x="784131" y="293174"/>
                  <a:pt x="787856" y="300660"/>
                  <a:pt x="787856" y="309392"/>
                </a:cubicBezTo>
                <a:cubicBezTo>
                  <a:pt x="787856" y="316878"/>
                  <a:pt x="784131" y="324363"/>
                  <a:pt x="776680" y="329353"/>
                </a:cubicBezTo>
                <a:lnTo>
                  <a:pt x="682307" y="401711"/>
                </a:lnTo>
                <a:cubicBezTo>
                  <a:pt x="674856" y="406701"/>
                  <a:pt x="664922" y="407949"/>
                  <a:pt x="656230" y="402959"/>
                </a:cubicBezTo>
                <a:cubicBezTo>
                  <a:pt x="647538" y="399216"/>
                  <a:pt x="642571" y="390483"/>
                  <a:pt x="642571" y="380503"/>
                </a:cubicBezTo>
                <a:lnTo>
                  <a:pt x="642571" y="354304"/>
                </a:lnTo>
                <a:lnTo>
                  <a:pt x="493560" y="354304"/>
                </a:lnTo>
                <a:cubicBezTo>
                  <a:pt x="484867" y="354304"/>
                  <a:pt x="477417" y="361790"/>
                  <a:pt x="477417" y="370522"/>
                </a:cubicBezTo>
                <a:lnTo>
                  <a:pt x="477417" y="1020496"/>
                </a:lnTo>
                <a:cubicBezTo>
                  <a:pt x="477417" y="1050438"/>
                  <a:pt x="448856" y="1075388"/>
                  <a:pt x="412845" y="1075388"/>
                </a:cubicBezTo>
                <a:cubicBezTo>
                  <a:pt x="391735" y="1075388"/>
                  <a:pt x="373109" y="1066656"/>
                  <a:pt x="360691" y="1054180"/>
                </a:cubicBezTo>
                <a:cubicBezTo>
                  <a:pt x="348274" y="1066656"/>
                  <a:pt x="329647" y="1075388"/>
                  <a:pt x="309779" y="1075388"/>
                </a:cubicBezTo>
                <a:cubicBezTo>
                  <a:pt x="272527" y="1075388"/>
                  <a:pt x="242724" y="1050438"/>
                  <a:pt x="242724" y="1020496"/>
                </a:cubicBezTo>
                <a:lnTo>
                  <a:pt x="242724" y="370522"/>
                </a:lnTo>
                <a:cubicBezTo>
                  <a:pt x="242724" y="361790"/>
                  <a:pt x="236516" y="354304"/>
                  <a:pt x="227823" y="354304"/>
                </a:cubicBezTo>
                <a:lnTo>
                  <a:pt x="93713" y="354304"/>
                </a:lnTo>
                <a:lnTo>
                  <a:pt x="92472" y="354304"/>
                </a:lnTo>
                <a:cubicBezTo>
                  <a:pt x="82538" y="354304"/>
                  <a:pt x="71362" y="350562"/>
                  <a:pt x="63911" y="343076"/>
                </a:cubicBezTo>
                <a:cubicBezTo>
                  <a:pt x="56461" y="335591"/>
                  <a:pt x="51494" y="324363"/>
                  <a:pt x="51494" y="313135"/>
                </a:cubicBezTo>
                <a:lnTo>
                  <a:pt x="51494" y="147211"/>
                </a:lnTo>
                <a:lnTo>
                  <a:pt x="25417" y="147211"/>
                </a:lnTo>
                <a:cubicBezTo>
                  <a:pt x="15483" y="147211"/>
                  <a:pt x="8032" y="142221"/>
                  <a:pt x="3065" y="133488"/>
                </a:cubicBezTo>
                <a:cubicBezTo>
                  <a:pt x="-1902" y="123507"/>
                  <a:pt x="-660" y="114775"/>
                  <a:pt x="5549" y="107289"/>
                </a:cubicBezTo>
                <a:lnTo>
                  <a:pt x="76329" y="11228"/>
                </a:lnTo>
                <a:cubicBezTo>
                  <a:pt x="81296" y="4990"/>
                  <a:pt x="88746" y="0"/>
                  <a:pt x="974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DCD7167-6231-E540-8D4C-A9DBA4EE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3129" y="10774546"/>
            <a:ext cx="1075129" cy="1075388"/>
          </a:xfrm>
          <a:custGeom>
            <a:avLst/>
            <a:gdLst>
              <a:gd name="connsiteX0" fmla="*/ 584095 w 1075129"/>
              <a:gd name="connsiteY0" fmla="*/ 681138 h 1075388"/>
              <a:gd name="connsiteX1" fmla="*/ 597174 w 1075129"/>
              <a:gd name="connsiteY1" fmla="*/ 694870 h 1075388"/>
              <a:gd name="connsiteX2" fmla="*/ 584095 w 1075129"/>
              <a:gd name="connsiteY2" fmla="*/ 707229 h 1075388"/>
              <a:gd name="connsiteX3" fmla="*/ 571016 w 1075129"/>
              <a:gd name="connsiteY3" fmla="*/ 694870 h 1075388"/>
              <a:gd name="connsiteX4" fmla="*/ 584095 w 1075129"/>
              <a:gd name="connsiteY4" fmla="*/ 681138 h 1075388"/>
              <a:gd name="connsiteX5" fmla="*/ 584095 w 1075129"/>
              <a:gd name="connsiteY5" fmla="*/ 637193 h 1075388"/>
              <a:gd name="connsiteX6" fmla="*/ 597174 w 1075129"/>
              <a:gd name="connsiteY6" fmla="*/ 650925 h 1075388"/>
              <a:gd name="connsiteX7" fmla="*/ 584095 w 1075129"/>
              <a:gd name="connsiteY7" fmla="*/ 663284 h 1075388"/>
              <a:gd name="connsiteX8" fmla="*/ 571016 w 1075129"/>
              <a:gd name="connsiteY8" fmla="*/ 650925 h 1075388"/>
              <a:gd name="connsiteX9" fmla="*/ 584095 w 1075129"/>
              <a:gd name="connsiteY9" fmla="*/ 637193 h 1075388"/>
              <a:gd name="connsiteX10" fmla="*/ 475154 w 1075129"/>
              <a:gd name="connsiteY10" fmla="*/ 545061 h 1075388"/>
              <a:gd name="connsiteX11" fmla="*/ 535932 w 1075129"/>
              <a:gd name="connsiteY11" fmla="*/ 612475 h 1075388"/>
              <a:gd name="connsiteX12" fmla="*/ 595470 w 1075129"/>
              <a:gd name="connsiteY12" fmla="*/ 545061 h 1075388"/>
              <a:gd name="connsiteX13" fmla="*/ 405694 w 1075129"/>
              <a:gd name="connsiteY13" fmla="*/ 545061 h 1075388"/>
              <a:gd name="connsiteX14" fmla="*/ 274216 w 1075129"/>
              <a:gd name="connsiteY14" fmla="*/ 676145 h 1075388"/>
              <a:gd name="connsiteX15" fmla="*/ 274216 w 1075129"/>
              <a:gd name="connsiteY15" fmla="*/ 832197 h 1075388"/>
              <a:gd name="connsiteX16" fmla="*/ 313908 w 1075129"/>
              <a:gd name="connsiteY16" fmla="*/ 870898 h 1075388"/>
              <a:gd name="connsiteX17" fmla="*/ 756717 w 1075129"/>
              <a:gd name="connsiteY17" fmla="*/ 870898 h 1075388"/>
              <a:gd name="connsiteX18" fmla="*/ 796408 w 1075129"/>
              <a:gd name="connsiteY18" fmla="*/ 832197 h 1075388"/>
              <a:gd name="connsiteX19" fmla="*/ 796408 w 1075129"/>
              <a:gd name="connsiteY19" fmla="*/ 676145 h 1075388"/>
              <a:gd name="connsiteX20" fmla="*/ 664930 w 1075129"/>
              <a:gd name="connsiteY20" fmla="*/ 545061 h 1075388"/>
              <a:gd name="connsiteX21" fmla="*/ 633921 w 1075129"/>
              <a:gd name="connsiteY21" fmla="*/ 545061 h 1075388"/>
              <a:gd name="connsiteX22" fmla="*/ 555778 w 1075129"/>
              <a:gd name="connsiteY22" fmla="*/ 631202 h 1075388"/>
              <a:gd name="connsiteX23" fmla="*/ 549576 w 1075129"/>
              <a:gd name="connsiteY23" fmla="*/ 634947 h 1075388"/>
              <a:gd name="connsiteX24" fmla="*/ 549576 w 1075129"/>
              <a:gd name="connsiteY24" fmla="*/ 709852 h 1075388"/>
              <a:gd name="connsiteX25" fmla="*/ 534692 w 1075129"/>
              <a:gd name="connsiteY25" fmla="*/ 723585 h 1075388"/>
              <a:gd name="connsiteX26" fmla="*/ 521048 w 1075129"/>
              <a:gd name="connsiteY26" fmla="*/ 709852 h 1075388"/>
              <a:gd name="connsiteX27" fmla="*/ 521048 w 1075129"/>
              <a:gd name="connsiteY27" fmla="*/ 634947 h 1075388"/>
              <a:gd name="connsiteX28" fmla="*/ 514846 w 1075129"/>
              <a:gd name="connsiteY28" fmla="*/ 631202 h 1075388"/>
              <a:gd name="connsiteX29" fmla="*/ 436703 w 1075129"/>
              <a:gd name="connsiteY29" fmla="*/ 545061 h 1075388"/>
              <a:gd name="connsiteX30" fmla="*/ 405694 w 1075129"/>
              <a:gd name="connsiteY30" fmla="*/ 516347 h 1075388"/>
              <a:gd name="connsiteX31" fmla="*/ 664930 w 1075129"/>
              <a:gd name="connsiteY31" fmla="*/ 516347 h 1075388"/>
              <a:gd name="connsiteX32" fmla="*/ 822456 w 1075129"/>
              <a:gd name="connsiteY32" fmla="*/ 676145 h 1075388"/>
              <a:gd name="connsiteX33" fmla="*/ 822456 w 1075129"/>
              <a:gd name="connsiteY33" fmla="*/ 832197 h 1075388"/>
              <a:gd name="connsiteX34" fmla="*/ 756717 w 1075129"/>
              <a:gd name="connsiteY34" fmla="*/ 899612 h 1075388"/>
              <a:gd name="connsiteX35" fmla="*/ 313908 w 1075129"/>
              <a:gd name="connsiteY35" fmla="*/ 899612 h 1075388"/>
              <a:gd name="connsiteX36" fmla="*/ 246928 w 1075129"/>
              <a:gd name="connsiteY36" fmla="*/ 832197 h 1075388"/>
              <a:gd name="connsiteX37" fmla="*/ 246928 w 1075129"/>
              <a:gd name="connsiteY37" fmla="*/ 676145 h 1075388"/>
              <a:gd name="connsiteX38" fmla="*/ 405694 w 1075129"/>
              <a:gd name="connsiteY38" fmla="*/ 516347 h 1075388"/>
              <a:gd name="connsiteX39" fmla="*/ 539550 w 1075129"/>
              <a:gd name="connsiteY39" fmla="*/ 148430 h 1075388"/>
              <a:gd name="connsiteX40" fmla="*/ 395358 w 1075129"/>
              <a:gd name="connsiteY40" fmla="*/ 292622 h 1075388"/>
              <a:gd name="connsiteX41" fmla="*/ 539550 w 1075129"/>
              <a:gd name="connsiteY41" fmla="*/ 436814 h 1075388"/>
              <a:gd name="connsiteX42" fmla="*/ 684996 w 1075129"/>
              <a:gd name="connsiteY42" fmla="*/ 292622 h 1075388"/>
              <a:gd name="connsiteX43" fmla="*/ 539550 w 1075129"/>
              <a:gd name="connsiteY43" fmla="*/ 148430 h 1075388"/>
              <a:gd name="connsiteX44" fmla="*/ 539550 w 1075129"/>
              <a:gd name="connsiteY44" fmla="*/ 120846 h 1075388"/>
              <a:gd name="connsiteX45" fmla="*/ 712580 w 1075129"/>
              <a:gd name="connsiteY45" fmla="*/ 292622 h 1075388"/>
              <a:gd name="connsiteX46" fmla="*/ 539550 w 1075129"/>
              <a:gd name="connsiteY46" fmla="*/ 465652 h 1075388"/>
              <a:gd name="connsiteX47" fmla="*/ 367774 w 1075129"/>
              <a:gd name="connsiteY47" fmla="*/ 292622 h 1075388"/>
              <a:gd name="connsiteX48" fmla="*/ 539550 w 1075129"/>
              <a:gd name="connsiteY48" fmla="*/ 120846 h 1075388"/>
              <a:gd name="connsiteX49" fmla="*/ 537185 w 1075129"/>
              <a:gd name="connsiteY49" fmla="*/ 0 h 1075388"/>
              <a:gd name="connsiteX50" fmla="*/ 1023955 w 1075129"/>
              <a:gd name="connsiteY50" fmla="*/ 306897 h 1075388"/>
              <a:gd name="connsiteX51" fmla="*/ 1046422 w 1075129"/>
              <a:gd name="connsiteY51" fmla="*/ 296917 h 1075388"/>
              <a:gd name="connsiteX52" fmla="*/ 1061399 w 1075129"/>
              <a:gd name="connsiteY52" fmla="*/ 309392 h 1075388"/>
              <a:gd name="connsiteX53" fmla="*/ 1052663 w 1075129"/>
              <a:gd name="connsiteY53" fmla="*/ 384246 h 1075388"/>
              <a:gd name="connsiteX54" fmla="*/ 1035189 w 1075129"/>
              <a:gd name="connsiteY54" fmla="*/ 391731 h 1075388"/>
              <a:gd name="connsiteX55" fmla="*/ 974030 w 1075129"/>
              <a:gd name="connsiteY55" fmla="*/ 346819 h 1075388"/>
              <a:gd name="connsiteX56" fmla="*/ 975278 w 1075129"/>
              <a:gd name="connsiteY56" fmla="*/ 328106 h 1075388"/>
              <a:gd name="connsiteX57" fmla="*/ 997745 w 1075129"/>
              <a:gd name="connsiteY57" fmla="*/ 318125 h 1075388"/>
              <a:gd name="connsiteX58" fmla="*/ 537185 w 1075129"/>
              <a:gd name="connsiteY58" fmla="*/ 28694 h 1075388"/>
              <a:gd name="connsiteX59" fmla="*/ 171483 w 1075129"/>
              <a:gd name="connsiteY59" fmla="*/ 184637 h 1075388"/>
              <a:gd name="connsiteX60" fmla="*/ 27948 w 1075129"/>
              <a:gd name="connsiteY60" fmla="*/ 557655 h 1075388"/>
              <a:gd name="connsiteX61" fmla="*/ 517215 w 1075129"/>
              <a:gd name="connsiteY61" fmla="*/ 1046695 h 1075388"/>
              <a:gd name="connsiteX62" fmla="*/ 890406 w 1075129"/>
              <a:gd name="connsiteY62" fmla="*/ 904474 h 1075388"/>
              <a:gd name="connsiteX63" fmla="*/ 1047670 w 1075129"/>
              <a:gd name="connsiteY63" fmla="*/ 537694 h 1075388"/>
              <a:gd name="connsiteX64" fmla="*/ 1061399 w 1075129"/>
              <a:gd name="connsiteY64" fmla="*/ 522724 h 1075388"/>
              <a:gd name="connsiteX65" fmla="*/ 1075129 w 1075129"/>
              <a:gd name="connsiteY65" fmla="*/ 537694 h 1075388"/>
              <a:gd name="connsiteX66" fmla="*/ 910376 w 1075129"/>
              <a:gd name="connsiteY66" fmla="*/ 924435 h 1075388"/>
              <a:gd name="connsiteX67" fmla="*/ 538433 w 1075129"/>
              <a:gd name="connsiteY67" fmla="*/ 1075388 h 1075388"/>
              <a:gd name="connsiteX68" fmla="*/ 517215 w 1075129"/>
              <a:gd name="connsiteY68" fmla="*/ 1075388 h 1075388"/>
              <a:gd name="connsiteX69" fmla="*/ 489 w 1075129"/>
              <a:gd name="connsiteY69" fmla="*/ 558903 h 1075388"/>
              <a:gd name="connsiteX70" fmla="*/ 150264 w 1075129"/>
              <a:gd name="connsiteY70" fmla="*/ 164677 h 1075388"/>
              <a:gd name="connsiteX71" fmla="*/ 537185 w 1075129"/>
              <a:gd name="connsiteY71" fmla="*/ 0 h 107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75129" h="1075388">
                <a:moveTo>
                  <a:pt x="584095" y="681138"/>
                </a:moveTo>
                <a:cubicBezTo>
                  <a:pt x="590635" y="681138"/>
                  <a:pt x="597174" y="686631"/>
                  <a:pt x="597174" y="694870"/>
                </a:cubicBezTo>
                <a:cubicBezTo>
                  <a:pt x="597174" y="700363"/>
                  <a:pt x="590635" y="707229"/>
                  <a:pt x="584095" y="707229"/>
                </a:cubicBezTo>
                <a:cubicBezTo>
                  <a:pt x="577556" y="707229"/>
                  <a:pt x="571016" y="700363"/>
                  <a:pt x="571016" y="694870"/>
                </a:cubicBezTo>
                <a:cubicBezTo>
                  <a:pt x="571016" y="686631"/>
                  <a:pt x="577556" y="681138"/>
                  <a:pt x="584095" y="681138"/>
                </a:cubicBezTo>
                <a:close/>
                <a:moveTo>
                  <a:pt x="584095" y="637193"/>
                </a:moveTo>
                <a:cubicBezTo>
                  <a:pt x="590635" y="637193"/>
                  <a:pt x="597174" y="644059"/>
                  <a:pt x="597174" y="650925"/>
                </a:cubicBezTo>
                <a:cubicBezTo>
                  <a:pt x="597174" y="657791"/>
                  <a:pt x="590635" y="663284"/>
                  <a:pt x="584095" y="663284"/>
                </a:cubicBezTo>
                <a:cubicBezTo>
                  <a:pt x="577556" y="663284"/>
                  <a:pt x="571016" y="657791"/>
                  <a:pt x="571016" y="650925"/>
                </a:cubicBezTo>
                <a:cubicBezTo>
                  <a:pt x="571016" y="644059"/>
                  <a:pt x="577556" y="637193"/>
                  <a:pt x="584095" y="637193"/>
                </a:cubicBezTo>
                <a:close/>
                <a:moveTo>
                  <a:pt x="475154" y="545061"/>
                </a:moveTo>
                <a:lnTo>
                  <a:pt x="535932" y="612475"/>
                </a:lnTo>
                <a:lnTo>
                  <a:pt x="595470" y="545061"/>
                </a:lnTo>
                <a:close/>
                <a:moveTo>
                  <a:pt x="405694" y="545061"/>
                </a:moveTo>
                <a:cubicBezTo>
                  <a:pt x="332513" y="545061"/>
                  <a:pt x="274216" y="603736"/>
                  <a:pt x="274216" y="676145"/>
                </a:cubicBezTo>
                <a:lnTo>
                  <a:pt x="274216" y="832197"/>
                </a:lnTo>
                <a:cubicBezTo>
                  <a:pt x="274216" y="854668"/>
                  <a:pt x="292821" y="870898"/>
                  <a:pt x="313908" y="870898"/>
                </a:cubicBezTo>
                <a:lnTo>
                  <a:pt x="756717" y="870898"/>
                </a:lnTo>
                <a:cubicBezTo>
                  <a:pt x="777803" y="870898"/>
                  <a:pt x="796408" y="854668"/>
                  <a:pt x="796408" y="832197"/>
                </a:cubicBezTo>
                <a:lnTo>
                  <a:pt x="796408" y="676145"/>
                </a:lnTo>
                <a:cubicBezTo>
                  <a:pt x="796408" y="603736"/>
                  <a:pt x="736871" y="545061"/>
                  <a:pt x="664930" y="545061"/>
                </a:cubicBezTo>
                <a:lnTo>
                  <a:pt x="633921" y="545061"/>
                </a:lnTo>
                <a:lnTo>
                  <a:pt x="555778" y="631202"/>
                </a:lnTo>
                <a:cubicBezTo>
                  <a:pt x="553297" y="632450"/>
                  <a:pt x="552057" y="634947"/>
                  <a:pt x="549576" y="634947"/>
                </a:cubicBezTo>
                <a:lnTo>
                  <a:pt x="549576" y="709852"/>
                </a:lnTo>
                <a:cubicBezTo>
                  <a:pt x="549576" y="717342"/>
                  <a:pt x="543374" y="723585"/>
                  <a:pt x="534692" y="723585"/>
                </a:cubicBezTo>
                <a:cubicBezTo>
                  <a:pt x="527250" y="723585"/>
                  <a:pt x="521048" y="717342"/>
                  <a:pt x="521048" y="709852"/>
                </a:cubicBezTo>
                <a:lnTo>
                  <a:pt x="521048" y="634947"/>
                </a:lnTo>
                <a:cubicBezTo>
                  <a:pt x="518567" y="634947"/>
                  <a:pt x="516086" y="632450"/>
                  <a:pt x="514846" y="631202"/>
                </a:cubicBezTo>
                <a:lnTo>
                  <a:pt x="436703" y="545061"/>
                </a:lnTo>
                <a:close/>
                <a:moveTo>
                  <a:pt x="405694" y="516347"/>
                </a:moveTo>
                <a:lnTo>
                  <a:pt x="664930" y="516347"/>
                </a:lnTo>
                <a:cubicBezTo>
                  <a:pt x="752995" y="516347"/>
                  <a:pt x="822456" y="588755"/>
                  <a:pt x="822456" y="676145"/>
                </a:cubicBezTo>
                <a:lnTo>
                  <a:pt x="822456" y="832197"/>
                </a:lnTo>
                <a:cubicBezTo>
                  <a:pt x="822456" y="869650"/>
                  <a:pt x="793927" y="899612"/>
                  <a:pt x="756717" y="899612"/>
                </a:cubicBezTo>
                <a:lnTo>
                  <a:pt x="313908" y="899612"/>
                </a:lnTo>
                <a:cubicBezTo>
                  <a:pt x="276697" y="899612"/>
                  <a:pt x="246928" y="869650"/>
                  <a:pt x="246928" y="832197"/>
                </a:cubicBezTo>
                <a:lnTo>
                  <a:pt x="246928" y="676145"/>
                </a:lnTo>
                <a:cubicBezTo>
                  <a:pt x="246928" y="588755"/>
                  <a:pt x="317629" y="516347"/>
                  <a:pt x="405694" y="516347"/>
                </a:cubicBezTo>
                <a:close/>
                <a:moveTo>
                  <a:pt x="539550" y="148430"/>
                </a:moveTo>
                <a:cubicBezTo>
                  <a:pt x="460558" y="148430"/>
                  <a:pt x="395358" y="213630"/>
                  <a:pt x="395358" y="292622"/>
                </a:cubicBezTo>
                <a:cubicBezTo>
                  <a:pt x="395358" y="372868"/>
                  <a:pt x="460558" y="436814"/>
                  <a:pt x="539550" y="436814"/>
                </a:cubicBezTo>
                <a:cubicBezTo>
                  <a:pt x="619796" y="436814"/>
                  <a:pt x="684996" y="372868"/>
                  <a:pt x="684996" y="292622"/>
                </a:cubicBezTo>
                <a:cubicBezTo>
                  <a:pt x="684996" y="213630"/>
                  <a:pt x="619796" y="148430"/>
                  <a:pt x="539550" y="148430"/>
                </a:cubicBezTo>
                <a:close/>
                <a:moveTo>
                  <a:pt x="539550" y="120846"/>
                </a:moveTo>
                <a:cubicBezTo>
                  <a:pt x="634842" y="120846"/>
                  <a:pt x="712580" y="197330"/>
                  <a:pt x="712580" y="292622"/>
                </a:cubicBezTo>
                <a:cubicBezTo>
                  <a:pt x="712580" y="387914"/>
                  <a:pt x="634842" y="465652"/>
                  <a:pt x="539550" y="465652"/>
                </a:cubicBezTo>
                <a:cubicBezTo>
                  <a:pt x="444258" y="465652"/>
                  <a:pt x="367774" y="387914"/>
                  <a:pt x="367774" y="292622"/>
                </a:cubicBezTo>
                <a:cubicBezTo>
                  <a:pt x="367774" y="197330"/>
                  <a:pt x="444258" y="120846"/>
                  <a:pt x="539550" y="120846"/>
                </a:cubicBezTo>
                <a:close/>
                <a:moveTo>
                  <a:pt x="537185" y="0"/>
                </a:moveTo>
                <a:cubicBezTo>
                  <a:pt x="745622" y="0"/>
                  <a:pt x="934090" y="121012"/>
                  <a:pt x="1023955" y="306897"/>
                </a:cubicBezTo>
                <a:lnTo>
                  <a:pt x="1046422" y="296917"/>
                </a:lnTo>
                <a:cubicBezTo>
                  <a:pt x="1053911" y="293174"/>
                  <a:pt x="1062648" y="299412"/>
                  <a:pt x="1061399" y="309392"/>
                </a:cubicBezTo>
                <a:lnTo>
                  <a:pt x="1052663" y="384246"/>
                </a:lnTo>
                <a:cubicBezTo>
                  <a:pt x="1051414" y="392978"/>
                  <a:pt x="1041429" y="396721"/>
                  <a:pt x="1035189" y="391731"/>
                </a:cubicBezTo>
                <a:lnTo>
                  <a:pt x="974030" y="346819"/>
                </a:lnTo>
                <a:cubicBezTo>
                  <a:pt x="966541" y="341829"/>
                  <a:pt x="967790" y="330601"/>
                  <a:pt x="975278" y="328106"/>
                </a:cubicBezTo>
                <a:lnTo>
                  <a:pt x="997745" y="318125"/>
                </a:lnTo>
                <a:cubicBezTo>
                  <a:pt x="912872" y="142221"/>
                  <a:pt x="734389" y="28694"/>
                  <a:pt x="537185" y="28694"/>
                </a:cubicBezTo>
                <a:cubicBezTo>
                  <a:pt x="397394" y="28694"/>
                  <a:pt x="267589" y="83586"/>
                  <a:pt x="171483" y="184637"/>
                </a:cubicBezTo>
                <a:cubicBezTo>
                  <a:pt x="74128" y="285689"/>
                  <a:pt x="22955" y="416682"/>
                  <a:pt x="27948" y="557655"/>
                </a:cubicBezTo>
                <a:cubicBezTo>
                  <a:pt x="39181" y="822136"/>
                  <a:pt x="253859" y="1036714"/>
                  <a:pt x="517215" y="1046695"/>
                </a:cubicBezTo>
                <a:cubicBezTo>
                  <a:pt x="658253" y="1051685"/>
                  <a:pt x="790555" y="1001783"/>
                  <a:pt x="890406" y="904474"/>
                </a:cubicBezTo>
                <a:cubicBezTo>
                  <a:pt x="991504" y="808413"/>
                  <a:pt x="1047670" y="677420"/>
                  <a:pt x="1047670" y="537694"/>
                </a:cubicBezTo>
                <a:cubicBezTo>
                  <a:pt x="1047670" y="530209"/>
                  <a:pt x="1053911" y="522724"/>
                  <a:pt x="1061399" y="522724"/>
                </a:cubicBezTo>
                <a:cubicBezTo>
                  <a:pt x="1068888" y="522724"/>
                  <a:pt x="1075129" y="530209"/>
                  <a:pt x="1075129" y="537694"/>
                </a:cubicBezTo>
                <a:cubicBezTo>
                  <a:pt x="1075129" y="684905"/>
                  <a:pt x="1016467" y="822136"/>
                  <a:pt x="910376" y="924435"/>
                </a:cubicBezTo>
                <a:cubicBezTo>
                  <a:pt x="809277" y="1021744"/>
                  <a:pt x="678223" y="1075388"/>
                  <a:pt x="538433" y="1075388"/>
                </a:cubicBezTo>
                <a:cubicBezTo>
                  <a:pt x="530944" y="1075388"/>
                  <a:pt x="523455" y="1075388"/>
                  <a:pt x="517215" y="1075388"/>
                </a:cubicBezTo>
                <a:cubicBezTo>
                  <a:pt x="237633" y="1064160"/>
                  <a:pt x="11722" y="837106"/>
                  <a:pt x="489" y="558903"/>
                </a:cubicBezTo>
                <a:cubicBezTo>
                  <a:pt x="-5752" y="410444"/>
                  <a:pt x="47918" y="271966"/>
                  <a:pt x="150264" y="164677"/>
                </a:cubicBezTo>
                <a:cubicBezTo>
                  <a:pt x="252611" y="58635"/>
                  <a:pt x="389905" y="0"/>
                  <a:pt x="5371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1CB8A-7083-D349-A670-D108C08C585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8182E-46A3-8A4E-A614-9BD4676EBD8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680D1-4956-2247-AEEA-76F9202E93DC}"/>
              </a:ext>
            </a:extLst>
          </p:cNvPr>
          <p:cNvSpPr txBox="1"/>
          <p:nvPr/>
        </p:nvSpPr>
        <p:spPr>
          <a:xfrm>
            <a:off x="1664868" y="3863396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0D813-10E3-0D4C-921C-5B905E3BBC6E}"/>
              </a:ext>
            </a:extLst>
          </p:cNvPr>
          <p:cNvSpPr txBox="1"/>
          <p:nvPr/>
        </p:nvSpPr>
        <p:spPr>
          <a:xfrm>
            <a:off x="1664868" y="4516315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98B3E-BD85-B246-86B1-E07E628A2774}"/>
              </a:ext>
            </a:extLst>
          </p:cNvPr>
          <p:cNvSpPr txBox="1"/>
          <p:nvPr/>
        </p:nvSpPr>
        <p:spPr>
          <a:xfrm>
            <a:off x="1664868" y="7055730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20705-25F3-064C-A4CC-6390D3226B1D}"/>
              </a:ext>
            </a:extLst>
          </p:cNvPr>
          <p:cNvSpPr txBox="1"/>
          <p:nvPr/>
        </p:nvSpPr>
        <p:spPr>
          <a:xfrm>
            <a:off x="1664868" y="7708649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E0634-5B8D-C54B-9CD1-85675954E8AB}"/>
              </a:ext>
            </a:extLst>
          </p:cNvPr>
          <p:cNvSpPr txBox="1"/>
          <p:nvPr/>
        </p:nvSpPr>
        <p:spPr>
          <a:xfrm>
            <a:off x="1664868" y="10235975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79F03-DD07-E64C-9984-F776D07C5EC2}"/>
              </a:ext>
            </a:extLst>
          </p:cNvPr>
          <p:cNvSpPr txBox="1"/>
          <p:nvPr/>
        </p:nvSpPr>
        <p:spPr>
          <a:xfrm>
            <a:off x="1664868" y="10888894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5AB00-4AD5-E748-A96C-28C71290DE4A}"/>
              </a:ext>
            </a:extLst>
          </p:cNvPr>
          <p:cNvSpPr txBox="1"/>
          <p:nvPr/>
        </p:nvSpPr>
        <p:spPr>
          <a:xfrm>
            <a:off x="18303033" y="3863396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0047A-975B-104E-BA33-090F4560BD20}"/>
              </a:ext>
            </a:extLst>
          </p:cNvPr>
          <p:cNvSpPr txBox="1"/>
          <p:nvPr/>
        </p:nvSpPr>
        <p:spPr>
          <a:xfrm>
            <a:off x="18303033" y="4516315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3F2BF-AAAE-A549-B898-C80A2D0D9504}"/>
              </a:ext>
            </a:extLst>
          </p:cNvPr>
          <p:cNvSpPr txBox="1"/>
          <p:nvPr/>
        </p:nvSpPr>
        <p:spPr>
          <a:xfrm>
            <a:off x="18303033" y="7055730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6A85E-E48D-6448-8A69-DCDABB1E5559}"/>
              </a:ext>
            </a:extLst>
          </p:cNvPr>
          <p:cNvSpPr txBox="1"/>
          <p:nvPr/>
        </p:nvSpPr>
        <p:spPr>
          <a:xfrm>
            <a:off x="18303033" y="7708649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BCD9-A539-3A4C-9668-772CF6B18719}"/>
              </a:ext>
            </a:extLst>
          </p:cNvPr>
          <p:cNvSpPr txBox="1"/>
          <p:nvPr/>
        </p:nvSpPr>
        <p:spPr>
          <a:xfrm>
            <a:off x="18303033" y="10235975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EBE98-E485-194D-9A80-80300EB1638B}"/>
              </a:ext>
            </a:extLst>
          </p:cNvPr>
          <p:cNvSpPr txBox="1"/>
          <p:nvPr/>
        </p:nvSpPr>
        <p:spPr>
          <a:xfrm>
            <a:off x="18303033" y="10888894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29219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53">
            <a:extLst>
              <a:ext uri="{FF2B5EF4-FFF2-40B4-BE49-F238E27FC236}">
                <a16:creationId xmlns:a16="http://schemas.microsoft.com/office/drawing/2014/main" id="{45529366-CE28-0D40-90C7-ED540330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957" y="8527888"/>
            <a:ext cx="1653409" cy="1653409"/>
          </a:xfrm>
          <a:custGeom>
            <a:avLst/>
            <a:gdLst>
              <a:gd name="T0" fmla="*/ 1325 w 1326"/>
              <a:gd name="T1" fmla="*/ 662 h 1326"/>
              <a:gd name="T2" fmla="*/ 1325 w 1326"/>
              <a:gd name="T3" fmla="*/ 662 h 1326"/>
              <a:gd name="T4" fmla="*/ 662 w 1326"/>
              <a:gd name="T5" fmla="*/ 1325 h 1326"/>
              <a:gd name="T6" fmla="*/ 662 w 1326"/>
              <a:gd name="T7" fmla="*/ 1325 h 1326"/>
              <a:gd name="T8" fmla="*/ 0 w 1326"/>
              <a:gd name="T9" fmla="*/ 662 h 1326"/>
              <a:gd name="T10" fmla="*/ 0 w 1326"/>
              <a:gd name="T11" fmla="*/ 662 h 1326"/>
              <a:gd name="T12" fmla="*/ 662 w 1326"/>
              <a:gd name="T13" fmla="*/ 0 h 1326"/>
              <a:gd name="T14" fmla="*/ 662 w 1326"/>
              <a:gd name="T15" fmla="*/ 0 h 1326"/>
              <a:gd name="T16" fmla="*/ 1325 w 1326"/>
              <a:gd name="T17" fmla="*/ 66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6">
                <a:moveTo>
                  <a:pt x="1325" y="662"/>
                </a:moveTo>
                <a:lnTo>
                  <a:pt x="1325" y="662"/>
                </a:lnTo>
                <a:cubicBezTo>
                  <a:pt x="1325" y="1028"/>
                  <a:pt x="1028" y="1325"/>
                  <a:pt x="662" y="1325"/>
                </a:cubicBezTo>
                <a:lnTo>
                  <a:pt x="662" y="1325"/>
                </a:lnTo>
                <a:cubicBezTo>
                  <a:pt x="296" y="1325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6" y="0"/>
                  <a:pt x="662" y="0"/>
                </a:cubicBezTo>
                <a:lnTo>
                  <a:pt x="662" y="0"/>
                </a:lnTo>
                <a:cubicBezTo>
                  <a:pt x="1028" y="0"/>
                  <a:pt x="1325" y="296"/>
                  <a:pt x="1325" y="662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0F3A016-79A1-1344-ABB8-44FBC6A4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105" y="8895922"/>
            <a:ext cx="1097365" cy="916068"/>
          </a:xfrm>
          <a:custGeom>
            <a:avLst/>
            <a:gdLst>
              <a:gd name="connsiteX0" fmla="*/ 257194 w 1097365"/>
              <a:gd name="connsiteY0" fmla="*/ 786771 h 916068"/>
              <a:gd name="connsiteX1" fmla="*/ 300984 w 1097365"/>
              <a:gd name="connsiteY1" fmla="*/ 791841 h 916068"/>
              <a:gd name="connsiteX2" fmla="*/ 307239 w 1097365"/>
              <a:gd name="connsiteY2" fmla="*/ 804517 h 916068"/>
              <a:gd name="connsiteX3" fmla="*/ 303486 w 1097365"/>
              <a:gd name="connsiteY3" fmla="*/ 810855 h 916068"/>
              <a:gd name="connsiteX4" fmla="*/ 546206 w 1097365"/>
              <a:gd name="connsiteY4" fmla="*/ 886913 h 916068"/>
              <a:gd name="connsiteX5" fmla="*/ 797683 w 1097365"/>
              <a:gd name="connsiteY5" fmla="*/ 804517 h 916068"/>
              <a:gd name="connsiteX6" fmla="*/ 818953 w 1097365"/>
              <a:gd name="connsiteY6" fmla="*/ 807053 h 916068"/>
              <a:gd name="connsiteX7" fmla="*/ 815199 w 1097365"/>
              <a:gd name="connsiteY7" fmla="*/ 827335 h 916068"/>
              <a:gd name="connsiteX8" fmla="*/ 546206 w 1097365"/>
              <a:gd name="connsiteY8" fmla="*/ 916068 h 916068"/>
              <a:gd name="connsiteX9" fmla="*/ 285970 w 1097365"/>
              <a:gd name="connsiteY9" fmla="*/ 833673 h 916068"/>
              <a:gd name="connsiteX10" fmla="*/ 282217 w 1097365"/>
              <a:gd name="connsiteY10" fmla="*/ 840011 h 916068"/>
              <a:gd name="connsiteX11" fmla="*/ 267203 w 1097365"/>
              <a:gd name="connsiteY11" fmla="*/ 838743 h 916068"/>
              <a:gd name="connsiteX12" fmla="*/ 249687 w 1097365"/>
              <a:gd name="connsiteY12" fmla="*/ 798179 h 916068"/>
              <a:gd name="connsiteX13" fmla="*/ 257194 w 1097365"/>
              <a:gd name="connsiteY13" fmla="*/ 786771 h 916068"/>
              <a:gd name="connsiteX14" fmla="*/ 768501 w 1097365"/>
              <a:gd name="connsiteY14" fmla="*/ 478908 h 916068"/>
              <a:gd name="connsiteX15" fmla="*/ 671337 w 1097365"/>
              <a:gd name="connsiteY15" fmla="*/ 576724 h 916068"/>
              <a:gd name="connsiteX16" fmla="*/ 671337 w 1097365"/>
              <a:gd name="connsiteY16" fmla="*/ 695590 h 916068"/>
              <a:gd name="connsiteX17" fmla="*/ 697497 w 1097365"/>
              <a:gd name="connsiteY17" fmla="*/ 722830 h 916068"/>
              <a:gd name="connsiteX18" fmla="*/ 733622 w 1097365"/>
              <a:gd name="connsiteY18" fmla="*/ 722830 h 916068"/>
              <a:gd name="connsiteX19" fmla="*/ 733622 w 1097365"/>
              <a:gd name="connsiteY19" fmla="*/ 616346 h 916068"/>
              <a:gd name="connsiteX20" fmla="*/ 748570 w 1097365"/>
              <a:gd name="connsiteY20" fmla="*/ 601488 h 916068"/>
              <a:gd name="connsiteX21" fmla="*/ 762273 w 1097365"/>
              <a:gd name="connsiteY21" fmla="*/ 616346 h 916068"/>
              <a:gd name="connsiteX22" fmla="*/ 762273 w 1097365"/>
              <a:gd name="connsiteY22" fmla="*/ 722830 h 916068"/>
              <a:gd name="connsiteX23" fmla="*/ 977778 w 1097365"/>
              <a:gd name="connsiteY23" fmla="*/ 722830 h 916068"/>
              <a:gd name="connsiteX24" fmla="*/ 977778 w 1097365"/>
              <a:gd name="connsiteY24" fmla="*/ 616346 h 916068"/>
              <a:gd name="connsiteX25" fmla="*/ 991481 w 1097365"/>
              <a:gd name="connsiteY25" fmla="*/ 601488 h 916068"/>
              <a:gd name="connsiteX26" fmla="*/ 1006429 w 1097365"/>
              <a:gd name="connsiteY26" fmla="*/ 616346 h 916068"/>
              <a:gd name="connsiteX27" fmla="*/ 1006429 w 1097365"/>
              <a:gd name="connsiteY27" fmla="*/ 722830 h 916068"/>
              <a:gd name="connsiteX28" fmla="*/ 1042555 w 1097365"/>
              <a:gd name="connsiteY28" fmla="*/ 722830 h 916068"/>
              <a:gd name="connsiteX29" fmla="*/ 1069960 w 1097365"/>
              <a:gd name="connsiteY29" fmla="*/ 695590 h 916068"/>
              <a:gd name="connsiteX30" fmla="*/ 1069960 w 1097365"/>
              <a:gd name="connsiteY30" fmla="*/ 576724 h 916068"/>
              <a:gd name="connsiteX31" fmla="*/ 971550 w 1097365"/>
              <a:gd name="connsiteY31" fmla="*/ 478908 h 916068"/>
              <a:gd name="connsiteX32" fmla="*/ 126714 w 1097365"/>
              <a:gd name="connsiteY32" fmla="*/ 478908 h 916068"/>
              <a:gd name="connsiteX33" fmla="*/ 28573 w 1097365"/>
              <a:gd name="connsiteY33" fmla="*/ 576724 h 916068"/>
              <a:gd name="connsiteX34" fmla="*/ 28573 w 1097365"/>
              <a:gd name="connsiteY34" fmla="*/ 695590 h 916068"/>
              <a:gd name="connsiteX35" fmla="*/ 55903 w 1097365"/>
              <a:gd name="connsiteY35" fmla="*/ 722830 h 916068"/>
              <a:gd name="connsiteX36" fmla="*/ 91930 w 1097365"/>
              <a:gd name="connsiteY36" fmla="*/ 722830 h 916068"/>
              <a:gd name="connsiteX37" fmla="*/ 91930 w 1097365"/>
              <a:gd name="connsiteY37" fmla="*/ 616346 h 916068"/>
              <a:gd name="connsiteX38" fmla="*/ 105595 w 1097365"/>
              <a:gd name="connsiteY38" fmla="*/ 601488 h 916068"/>
              <a:gd name="connsiteX39" fmla="*/ 119260 w 1097365"/>
              <a:gd name="connsiteY39" fmla="*/ 616346 h 916068"/>
              <a:gd name="connsiteX40" fmla="*/ 119260 w 1097365"/>
              <a:gd name="connsiteY40" fmla="*/ 722830 h 916068"/>
              <a:gd name="connsiteX41" fmla="*/ 334176 w 1097365"/>
              <a:gd name="connsiteY41" fmla="*/ 722830 h 916068"/>
              <a:gd name="connsiteX42" fmla="*/ 334176 w 1097365"/>
              <a:gd name="connsiteY42" fmla="*/ 616346 h 916068"/>
              <a:gd name="connsiteX43" fmla="*/ 349084 w 1097365"/>
              <a:gd name="connsiteY43" fmla="*/ 601488 h 916068"/>
              <a:gd name="connsiteX44" fmla="*/ 363991 w 1097365"/>
              <a:gd name="connsiteY44" fmla="*/ 616346 h 916068"/>
              <a:gd name="connsiteX45" fmla="*/ 363991 w 1097365"/>
              <a:gd name="connsiteY45" fmla="*/ 722830 h 916068"/>
              <a:gd name="connsiteX46" fmla="*/ 398776 w 1097365"/>
              <a:gd name="connsiteY46" fmla="*/ 722830 h 916068"/>
              <a:gd name="connsiteX47" fmla="*/ 426106 w 1097365"/>
              <a:gd name="connsiteY47" fmla="*/ 695590 h 916068"/>
              <a:gd name="connsiteX48" fmla="*/ 426106 w 1097365"/>
              <a:gd name="connsiteY48" fmla="*/ 576724 h 916068"/>
              <a:gd name="connsiteX49" fmla="*/ 327965 w 1097365"/>
              <a:gd name="connsiteY49" fmla="*/ 478908 h 916068"/>
              <a:gd name="connsiteX50" fmla="*/ 768501 w 1097365"/>
              <a:gd name="connsiteY50" fmla="*/ 450430 h 916068"/>
              <a:gd name="connsiteX51" fmla="*/ 971550 w 1097365"/>
              <a:gd name="connsiteY51" fmla="*/ 450430 h 916068"/>
              <a:gd name="connsiteX52" fmla="*/ 1097365 w 1097365"/>
              <a:gd name="connsiteY52" fmla="*/ 576724 h 916068"/>
              <a:gd name="connsiteX53" fmla="*/ 1097365 w 1097365"/>
              <a:gd name="connsiteY53" fmla="*/ 695590 h 916068"/>
              <a:gd name="connsiteX54" fmla="*/ 1042555 w 1097365"/>
              <a:gd name="connsiteY54" fmla="*/ 751308 h 916068"/>
              <a:gd name="connsiteX55" fmla="*/ 697497 w 1097365"/>
              <a:gd name="connsiteY55" fmla="*/ 751308 h 916068"/>
              <a:gd name="connsiteX56" fmla="*/ 642686 w 1097365"/>
              <a:gd name="connsiteY56" fmla="*/ 695590 h 916068"/>
              <a:gd name="connsiteX57" fmla="*/ 642686 w 1097365"/>
              <a:gd name="connsiteY57" fmla="*/ 576724 h 916068"/>
              <a:gd name="connsiteX58" fmla="*/ 768501 w 1097365"/>
              <a:gd name="connsiteY58" fmla="*/ 450430 h 916068"/>
              <a:gd name="connsiteX59" fmla="*/ 126714 w 1097365"/>
              <a:gd name="connsiteY59" fmla="*/ 450430 h 916068"/>
              <a:gd name="connsiteX60" fmla="*/ 327965 w 1097365"/>
              <a:gd name="connsiteY60" fmla="*/ 450430 h 916068"/>
              <a:gd name="connsiteX61" fmla="*/ 454679 w 1097365"/>
              <a:gd name="connsiteY61" fmla="*/ 576724 h 916068"/>
              <a:gd name="connsiteX62" fmla="*/ 454679 w 1097365"/>
              <a:gd name="connsiteY62" fmla="*/ 695590 h 916068"/>
              <a:gd name="connsiteX63" fmla="*/ 398776 w 1097365"/>
              <a:gd name="connsiteY63" fmla="*/ 751308 h 916068"/>
              <a:gd name="connsiteX64" fmla="*/ 55903 w 1097365"/>
              <a:gd name="connsiteY64" fmla="*/ 751308 h 916068"/>
              <a:gd name="connsiteX65" fmla="*/ 0 w 1097365"/>
              <a:gd name="connsiteY65" fmla="*/ 695590 h 916068"/>
              <a:gd name="connsiteX66" fmla="*/ 0 w 1097365"/>
              <a:gd name="connsiteY66" fmla="*/ 576724 h 916068"/>
              <a:gd name="connsiteX67" fmla="*/ 126714 w 1097365"/>
              <a:gd name="connsiteY67" fmla="*/ 450430 h 916068"/>
              <a:gd name="connsiteX68" fmla="*/ 867901 w 1097365"/>
              <a:gd name="connsiteY68" fmla="*/ 177026 h 916068"/>
              <a:gd name="connsiteX69" fmla="*/ 759289 w 1097365"/>
              <a:gd name="connsiteY69" fmla="*/ 284390 h 916068"/>
              <a:gd name="connsiteX70" fmla="*/ 867901 w 1097365"/>
              <a:gd name="connsiteY70" fmla="*/ 393002 h 916068"/>
              <a:gd name="connsiteX71" fmla="*/ 975265 w 1097365"/>
              <a:gd name="connsiteY71" fmla="*/ 284390 h 916068"/>
              <a:gd name="connsiteX72" fmla="*/ 867901 w 1097365"/>
              <a:gd name="connsiteY72" fmla="*/ 177026 h 916068"/>
              <a:gd name="connsiteX73" fmla="*/ 229460 w 1097365"/>
              <a:gd name="connsiteY73" fmla="*/ 177026 h 916068"/>
              <a:gd name="connsiteX74" fmla="*/ 120847 w 1097365"/>
              <a:gd name="connsiteY74" fmla="*/ 284390 h 916068"/>
              <a:gd name="connsiteX75" fmla="*/ 229460 w 1097365"/>
              <a:gd name="connsiteY75" fmla="*/ 393002 h 916068"/>
              <a:gd name="connsiteX76" fmla="*/ 336824 w 1097365"/>
              <a:gd name="connsiteY76" fmla="*/ 284390 h 916068"/>
              <a:gd name="connsiteX77" fmla="*/ 229460 w 1097365"/>
              <a:gd name="connsiteY77" fmla="*/ 177026 h 916068"/>
              <a:gd name="connsiteX78" fmla="*/ 867901 w 1097365"/>
              <a:gd name="connsiteY78" fmla="*/ 148312 h 916068"/>
              <a:gd name="connsiteX79" fmla="*/ 1003979 w 1097365"/>
              <a:gd name="connsiteY79" fmla="*/ 284390 h 916068"/>
              <a:gd name="connsiteX80" fmla="*/ 867901 w 1097365"/>
              <a:gd name="connsiteY80" fmla="*/ 421716 h 916068"/>
              <a:gd name="connsiteX81" fmla="*/ 730575 w 1097365"/>
              <a:gd name="connsiteY81" fmla="*/ 284390 h 916068"/>
              <a:gd name="connsiteX82" fmla="*/ 867901 w 1097365"/>
              <a:gd name="connsiteY82" fmla="*/ 148312 h 916068"/>
              <a:gd name="connsiteX83" fmla="*/ 229460 w 1097365"/>
              <a:gd name="connsiteY83" fmla="*/ 148312 h 916068"/>
              <a:gd name="connsiteX84" fmla="*/ 366786 w 1097365"/>
              <a:gd name="connsiteY84" fmla="*/ 284390 h 916068"/>
              <a:gd name="connsiteX85" fmla="*/ 229460 w 1097365"/>
              <a:gd name="connsiteY85" fmla="*/ 421716 h 916068"/>
              <a:gd name="connsiteX86" fmla="*/ 93382 w 1097365"/>
              <a:gd name="connsiteY86" fmla="*/ 284390 h 916068"/>
              <a:gd name="connsiteX87" fmla="*/ 229460 w 1097365"/>
              <a:gd name="connsiteY87" fmla="*/ 148312 h 916068"/>
              <a:gd name="connsiteX88" fmla="*/ 545658 w 1097365"/>
              <a:gd name="connsiteY88" fmla="*/ 0 h 916068"/>
              <a:gd name="connsiteX89" fmla="*/ 805894 w 1097365"/>
              <a:gd name="connsiteY89" fmla="*/ 82396 h 916068"/>
              <a:gd name="connsiteX90" fmla="*/ 810898 w 1097365"/>
              <a:gd name="connsiteY90" fmla="*/ 77325 h 916068"/>
              <a:gd name="connsiteX91" fmla="*/ 824661 w 1097365"/>
              <a:gd name="connsiteY91" fmla="*/ 78593 h 916068"/>
              <a:gd name="connsiteX92" fmla="*/ 842177 w 1097365"/>
              <a:gd name="connsiteY92" fmla="*/ 117889 h 916068"/>
              <a:gd name="connsiteX93" fmla="*/ 834670 w 1097365"/>
              <a:gd name="connsiteY93" fmla="*/ 130565 h 916068"/>
              <a:gd name="connsiteX94" fmla="*/ 790880 w 1097365"/>
              <a:gd name="connsiteY94" fmla="*/ 125495 h 916068"/>
              <a:gd name="connsiteX95" fmla="*/ 784625 w 1097365"/>
              <a:gd name="connsiteY95" fmla="*/ 112819 h 916068"/>
              <a:gd name="connsiteX96" fmla="*/ 789629 w 1097365"/>
              <a:gd name="connsiteY96" fmla="*/ 106481 h 916068"/>
              <a:gd name="connsiteX97" fmla="*/ 545658 w 1097365"/>
              <a:gd name="connsiteY97" fmla="*/ 30423 h 916068"/>
              <a:gd name="connsiteX98" fmla="*/ 294181 w 1097365"/>
              <a:gd name="connsiteY98" fmla="*/ 112819 h 916068"/>
              <a:gd name="connsiteX99" fmla="*/ 272911 w 1097365"/>
              <a:gd name="connsiteY99" fmla="*/ 109016 h 916068"/>
              <a:gd name="connsiteX100" fmla="*/ 276665 w 1097365"/>
              <a:gd name="connsiteY100" fmla="*/ 88734 h 916068"/>
              <a:gd name="connsiteX101" fmla="*/ 545658 w 1097365"/>
              <a:gd name="connsiteY101" fmla="*/ 0 h 91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097365" h="916068">
                <a:moveTo>
                  <a:pt x="257194" y="786771"/>
                </a:moveTo>
                <a:lnTo>
                  <a:pt x="300984" y="791841"/>
                </a:lnTo>
                <a:cubicBezTo>
                  <a:pt x="307239" y="791841"/>
                  <a:pt x="310993" y="799447"/>
                  <a:pt x="307239" y="804517"/>
                </a:cubicBezTo>
                <a:lnTo>
                  <a:pt x="303486" y="810855"/>
                </a:lnTo>
                <a:cubicBezTo>
                  <a:pt x="374801" y="860293"/>
                  <a:pt x="458626" y="886913"/>
                  <a:pt x="546206" y="886913"/>
                </a:cubicBezTo>
                <a:cubicBezTo>
                  <a:pt x="637538" y="886913"/>
                  <a:pt x="725118" y="859025"/>
                  <a:pt x="797683" y="804517"/>
                </a:cubicBezTo>
                <a:cubicBezTo>
                  <a:pt x="805190" y="799447"/>
                  <a:pt x="813948" y="800715"/>
                  <a:pt x="818953" y="807053"/>
                </a:cubicBezTo>
                <a:cubicBezTo>
                  <a:pt x="822706" y="813391"/>
                  <a:pt x="821455" y="822264"/>
                  <a:pt x="815199" y="827335"/>
                </a:cubicBezTo>
                <a:cubicBezTo>
                  <a:pt x="736378" y="885645"/>
                  <a:pt x="643794" y="916068"/>
                  <a:pt x="546206" y="916068"/>
                </a:cubicBezTo>
                <a:cubicBezTo>
                  <a:pt x="452371" y="916068"/>
                  <a:pt x="362289" y="886913"/>
                  <a:pt x="285970" y="833673"/>
                </a:cubicBezTo>
                <a:lnTo>
                  <a:pt x="282217" y="840011"/>
                </a:lnTo>
                <a:cubicBezTo>
                  <a:pt x="277212" y="845081"/>
                  <a:pt x="269705" y="845081"/>
                  <a:pt x="267203" y="838743"/>
                </a:cubicBezTo>
                <a:lnTo>
                  <a:pt x="249687" y="798179"/>
                </a:lnTo>
                <a:cubicBezTo>
                  <a:pt x="247185" y="793109"/>
                  <a:pt x="252190" y="785503"/>
                  <a:pt x="257194" y="786771"/>
                </a:cubicBezTo>
                <a:close/>
                <a:moveTo>
                  <a:pt x="768501" y="478908"/>
                </a:moveTo>
                <a:cubicBezTo>
                  <a:pt x="714936" y="478908"/>
                  <a:pt x="671337" y="522244"/>
                  <a:pt x="671337" y="576724"/>
                </a:cubicBezTo>
                <a:lnTo>
                  <a:pt x="671337" y="695590"/>
                </a:lnTo>
                <a:cubicBezTo>
                  <a:pt x="671337" y="710448"/>
                  <a:pt x="683794" y="722830"/>
                  <a:pt x="697497" y="722830"/>
                </a:cubicBezTo>
                <a:lnTo>
                  <a:pt x="733622" y="722830"/>
                </a:lnTo>
                <a:lnTo>
                  <a:pt x="733622" y="616346"/>
                </a:lnTo>
                <a:cubicBezTo>
                  <a:pt x="733622" y="607679"/>
                  <a:pt x="739850" y="601488"/>
                  <a:pt x="748570" y="601488"/>
                </a:cubicBezTo>
                <a:cubicBezTo>
                  <a:pt x="756044" y="601488"/>
                  <a:pt x="762273" y="607679"/>
                  <a:pt x="762273" y="616346"/>
                </a:cubicBezTo>
                <a:lnTo>
                  <a:pt x="762273" y="722830"/>
                </a:lnTo>
                <a:lnTo>
                  <a:pt x="977778" y="722830"/>
                </a:lnTo>
                <a:lnTo>
                  <a:pt x="977778" y="616346"/>
                </a:lnTo>
                <a:cubicBezTo>
                  <a:pt x="977778" y="607679"/>
                  <a:pt x="984007" y="601488"/>
                  <a:pt x="991481" y="601488"/>
                </a:cubicBezTo>
                <a:cubicBezTo>
                  <a:pt x="1000201" y="601488"/>
                  <a:pt x="1006429" y="607679"/>
                  <a:pt x="1006429" y="616346"/>
                </a:cubicBezTo>
                <a:lnTo>
                  <a:pt x="1006429" y="722830"/>
                </a:lnTo>
                <a:lnTo>
                  <a:pt x="1042555" y="722830"/>
                </a:lnTo>
                <a:cubicBezTo>
                  <a:pt x="1057503" y="722830"/>
                  <a:pt x="1069960" y="710448"/>
                  <a:pt x="1069960" y="695590"/>
                </a:cubicBezTo>
                <a:lnTo>
                  <a:pt x="1069960" y="576724"/>
                </a:lnTo>
                <a:cubicBezTo>
                  <a:pt x="1069960" y="522244"/>
                  <a:pt x="1025115" y="478908"/>
                  <a:pt x="971550" y="478908"/>
                </a:cubicBezTo>
                <a:close/>
                <a:moveTo>
                  <a:pt x="126714" y="478908"/>
                </a:moveTo>
                <a:cubicBezTo>
                  <a:pt x="72053" y="478908"/>
                  <a:pt x="28573" y="522244"/>
                  <a:pt x="28573" y="576724"/>
                </a:cubicBezTo>
                <a:lnTo>
                  <a:pt x="28573" y="695590"/>
                </a:lnTo>
                <a:cubicBezTo>
                  <a:pt x="28573" y="710448"/>
                  <a:pt x="40996" y="722830"/>
                  <a:pt x="55903" y="722830"/>
                </a:cubicBezTo>
                <a:lnTo>
                  <a:pt x="91930" y="722830"/>
                </a:lnTo>
                <a:lnTo>
                  <a:pt x="91930" y="616346"/>
                </a:lnTo>
                <a:cubicBezTo>
                  <a:pt x="91930" y="607679"/>
                  <a:pt x="98141" y="601488"/>
                  <a:pt x="105595" y="601488"/>
                </a:cubicBezTo>
                <a:cubicBezTo>
                  <a:pt x="113049" y="601488"/>
                  <a:pt x="119260" y="607679"/>
                  <a:pt x="119260" y="616346"/>
                </a:cubicBezTo>
                <a:lnTo>
                  <a:pt x="119260" y="722830"/>
                </a:lnTo>
                <a:lnTo>
                  <a:pt x="334176" y="722830"/>
                </a:lnTo>
                <a:lnTo>
                  <a:pt x="334176" y="616346"/>
                </a:lnTo>
                <a:cubicBezTo>
                  <a:pt x="334176" y="607679"/>
                  <a:pt x="340388" y="601488"/>
                  <a:pt x="349084" y="601488"/>
                </a:cubicBezTo>
                <a:cubicBezTo>
                  <a:pt x="356538" y="601488"/>
                  <a:pt x="363991" y="607679"/>
                  <a:pt x="363991" y="616346"/>
                </a:cubicBezTo>
                <a:lnTo>
                  <a:pt x="363991" y="722830"/>
                </a:lnTo>
                <a:lnTo>
                  <a:pt x="398776" y="722830"/>
                </a:lnTo>
                <a:cubicBezTo>
                  <a:pt x="413683" y="722830"/>
                  <a:pt x="426106" y="710448"/>
                  <a:pt x="426106" y="695590"/>
                </a:cubicBezTo>
                <a:lnTo>
                  <a:pt x="426106" y="576724"/>
                </a:lnTo>
                <a:cubicBezTo>
                  <a:pt x="426106" y="522244"/>
                  <a:pt x="381383" y="478908"/>
                  <a:pt x="327965" y="478908"/>
                </a:cubicBezTo>
                <a:close/>
                <a:moveTo>
                  <a:pt x="768501" y="450430"/>
                </a:moveTo>
                <a:lnTo>
                  <a:pt x="971550" y="450430"/>
                </a:lnTo>
                <a:cubicBezTo>
                  <a:pt x="1041309" y="450430"/>
                  <a:pt x="1097365" y="506148"/>
                  <a:pt x="1097365" y="576724"/>
                </a:cubicBezTo>
                <a:lnTo>
                  <a:pt x="1097365" y="695590"/>
                </a:lnTo>
                <a:cubicBezTo>
                  <a:pt x="1097365" y="726544"/>
                  <a:pt x="1072451" y="751308"/>
                  <a:pt x="1042555" y="751308"/>
                </a:cubicBezTo>
                <a:lnTo>
                  <a:pt x="697497" y="751308"/>
                </a:lnTo>
                <a:cubicBezTo>
                  <a:pt x="667600" y="751308"/>
                  <a:pt x="642686" y="726544"/>
                  <a:pt x="642686" y="695590"/>
                </a:cubicBezTo>
                <a:lnTo>
                  <a:pt x="642686" y="576724"/>
                </a:lnTo>
                <a:cubicBezTo>
                  <a:pt x="642686" y="506148"/>
                  <a:pt x="699988" y="450430"/>
                  <a:pt x="768501" y="450430"/>
                </a:cubicBezTo>
                <a:close/>
                <a:moveTo>
                  <a:pt x="126714" y="450430"/>
                </a:moveTo>
                <a:lnTo>
                  <a:pt x="327965" y="450430"/>
                </a:lnTo>
                <a:cubicBezTo>
                  <a:pt x="397533" y="450430"/>
                  <a:pt x="454679" y="506148"/>
                  <a:pt x="454679" y="576724"/>
                </a:cubicBezTo>
                <a:lnTo>
                  <a:pt x="454679" y="695590"/>
                </a:lnTo>
                <a:cubicBezTo>
                  <a:pt x="454679" y="726544"/>
                  <a:pt x="429833" y="751308"/>
                  <a:pt x="398776" y="751308"/>
                </a:cubicBezTo>
                <a:lnTo>
                  <a:pt x="55903" y="751308"/>
                </a:lnTo>
                <a:cubicBezTo>
                  <a:pt x="24846" y="751308"/>
                  <a:pt x="0" y="726544"/>
                  <a:pt x="0" y="695590"/>
                </a:cubicBezTo>
                <a:lnTo>
                  <a:pt x="0" y="576724"/>
                </a:lnTo>
                <a:cubicBezTo>
                  <a:pt x="0" y="506148"/>
                  <a:pt x="57145" y="450430"/>
                  <a:pt x="126714" y="450430"/>
                </a:cubicBezTo>
                <a:close/>
                <a:moveTo>
                  <a:pt x="867901" y="177026"/>
                </a:moveTo>
                <a:cubicBezTo>
                  <a:pt x="807977" y="177026"/>
                  <a:pt x="759289" y="224466"/>
                  <a:pt x="759289" y="284390"/>
                </a:cubicBezTo>
                <a:cubicBezTo>
                  <a:pt x="759289" y="344314"/>
                  <a:pt x="807977" y="393002"/>
                  <a:pt x="867901" y="393002"/>
                </a:cubicBezTo>
                <a:cubicBezTo>
                  <a:pt x="926577" y="393002"/>
                  <a:pt x="975265" y="344314"/>
                  <a:pt x="975265" y="284390"/>
                </a:cubicBezTo>
                <a:cubicBezTo>
                  <a:pt x="975265" y="224466"/>
                  <a:pt x="926577" y="177026"/>
                  <a:pt x="867901" y="177026"/>
                </a:cubicBezTo>
                <a:close/>
                <a:moveTo>
                  <a:pt x="229460" y="177026"/>
                </a:moveTo>
                <a:cubicBezTo>
                  <a:pt x="170784" y="177026"/>
                  <a:pt x="120847" y="224466"/>
                  <a:pt x="120847" y="284390"/>
                </a:cubicBezTo>
                <a:cubicBezTo>
                  <a:pt x="120847" y="344314"/>
                  <a:pt x="170784" y="393002"/>
                  <a:pt x="229460" y="393002"/>
                </a:cubicBezTo>
                <a:cubicBezTo>
                  <a:pt x="289384" y="393002"/>
                  <a:pt x="336824" y="344314"/>
                  <a:pt x="336824" y="284390"/>
                </a:cubicBezTo>
                <a:cubicBezTo>
                  <a:pt x="336824" y="224466"/>
                  <a:pt x="289384" y="177026"/>
                  <a:pt x="229460" y="177026"/>
                </a:cubicBezTo>
                <a:close/>
                <a:moveTo>
                  <a:pt x="867901" y="148312"/>
                </a:moveTo>
                <a:cubicBezTo>
                  <a:pt x="942806" y="148312"/>
                  <a:pt x="1003979" y="209484"/>
                  <a:pt x="1003979" y="284390"/>
                </a:cubicBezTo>
                <a:cubicBezTo>
                  <a:pt x="1003979" y="360543"/>
                  <a:pt x="942806" y="421716"/>
                  <a:pt x="867901" y="421716"/>
                </a:cubicBezTo>
                <a:cubicBezTo>
                  <a:pt x="791747" y="421716"/>
                  <a:pt x="730575" y="360543"/>
                  <a:pt x="730575" y="284390"/>
                </a:cubicBezTo>
                <a:cubicBezTo>
                  <a:pt x="730575" y="209484"/>
                  <a:pt x="791747" y="148312"/>
                  <a:pt x="867901" y="148312"/>
                </a:cubicBezTo>
                <a:close/>
                <a:moveTo>
                  <a:pt x="229460" y="148312"/>
                </a:moveTo>
                <a:cubicBezTo>
                  <a:pt x="304365" y="148312"/>
                  <a:pt x="366786" y="209484"/>
                  <a:pt x="366786" y="284390"/>
                </a:cubicBezTo>
                <a:cubicBezTo>
                  <a:pt x="366786" y="360543"/>
                  <a:pt x="304365" y="421716"/>
                  <a:pt x="229460" y="421716"/>
                </a:cubicBezTo>
                <a:cubicBezTo>
                  <a:pt x="154554" y="421716"/>
                  <a:pt x="93382" y="360543"/>
                  <a:pt x="93382" y="284390"/>
                </a:cubicBezTo>
                <a:cubicBezTo>
                  <a:pt x="93382" y="209484"/>
                  <a:pt x="154554" y="148312"/>
                  <a:pt x="229460" y="148312"/>
                </a:cubicBezTo>
                <a:close/>
                <a:moveTo>
                  <a:pt x="545658" y="0"/>
                </a:moveTo>
                <a:cubicBezTo>
                  <a:pt x="639493" y="0"/>
                  <a:pt x="729575" y="29155"/>
                  <a:pt x="805894" y="82396"/>
                </a:cubicBezTo>
                <a:lnTo>
                  <a:pt x="810898" y="77325"/>
                </a:lnTo>
                <a:cubicBezTo>
                  <a:pt x="814652" y="70987"/>
                  <a:pt x="822159" y="72255"/>
                  <a:pt x="824661" y="78593"/>
                </a:cubicBezTo>
                <a:lnTo>
                  <a:pt x="842177" y="117889"/>
                </a:lnTo>
                <a:cubicBezTo>
                  <a:pt x="844679" y="124227"/>
                  <a:pt x="840925" y="130565"/>
                  <a:pt x="834670" y="130565"/>
                </a:cubicBezTo>
                <a:lnTo>
                  <a:pt x="790880" y="125495"/>
                </a:lnTo>
                <a:cubicBezTo>
                  <a:pt x="784625" y="124227"/>
                  <a:pt x="780871" y="117889"/>
                  <a:pt x="784625" y="112819"/>
                </a:cubicBezTo>
                <a:lnTo>
                  <a:pt x="789629" y="106481"/>
                </a:lnTo>
                <a:cubicBezTo>
                  <a:pt x="717063" y="57043"/>
                  <a:pt x="633237" y="30423"/>
                  <a:pt x="545658" y="30423"/>
                </a:cubicBezTo>
                <a:cubicBezTo>
                  <a:pt x="454326" y="30423"/>
                  <a:pt x="367997" y="58311"/>
                  <a:pt x="294181" y="112819"/>
                </a:cubicBezTo>
                <a:cubicBezTo>
                  <a:pt x="286674" y="116621"/>
                  <a:pt x="279167" y="115354"/>
                  <a:pt x="272911" y="109016"/>
                </a:cubicBezTo>
                <a:cubicBezTo>
                  <a:pt x="269158" y="102678"/>
                  <a:pt x="270409" y="93804"/>
                  <a:pt x="276665" y="88734"/>
                </a:cubicBezTo>
                <a:cubicBezTo>
                  <a:pt x="355486" y="30423"/>
                  <a:pt x="448070" y="0"/>
                  <a:pt x="54565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31">
            <a:extLst>
              <a:ext uri="{FF2B5EF4-FFF2-40B4-BE49-F238E27FC236}">
                <a16:creationId xmlns:a16="http://schemas.microsoft.com/office/drawing/2014/main" id="{2815F1FE-105D-504C-8CF8-F1F37901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957" y="3578654"/>
            <a:ext cx="1653409" cy="1647914"/>
          </a:xfrm>
          <a:custGeom>
            <a:avLst/>
            <a:gdLst>
              <a:gd name="T0" fmla="*/ 1325 w 1326"/>
              <a:gd name="T1" fmla="*/ 662 h 1325"/>
              <a:gd name="T2" fmla="*/ 1325 w 1326"/>
              <a:gd name="T3" fmla="*/ 662 h 1325"/>
              <a:gd name="T4" fmla="*/ 662 w 1326"/>
              <a:gd name="T5" fmla="*/ 1324 h 1325"/>
              <a:gd name="T6" fmla="*/ 662 w 1326"/>
              <a:gd name="T7" fmla="*/ 1324 h 1325"/>
              <a:gd name="T8" fmla="*/ 0 w 1326"/>
              <a:gd name="T9" fmla="*/ 662 h 1325"/>
              <a:gd name="T10" fmla="*/ 0 w 1326"/>
              <a:gd name="T11" fmla="*/ 662 h 1325"/>
              <a:gd name="T12" fmla="*/ 662 w 1326"/>
              <a:gd name="T13" fmla="*/ 0 h 1325"/>
              <a:gd name="T14" fmla="*/ 662 w 1326"/>
              <a:gd name="T15" fmla="*/ 0 h 1325"/>
              <a:gd name="T16" fmla="*/ 1325 w 1326"/>
              <a:gd name="T17" fmla="*/ 66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5">
                <a:moveTo>
                  <a:pt x="1325" y="662"/>
                </a:moveTo>
                <a:lnTo>
                  <a:pt x="1325" y="662"/>
                </a:lnTo>
                <a:cubicBezTo>
                  <a:pt x="1325" y="1028"/>
                  <a:pt x="1028" y="1324"/>
                  <a:pt x="662" y="1324"/>
                </a:cubicBezTo>
                <a:lnTo>
                  <a:pt x="662" y="1324"/>
                </a:lnTo>
                <a:cubicBezTo>
                  <a:pt x="296" y="1324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6" y="0"/>
                  <a:pt x="662" y="0"/>
                </a:cubicBezTo>
                <a:lnTo>
                  <a:pt x="662" y="0"/>
                </a:lnTo>
                <a:cubicBezTo>
                  <a:pt x="1028" y="0"/>
                  <a:pt x="1325" y="296"/>
                  <a:pt x="1325" y="662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814746B-C46B-0C45-B330-59B5C4EC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105" y="3853308"/>
            <a:ext cx="1097361" cy="1097363"/>
          </a:xfrm>
          <a:custGeom>
            <a:avLst/>
            <a:gdLst>
              <a:gd name="connsiteX0" fmla="*/ 712090 w 1097361"/>
              <a:gd name="connsiteY0" fmla="*/ 435503 h 1097363"/>
              <a:gd name="connsiteX1" fmla="*/ 722517 w 1097361"/>
              <a:gd name="connsiteY1" fmla="*/ 438920 h 1097363"/>
              <a:gd name="connsiteX2" fmla="*/ 789753 w 1097361"/>
              <a:gd name="connsiteY2" fmla="*/ 570654 h 1097363"/>
              <a:gd name="connsiteX3" fmla="*/ 722517 w 1097361"/>
              <a:gd name="connsiteY3" fmla="*/ 704873 h 1097363"/>
              <a:gd name="connsiteX4" fmla="*/ 713801 w 1097361"/>
              <a:gd name="connsiteY4" fmla="*/ 707358 h 1097363"/>
              <a:gd name="connsiteX5" fmla="*/ 702595 w 1097361"/>
              <a:gd name="connsiteY5" fmla="*/ 701145 h 1097363"/>
              <a:gd name="connsiteX6" fmla="*/ 705086 w 1097361"/>
              <a:gd name="connsiteY6" fmla="*/ 681260 h 1097363"/>
              <a:gd name="connsiteX7" fmla="*/ 761115 w 1097361"/>
              <a:gd name="connsiteY7" fmla="*/ 570654 h 1097363"/>
              <a:gd name="connsiteX8" fmla="*/ 705086 w 1097361"/>
              <a:gd name="connsiteY8" fmla="*/ 461290 h 1097363"/>
              <a:gd name="connsiteX9" fmla="*/ 702595 w 1097361"/>
              <a:gd name="connsiteY9" fmla="*/ 441406 h 1097363"/>
              <a:gd name="connsiteX10" fmla="*/ 712090 w 1097361"/>
              <a:gd name="connsiteY10" fmla="*/ 435503 h 1097363"/>
              <a:gd name="connsiteX11" fmla="*/ 772423 w 1097361"/>
              <a:gd name="connsiteY11" fmla="*/ 348088 h 1097363"/>
              <a:gd name="connsiteX12" fmla="*/ 782784 w 1097361"/>
              <a:gd name="connsiteY12" fmla="*/ 351051 h 1097363"/>
              <a:gd name="connsiteX13" fmla="*/ 894129 w 1097361"/>
              <a:gd name="connsiteY13" fmla="*/ 570651 h 1097363"/>
              <a:gd name="connsiteX14" fmla="*/ 782784 w 1097361"/>
              <a:gd name="connsiteY14" fmla="*/ 791499 h 1097363"/>
              <a:gd name="connsiteX15" fmla="*/ 774124 w 1097361"/>
              <a:gd name="connsiteY15" fmla="*/ 795243 h 1097363"/>
              <a:gd name="connsiteX16" fmla="*/ 762990 w 1097361"/>
              <a:gd name="connsiteY16" fmla="*/ 789004 h 1097363"/>
              <a:gd name="connsiteX17" fmla="*/ 765464 w 1097361"/>
              <a:gd name="connsiteY17" fmla="*/ 769040 h 1097363"/>
              <a:gd name="connsiteX18" fmla="*/ 865674 w 1097361"/>
              <a:gd name="connsiteY18" fmla="*/ 570651 h 1097363"/>
              <a:gd name="connsiteX19" fmla="*/ 765464 w 1097361"/>
              <a:gd name="connsiteY19" fmla="*/ 373510 h 1097363"/>
              <a:gd name="connsiteX20" fmla="*/ 762990 w 1097361"/>
              <a:gd name="connsiteY20" fmla="*/ 353547 h 1097363"/>
              <a:gd name="connsiteX21" fmla="*/ 772423 w 1097361"/>
              <a:gd name="connsiteY21" fmla="*/ 348088 h 1097363"/>
              <a:gd name="connsiteX22" fmla="*/ 832661 w 1097361"/>
              <a:gd name="connsiteY22" fmla="*/ 260663 h 1097363"/>
              <a:gd name="connsiteX23" fmla="*/ 843702 w 1097361"/>
              <a:gd name="connsiteY23" fmla="*/ 263153 h 1097363"/>
              <a:gd name="connsiteX24" fmla="*/ 1003965 w 1097361"/>
              <a:gd name="connsiteY24" fmla="*/ 570654 h 1097363"/>
              <a:gd name="connsiteX25" fmla="*/ 843702 w 1097361"/>
              <a:gd name="connsiteY25" fmla="*/ 879399 h 1097363"/>
              <a:gd name="connsiteX26" fmla="*/ 834869 w 1097361"/>
              <a:gd name="connsiteY26" fmla="*/ 883134 h 1097363"/>
              <a:gd name="connsiteX27" fmla="*/ 823512 w 1097361"/>
              <a:gd name="connsiteY27" fmla="*/ 876910 h 1097363"/>
              <a:gd name="connsiteX28" fmla="*/ 826035 w 1097361"/>
              <a:gd name="connsiteY28" fmla="*/ 856990 h 1097363"/>
              <a:gd name="connsiteX29" fmla="*/ 974941 w 1097361"/>
              <a:gd name="connsiteY29" fmla="*/ 570654 h 1097363"/>
              <a:gd name="connsiteX30" fmla="*/ 826035 w 1097361"/>
              <a:gd name="connsiteY30" fmla="*/ 285562 h 1097363"/>
              <a:gd name="connsiteX31" fmla="*/ 823512 w 1097361"/>
              <a:gd name="connsiteY31" fmla="*/ 265643 h 1097363"/>
              <a:gd name="connsiteX32" fmla="*/ 832661 w 1097361"/>
              <a:gd name="connsiteY32" fmla="*/ 260663 h 1097363"/>
              <a:gd name="connsiteX33" fmla="*/ 543693 w 1097361"/>
              <a:gd name="connsiteY33" fmla="*/ 28648 h 1097363"/>
              <a:gd name="connsiteX34" fmla="*/ 28681 w 1097361"/>
              <a:gd name="connsiteY34" fmla="*/ 548059 h 1097363"/>
              <a:gd name="connsiteX35" fmla="*/ 548681 w 1097361"/>
              <a:gd name="connsiteY35" fmla="*/ 1067469 h 1097363"/>
              <a:gd name="connsiteX36" fmla="*/ 1068680 w 1097361"/>
              <a:gd name="connsiteY36" fmla="*/ 548059 h 1097363"/>
              <a:gd name="connsiteX37" fmla="*/ 573621 w 1097361"/>
              <a:gd name="connsiteY37" fmla="*/ 29894 h 1097363"/>
              <a:gd name="connsiteX38" fmla="*/ 587338 w 1097361"/>
              <a:gd name="connsiteY38" fmla="*/ 132032 h 1097363"/>
              <a:gd name="connsiteX39" fmla="*/ 587338 w 1097361"/>
              <a:gd name="connsiteY39" fmla="*/ 203031 h 1097363"/>
              <a:gd name="connsiteX40" fmla="*/ 587338 w 1097361"/>
              <a:gd name="connsiteY40" fmla="*/ 204276 h 1097363"/>
              <a:gd name="connsiteX41" fmla="*/ 647194 w 1097361"/>
              <a:gd name="connsiteY41" fmla="*/ 320116 h 1097363"/>
              <a:gd name="connsiteX42" fmla="*/ 653429 w 1097361"/>
              <a:gd name="connsiteY42" fmla="*/ 323853 h 1097363"/>
              <a:gd name="connsiteX43" fmla="*/ 684604 w 1097361"/>
              <a:gd name="connsiteY43" fmla="*/ 404816 h 1097363"/>
              <a:gd name="connsiteX44" fmla="*/ 635971 w 1097361"/>
              <a:gd name="connsiteY44" fmla="*/ 454640 h 1097363"/>
              <a:gd name="connsiteX45" fmla="*/ 632230 w 1097361"/>
              <a:gd name="connsiteY45" fmla="*/ 454640 h 1097363"/>
              <a:gd name="connsiteX46" fmla="*/ 589832 w 1097361"/>
              <a:gd name="connsiteY46" fmla="*/ 454640 h 1097363"/>
              <a:gd name="connsiteX47" fmla="*/ 589832 w 1097361"/>
              <a:gd name="connsiteY47" fmla="*/ 635250 h 1097363"/>
              <a:gd name="connsiteX48" fmla="*/ 505035 w 1097361"/>
              <a:gd name="connsiteY48" fmla="*/ 721195 h 1097363"/>
              <a:gd name="connsiteX49" fmla="*/ 382829 w 1097361"/>
              <a:gd name="connsiteY49" fmla="*/ 721195 h 1097363"/>
              <a:gd name="connsiteX50" fmla="*/ 382829 w 1097361"/>
              <a:gd name="connsiteY50" fmla="*/ 724932 h 1097363"/>
              <a:gd name="connsiteX51" fmla="*/ 374100 w 1097361"/>
              <a:gd name="connsiteY51" fmla="*/ 779738 h 1097363"/>
              <a:gd name="connsiteX52" fmla="*/ 376594 w 1097361"/>
              <a:gd name="connsiteY52" fmla="*/ 890595 h 1097363"/>
              <a:gd name="connsiteX53" fmla="*/ 382829 w 1097361"/>
              <a:gd name="connsiteY53" fmla="*/ 927963 h 1097363"/>
              <a:gd name="connsiteX54" fmla="*/ 371606 w 1097361"/>
              <a:gd name="connsiteY54" fmla="*/ 945401 h 1097363"/>
              <a:gd name="connsiteX55" fmla="*/ 369112 w 1097361"/>
              <a:gd name="connsiteY55" fmla="*/ 945401 h 1097363"/>
              <a:gd name="connsiteX56" fmla="*/ 355395 w 1097361"/>
              <a:gd name="connsiteY56" fmla="*/ 934191 h 1097363"/>
              <a:gd name="connsiteX57" fmla="*/ 347913 w 1097361"/>
              <a:gd name="connsiteY57" fmla="*/ 895577 h 1097363"/>
              <a:gd name="connsiteX58" fmla="*/ 345419 w 1097361"/>
              <a:gd name="connsiteY58" fmla="*/ 774756 h 1097363"/>
              <a:gd name="connsiteX59" fmla="*/ 355395 w 1097361"/>
              <a:gd name="connsiteY59" fmla="*/ 721195 h 1097363"/>
              <a:gd name="connsiteX60" fmla="*/ 327961 w 1097361"/>
              <a:gd name="connsiteY60" fmla="*/ 721195 h 1097363"/>
              <a:gd name="connsiteX61" fmla="*/ 198273 w 1097361"/>
              <a:gd name="connsiteY61" fmla="*/ 686319 h 1097363"/>
              <a:gd name="connsiteX62" fmla="*/ 164604 w 1097361"/>
              <a:gd name="connsiteY62" fmla="*/ 666389 h 1097363"/>
              <a:gd name="connsiteX63" fmla="*/ 159616 w 1097361"/>
              <a:gd name="connsiteY63" fmla="*/ 647706 h 1097363"/>
              <a:gd name="connsiteX64" fmla="*/ 179568 w 1097361"/>
              <a:gd name="connsiteY64" fmla="*/ 641478 h 1097363"/>
              <a:gd name="connsiteX65" fmla="*/ 213237 w 1097361"/>
              <a:gd name="connsiteY65" fmla="*/ 661407 h 1097363"/>
              <a:gd name="connsiteX66" fmla="*/ 327961 w 1097361"/>
              <a:gd name="connsiteY66" fmla="*/ 692547 h 1097363"/>
              <a:gd name="connsiteX67" fmla="*/ 505035 w 1097361"/>
              <a:gd name="connsiteY67" fmla="*/ 692547 h 1097363"/>
              <a:gd name="connsiteX68" fmla="*/ 561151 w 1097361"/>
              <a:gd name="connsiteY68" fmla="*/ 635250 h 1097363"/>
              <a:gd name="connsiteX69" fmla="*/ 561151 w 1097361"/>
              <a:gd name="connsiteY69" fmla="*/ 454640 h 1097363"/>
              <a:gd name="connsiteX70" fmla="*/ 534963 w 1097361"/>
              <a:gd name="connsiteY70" fmla="*/ 455885 h 1097363"/>
              <a:gd name="connsiteX71" fmla="*/ 521246 w 1097361"/>
              <a:gd name="connsiteY71" fmla="*/ 440938 h 1097363"/>
              <a:gd name="connsiteX72" fmla="*/ 534963 w 1097361"/>
              <a:gd name="connsiteY72" fmla="*/ 427237 h 1097363"/>
              <a:gd name="connsiteX73" fmla="*/ 573621 w 1097361"/>
              <a:gd name="connsiteY73" fmla="*/ 427237 h 1097363"/>
              <a:gd name="connsiteX74" fmla="*/ 576115 w 1097361"/>
              <a:gd name="connsiteY74" fmla="*/ 425991 h 1097363"/>
              <a:gd name="connsiteX75" fmla="*/ 577361 w 1097361"/>
              <a:gd name="connsiteY75" fmla="*/ 427237 h 1097363"/>
              <a:gd name="connsiteX76" fmla="*/ 628489 w 1097361"/>
              <a:gd name="connsiteY76" fmla="*/ 425991 h 1097363"/>
              <a:gd name="connsiteX77" fmla="*/ 657170 w 1097361"/>
              <a:gd name="connsiteY77" fmla="*/ 397343 h 1097363"/>
              <a:gd name="connsiteX78" fmla="*/ 637218 w 1097361"/>
              <a:gd name="connsiteY78" fmla="*/ 348765 h 1097363"/>
              <a:gd name="connsiteX79" fmla="*/ 630983 w 1097361"/>
              <a:gd name="connsiteY79" fmla="*/ 343782 h 1097363"/>
              <a:gd name="connsiteX80" fmla="*/ 558657 w 1097361"/>
              <a:gd name="connsiteY80" fmla="*/ 204276 h 1097363"/>
              <a:gd name="connsiteX81" fmla="*/ 558657 w 1097361"/>
              <a:gd name="connsiteY81" fmla="*/ 203031 h 1097363"/>
              <a:gd name="connsiteX82" fmla="*/ 559903 w 1097361"/>
              <a:gd name="connsiteY82" fmla="*/ 132032 h 1097363"/>
              <a:gd name="connsiteX83" fmla="*/ 543693 w 1097361"/>
              <a:gd name="connsiteY83" fmla="*/ 28648 h 1097363"/>
              <a:gd name="connsiteX84" fmla="*/ 548681 w 1097361"/>
              <a:gd name="connsiteY84" fmla="*/ 0 h 1097363"/>
              <a:gd name="connsiteX85" fmla="*/ 552421 w 1097361"/>
              <a:gd name="connsiteY85" fmla="*/ 0 h 1097363"/>
              <a:gd name="connsiteX86" fmla="*/ 556163 w 1097361"/>
              <a:gd name="connsiteY86" fmla="*/ 0 h 1097363"/>
              <a:gd name="connsiteX87" fmla="*/ 1097361 w 1097361"/>
              <a:gd name="connsiteY87" fmla="*/ 548059 h 1097363"/>
              <a:gd name="connsiteX88" fmla="*/ 548681 w 1097361"/>
              <a:gd name="connsiteY88" fmla="*/ 1097363 h 1097363"/>
              <a:gd name="connsiteX89" fmla="*/ 0 w 1097361"/>
              <a:gd name="connsiteY89" fmla="*/ 548059 h 1097363"/>
              <a:gd name="connsiteX90" fmla="*/ 548681 w 1097361"/>
              <a:gd name="connsiteY90" fmla="*/ 0 h 109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97361" h="1097363">
                <a:moveTo>
                  <a:pt x="712090" y="435503"/>
                </a:moveTo>
                <a:cubicBezTo>
                  <a:pt x="715669" y="435192"/>
                  <a:pt x="719405" y="436435"/>
                  <a:pt x="722517" y="438920"/>
                </a:cubicBezTo>
                <a:cubicBezTo>
                  <a:pt x="764851" y="469990"/>
                  <a:pt x="789753" y="518458"/>
                  <a:pt x="789753" y="570654"/>
                </a:cubicBezTo>
                <a:cubicBezTo>
                  <a:pt x="789753" y="624093"/>
                  <a:pt x="764851" y="672561"/>
                  <a:pt x="722517" y="704873"/>
                </a:cubicBezTo>
                <a:cubicBezTo>
                  <a:pt x="720027" y="706116"/>
                  <a:pt x="717537" y="707358"/>
                  <a:pt x="713801" y="707358"/>
                </a:cubicBezTo>
                <a:cubicBezTo>
                  <a:pt x="710066" y="707358"/>
                  <a:pt x="705086" y="704873"/>
                  <a:pt x="702595" y="701145"/>
                </a:cubicBezTo>
                <a:cubicBezTo>
                  <a:pt x="697615" y="694931"/>
                  <a:pt x="698860" y="686231"/>
                  <a:pt x="705086" y="681260"/>
                </a:cubicBezTo>
                <a:cubicBezTo>
                  <a:pt x="741194" y="655162"/>
                  <a:pt x="761115" y="614151"/>
                  <a:pt x="761115" y="570654"/>
                </a:cubicBezTo>
                <a:cubicBezTo>
                  <a:pt x="761115" y="527157"/>
                  <a:pt x="741194" y="487388"/>
                  <a:pt x="705086" y="461290"/>
                </a:cubicBezTo>
                <a:cubicBezTo>
                  <a:pt x="698860" y="456319"/>
                  <a:pt x="697615" y="447620"/>
                  <a:pt x="702595" y="441406"/>
                </a:cubicBezTo>
                <a:cubicBezTo>
                  <a:pt x="705086" y="437678"/>
                  <a:pt x="708510" y="435813"/>
                  <a:pt x="712090" y="435503"/>
                </a:cubicBezTo>
                <a:close/>
                <a:moveTo>
                  <a:pt x="772423" y="348088"/>
                </a:moveTo>
                <a:cubicBezTo>
                  <a:pt x="775979" y="347620"/>
                  <a:pt x="779691" y="348556"/>
                  <a:pt x="782784" y="351051"/>
                </a:cubicBezTo>
                <a:cubicBezTo>
                  <a:pt x="852065" y="402208"/>
                  <a:pt x="894129" y="484558"/>
                  <a:pt x="894129" y="570651"/>
                </a:cubicBezTo>
                <a:cubicBezTo>
                  <a:pt x="894129" y="657992"/>
                  <a:pt x="852065" y="740342"/>
                  <a:pt x="782784" y="791499"/>
                </a:cubicBezTo>
                <a:cubicBezTo>
                  <a:pt x="780310" y="793995"/>
                  <a:pt x="776598" y="795243"/>
                  <a:pt x="774124" y="795243"/>
                </a:cubicBezTo>
                <a:cubicBezTo>
                  <a:pt x="769175" y="795243"/>
                  <a:pt x="765464" y="792747"/>
                  <a:pt x="762990" y="789004"/>
                </a:cubicBezTo>
                <a:cubicBezTo>
                  <a:pt x="758041" y="782765"/>
                  <a:pt x="760515" y="774031"/>
                  <a:pt x="765464" y="769040"/>
                </a:cubicBezTo>
                <a:cubicBezTo>
                  <a:pt x="827322" y="722874"/>
                  <a:pt x="865674" y="649258"/>
                  <a:pt x="865674" y="570651"/>
                </a:cubicBezTo>
                <a:cubicBezTo>
                  <a:pt x="865674" y="493292"/>
                  <a:pt x="827322" y="419676"/>
                  <a:pt x="765464" y="373510"/>
                </a:cubicBezTo>
                <a:cubicBezTo>
                  <a:pt x="760515" y="368519"/>
                  <a:pt x="758041" y="359785"/>
                  <a:pt x="762990" y="353547"/>
                </a:cubicBezTo>
                <a:cubicBezTo>
                  <a:pt x="765464" y="350427"/>
                  <a:pt x="768866" y="348556"/>
                  <a:pt x="772423" y="348088"/>
                </a:cubicBezTo>
                <a:close/>
                <a:moveTo>
                  <a:pt x="832661" y="260663"/>
                </a:moveTo>
                <a:cubicBezTo>
                  <a:pt x="836446" y="260041"/>
                  <a:pt x="840547" y="260663"/>
                  <a:pt x="843702" y="263153"/>
                </a:cubicBezTo>
                <a:cubicBezTo>
                  <a:pt x="943393" y="334115"/>
                  <a:pt x="1003965" y="449894"/>
                  <a:pt x="1003965" y="570654"/>
                </a:cubicBezTo>
                <a:cubicBezTo>
                  <a:pt x="1003965" y="692658"/>
                  <a:pt x="943393" y="808438"/>
                  <a:pt x="843702" y="879399"/>
                </a:cubicBezTo>
                <a:cubicBezTo>
                  <a:pt x="841178" y="881889"/>
                  <a:pt x="838655" y="883134"/>
                  <a:pt x="834869" y="883134"/>
                </a:cubicBezTo>
                <a:cubicBezTo>
                  <a:pt x="829821" y="883134"/>
                  <a:pt x="826035" y="880644"/>
                  <a:pt x="823512" y="876910"/>
                </a:cubicBezTo>
                <a:cubicBezTo>
                  <a:pt x="818464" y="869440"/>
                  <a:pt x="819726" y="861970"/>
                  <a:pt x="826035" y="856990"/>
                </a:cubicBezTo>
                <a:cubicBezTo>
                  <a:pt x="919417" y="791009"/>
                  <a:pt x="974941" y="683944"/>
                  <a:pt x="974941" y="570654"/>
                </a:cubicBezTo>
                <a:cubicBezTo>
                  <a:pt x="974941" y="458609"/>
                  <a:pt x="919417" y="351544"/>
                  <a:pt x="826035" y="285562"/>
                </a:cubicBezTo>
                <a:cubicBezTo>
                  <a:pt x="819726" y="281827"/>
                  <a:pt x="818464" y="271867"/>
                  <a:pt x="823512" y="265643"/>
                </a:cubicBezTo>
                <a:cubicBezTo>
                  <a:pt x="825404" y="263153"/>
                  <a:pt x="828875" y="261286"/>
                  <a:pt x="832661" y="260663"/>
                </a:cubicBezTo>
                <a:close/>
                <a:moveTo>
                  <a:pt x="543693" y="28648"/>
                </a:moveTo>
                <a:cubicBezTo>
                  <a:pt x="259376" y="32385"/>
                  <a:pt x="28681" y="262819"/>
                  <a:pt x="28681" y="548059"/>
                </a:cubicBezTo>
                <a:cubicBezTo>
                  <a:pt x="28681" y="834544"/>
                  <a:pt x="261870" y="1067469"/>
                  <a:pt x="548681" y="1067469"/>
                </a:cubicBezTo>
                <a:cubicBezTo>
                  <a:pt x="835491" y="1067469"/>
                  <a:pt x="1068680" y="834544"/>
                  <a:pt x="1068680" y="548059"/>
                </a:cubicBezTo>
                <a:cubicBezTo>
                  <a:pt x="1068680" y="270293"/>
                  <a:pt x="849208" y="42350"/>
                  <a:pt x="573621" y="29894"/>
                </a:cubicBezTo>
                <a:cubicBezTo>
                  <a:pt x="583597" y="62279"/>
                  <a:pt x="588585" y="97156"/>
                  <a:pt x="587338" y="132032"/>
                </a:cubicBezTo>
                <a:lnTo>
                  <a:pt x="587338" y="203031"/>
                </a:lnTo>
                <a:lnTo>
                  <a:pt x="587338" y="204276"/>
                </a:lnTo>
                <a:cubicBezTo>
                  <a:pt x="586091" y="251609"/>
                  <a:pt x="608537" y="295204"/>
                  <a:pt x="647194" y="320116"/>
                </a:cubicBezTo>
                <a:lnTo>
                  <a:pt x="653429" y="323853"/>
                </a:lnTo>
                <a:cubicBezTo>
                  <a:pt x="679616" y="342537"/>
                  <a:pt x="693333" y="374922"/>
                  <a:pt x="684604" y="404816"/>
                </a:cubicBezTo>
                <a:cubicBezTo>
                  <a:pt x="678369" y="427237"/>
                  <a:pt x="659664" y="447166"/>
                  <a:pt x="635971" y="454640"/>
                </a:cubicBezTo>
                <a:cubicBezTo>
                  <a:pt x="634724" y="454640"/>
                  <a:pt x="633477" y="454640"/>
                  <a:pt x="632230" y="454640"/>
                </a:cubicBezTo>
                <a:lnTo>
                  <a:pt x="589832" y="454640"/>
                </a:lnTo>
                <a:lnTo>
                  <a:pt x="589832" y="635250"/>
                </a:lnTo>
                <a:cubicBezTo>
                  <a:pt x="589832" y="682582"/>
                  <a:pt x="551175" y="721195"/>
                  <a:pt x="505035" y="721195"/>
                </a:cubicBezTo>
                <a:lnTo>
                  <a:pt x="382829" y="721195"/>
                </a:lnTo>
                <a:cubicBezTo>
                  <a:pt x="382829" y="722441"/>
                  <a:pt x="382829" y="723686"/>
                  <a:pt x="382829" y="724932"/>
                </a:cubicBezTo>
                <a:lnTo>
                  <a:pt x="374100" y="779738"/>
                </a:lnTo>
                <a:cubicBezTo>
                  <a:pt x="369112" y="815860"/>
                  <a:pt x="369112" y="854473"/>
                  <a:pt x="376594" y="890595"/>
                </a:cubicBezTo>
                <a:lnTo>
                  <a:pt x="382829" y="927963"/>
                </a:lnTo>
                <a:cubicBezTo>
                  <a:pt x="385323" y="935436"/>
                  <a:pt x="379088" y="942910"/>
                  <a:pt x="371606" y="945401"/>
                </a:cubicBezTo>
                <a:cubicBezTo>
                  <a:pt x="371606" y="945401"/>
                  <a:pt x="370359" y="945401"/>
                  <a:pt x="369112" y="945401"/>
                </a:cubicBezTo>
                <a:cubicBezTo>
                  <a:pt x="362877" y="945401"/>
                  <a:pt x="356642" y="940419"/>
                  <a:pt x="355395" y="934191"/>
                </a:cubicBezTo>
                <a:lnTo>
                  <a:pt x="347913" y="895577"/>
                </a:lnTo>
                <a:cubicBezTo>
                  <a:pt x="340431" y="855719"/>
                  <a:pt x="339184" y="814614"/>
                  <a:pt x="345419" y="774756"/>
                </a:cubicBezTo>
                <a:lnTo>
                  <a:pt x="355395" y="721195"/>
                </a:lnTo>
                <a:lnTo>
                  <a:pt x="327961" y="721195"/>
                </a:lnTo>
                <a:cubicBezTo>
                  <a:pt x="283069" y="721195"/>
                  <a:pt x="238177" y="709985"/>
                  <a:pt x="198273" y="686319"/>
                </a:cubicBezTo>
                <a:lnTo>
                  <a:pt x="164604" y="666389"/>
                </a:lnTo>
                <a:cubicBezTo>
                  <a:pt x="158369" y="662653"/>
                  <a:pt x="155875" y="653934"/>
                  <a:pt x="159616" y="647706"/>
                </a:cubicBezTo>
                <a:cubicBezTo>
                  <a:pt x="163357" y="640232"/>
                  <a:pt x="172086" y="637741"/>
                  <a:pt x="179568" y="641478"/>
                </a:cubicBezTo>
                <a:lnTo>
                  <a:pt x="213237" y="661407"/>
                </a:lnTo>
                <a:cubicBezTo>
                  <a:pt x="248153" y="682582"/>
                  <a:pt x="288057" y="692547"/>
                  <a:pt x="327961" y="692547"/>
                </a:cubicBezTo>
                <a:lnTo>
                  <a:pt x="505035" y="692547"/>
                </a:lnTo>
                <a:cubicBezTo>
                  <a:pt x="536211" y="692547"/>
                  <a:pt x="561151" y="667635"/>
                  <a:pt x="561151" y="635250"/>
                </a:cubicBezTo>
                <a:lnTo>
                  <a:pt x="561151" y="454640"/>
                </a:lnTo>
                <a:lnTo>
                  <a:pt x="534963" y="455885"/>
                </a:lnTo>
                <a:cubicBezTo>
                  <a:pt x="526235" y="455885"/>
                  <a:pt x="521246" y="449657"/>
                  <a:pt x="521246" y="440938"/>
                </a:cubicBezTo>
                <a:cubicBezTo>
                  <a:pt x="521246" y="433465"/>
                  <a:pt x="526235" y="427237"/>
                  <a:pt x="534963" y="427237"/>
                </a:cubicBezTo>
                <a:lnTo>
                  <a:pt x="573621" y="427237"/>
                </a:lnTo>
                <a:cubicBezTo>
                  <a:pt x="573621" y="425991"/>
                  <a:pt x="574867" y="425991"/>
                  <a:pt x="576115" y="425991"/>
                </a:cubicBezTo>
                <a:cubicBezTo>
                  <a:pt x="577361" y="425991"/>
                  <a:pt x="577361" y="425991"/>
                  <a:pt x="577361" y="427237"/>
                </a:cubicBezTo>
                <a:lnTo>
                  <a:pt x="628489" y="425991"/>
                </a:lnTo>
                <a:cubicBezTo>
                  <a:pt x="642206" y="421009"/>
                  <a:pt x="652182" y="411044"/>
                  <a:pt x="657170" y="397343"/>
                </a:cubicBezTo>
                <a:cubicBezTo>
                  <a:pt x="662158" y="378659"/>
                  <a:pt x="653429" y="359975"/>
                  <a:pt x="637218" y="348765"/>
                </a:cubicBezTo>
                <a:lnTo>
                  <a:pt x="630983" y="343782"/>
                </a:lnTo>
                <a:cubicBezTo>
                  <a:pt x="584844" y="312643"/>
                  <a:pt x="557409" y="260328"/>
                  <a:pt x="558657" y="204276"/>
                </a:cubicBezTo>
                <a:lnTo>
                  <a:pt x="558657" y="203031"/>
                </a:lnTo>
                <a:lnTo>
                  <a:pt x="559903" y="132032"/>
                </a:lnTo>
                <a:cubicBezTo>
                  <a:pt x="559903" y="97156"/>
                  <a:pt x="553669" y="61034"/>
                  <a:pt x="543693" y="28648"/>
                </a:cubicBezTo>
                <a:close/>
                <a:moveTo>
                  <a:pt x="548681" y="0"/>
                </a:moveTo>
                <a:cubicBezTo>
                  <a:pt x="549927" y="0"/>
                  <a:pt x="551175" y="0"/>
                  <a:pt x="552421" y="0"/>
                </a:cubicBezTo>
                <a:cubicBezTo>
                  <a:pt x="553669" y="0"/>
                  <a:pt x="554915" y="0"/>
                  <a:pt x="556163" y="0"/>
                </a:cubicBezTo>
                <a:cubicBezTo>
                  <a:pt x="855443" y="3737"/>
                  <a:pt x="1097361" y="247872"/>
                  <a:pt x="1097361" y="548059"/>
                </a:cubicBezTo>
                <a:cubicBezTo>
                  <a:pt x="1097361" y="850736"/>
                  <a:pt x="851702" y="1097363"/>
                  <a:pt x="548681" y="1097363"/>
                </a:cubicBezTo>
                <a:cubicBezTo>
                  <a:pt x="246906" y="1097363"/>
                  <a:pt x="0" y="850736"/>
                  <a:pt x="0" y="548059"/>
                </a:cubicBezTo>
                <a:cubicBezTo>
                  <a:pt x="0" y="245381"/>
                  <a:pt x="246906" y="0"/>
                  <a:pt x="54868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07">
            <a:extLst>
              <a:ext uri="{FF2B5EF4-FFF2-40B4-BE49-F238E27FC236}">
                <a16:creationId xmlns:a16="http://schemas.microsoft.com/office/drawing/2014/main" id="{54982282-E9A3-B148-96EA-BBB4FDC4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957" y="6056017"/>
            <a:ext cx="1653409" cy="1647914"/>
          </a:xfrm>
          <a:custGeom>
            <a:avLst/>
            <a:gdLst>
              <a:gd name="T0" fmla="*/ 1325 w 1326"/>
              <a:gd name="T1" fmla="*/ 661 h 1325"/>
              <a:gd name="T2" fmla="*/ 1325 w 1326"/>
              <a:gd name="T3" fmla="*/ 661 h 1325"/>
              <a:gd name="T4" fmla="*/ 662 w 1326"/>
              <a:gd name="T5" fmla="*/ 1324 h 1325"/>
              <a:gd name="T6" fmla="*/ 662 w 1326"/>
              <a:gd name="T7" fmla="*/ 1324 h 1325"/>
              <a:gd name="T8" fmla="*/ 0 w 1326"/>
              <a:gd name="T9" fmla="*/ 661 h 1325"/>
              <a:gd name="T10" fmla="*/ 0 w 1326"/>
              <a:gd name="T11" fmla="*/ 661 h 1325"/>
              <a:gd name="T12" fmla="*/ 662 w 1326"/>
              <a:gd name="T13" fmla="*/ 0 h 1325"/>
              <a:gd name="T14" fmla="*/ 662 w 1326"/>
              <a:gd name="T15" fmla="*/ 0 h 1325"/>
              <a:gd name="T16" fmla="*/ 1325 w 1326"/>
              <a:gd name="T17" fmla="*/ 661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5">
                <a:moveTo>
                  <a:pt x="1325" y="661"/>
                </a:moveTo>
                <a:lnTo>
                  <a:pt x="1325" y="661"/>
                </a:lnTo>
                <a:cubicBezTo>
                  <a:pt x="1325" y="1027"/>
                  <a:pt x="1028" y="1324"/>
                  <a:pt x="662" y="1324"/>
                </a:cubicBezTo>
                <a:lnTo>
                  <a:pt x="662" y="1324"/>
                </a:lnTo>
                <a:cubicBezTo>
                  <a:pt x="296" y="1324"/>
                  <a:pt x="0" y="1027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2" y="0"/>
                </a:cubicBezTo>
                <a:lnTo>
                  <a:pt x="662" y="0"/>
                </a:lnTo>
                <a:cubicBezTo>
                  <a:pt x="1028" y="0"/>
                  <a:pt x="1325" y="296"/>
                  <a:pt x="1325" y="661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2801D19-BE4F-EF46-89F2-9ADC3D68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0287" y="6330669"/>
            <a:ext cx="1098179" cy="1097360"/>
          </a:xfrm>
          <a:custGeom>
            <a:avLst/>
            <a:gdLst>
              <a:gd name="connsiteX0" fmla="*/ 591320 w 1098179"/>
              <a:gd name="connsiteY0" fmla="*/ 692124 h 1097360"/>
              <a:gd name="connsiteX1" fmla="*/ 603680 w 1098179"/>
              <a:gd name="connsiteY1" fmla="*/ 705203 h 1097360"/>
              <a:gd name="connsiteX2" fmla="*/ 591320 w 1098179"/>
              <a:gd name="connsiteY2" fmla="*/ 718282 h 1097360"/>
              <a:gd name="connsiteX3" fmla="*/ 577587 w 1098179"/>
              <a:gd name="connsiteY3" fmla="*/ 705203 h 1097360"/>
              <a:gd name="connsiteX4" fmla="*/ 591320 w 1098179"/>
              <a:gd name="connsiteY4" fmla="*/ 692124 h 1097360"/>
              <a:gd name="connsiteX5" fmla="*/ 591320 w 1098179"/>
              <a:gd name="connsiteY5" fmla="*/ 648180 h 1097360"/>
              <a:gd name="connsiteX6" fmla="*/ 603680 w 1098179"/>
              <a:gd name="connsiteY6" fmla="*/ 661259 h 1097360"/>
              <a:gd name="connsiteX7" fmla="*/ 591320 w 1098179"/>
              <a:gd name="connsiteY7" fmla="*/ 674338 h 1097360"/>
              <a:gd name="connsiteX8" fmla="*/ 577587 w 1098179"/>
              <a:gd name="connsiteY8" fmla="*/ 661259 h 1097360"/>
              <a:gd name="connsiteX9" fmla="*/ 591320 w 1098179"/>
              <a:gd name="connsiteY9" fmla="*/ 648180 h 1097360"/>
              <a:gd name="connsiteX10" fmla="*/ 487052 w 1098179"/>
              <a:gd name="connsiteY10" fmla="*/ 549252 h 1097360"/>
              <a:gd name="connsiteX11" fmla="*/ 550748 w 1098179"/>
              <a:gd name="connsiteY11" fmla="*/ 617783 h 1097360"/>
              <a:gd name="connsiteX12" fmla="*/ 611947 w 1098179"/>
              <a:gd name="connsiteY12" fmla="*/ 549252 h 1097360"/>
              <a:gd name="connsiteX13" fmla="*/ 415862 w 1098179"/>
              <a:gd name="connsiteY13" fmla="*/ 549252 h 1097360"/>
              <a:gd name="connsiteX14" fmla="*/ 282225 w 1098179"/>
              <a:gd name="connsiteY14" fmla="*/ 683823 h 1097360"/>
              <a:gd name="connsiteX15" fmla="*/ 282225 w 1098179"/>
              <a:gd name="connsiteY15" fmla="*/ 842068 h 1097360"/>
              <a:gd name="connsiteX16" fmla="*/ 322191 w 1098179"/>
              <a:gd name="connsiteY16" fmla="*/ 883187 h 1097360"/>
              <a:gd name="connsiteX17" fmla="*/ 776808 w 1098179"/>
              <a:gd name="connsiteY17" fmla="*/ 883187 h 1097360"/>
              <a:gd name="connsiteX18" fmla="*/ 818023 w 1098179"/>
              <a:gd name="connsiteY18" fmla="*/ 842068 h 1097360"/>
              <a:gd name="connsiteX19" fmla="*/ 818023 w 1098179"/>
              <a:gd name="connsiteY19" fmla="*/ 683823 h 1097360"/>
              <a:gd name="connsiteX20" fmla="*/ 684386 w 1098179"/>
              <a:gd name="connsiteY20" fmla="*/ 549252 h 1097360"/>
              <a:gd name="connsiteX21" fmla="*/ 650664 w 1098179"/>
              <a:gd name="connsiteY21" fmla="*/ 549252 h 1097360"/>
              <a:gd name="connsiteX22" fmla="*/ 570732 w 1098179"/>
              <a:gd name="connsiteY22" fmla="*/ 636474 h 1097360"/>
              <a:gd name="connsiteX23" fmla="*/ 564487 w 1098179"/>
              <a:gd name="connsiteY23" fmla="*/ 642704 h 1097360"/>
              <a:gd name="connsiteX24" fmla="*/ 564487 w 1098179"/>
              <a:gd name="connsiteY24" fmla="*/ 716220 h 1097360"/>
              <a:gd name="connsiteX25" fmla="*/ 549500 w 1098179"/>
              <a:gd name="connsiteY25" fmla="*/ 731172 h 1097360"/>
              <a:gd name="connsiteX26" fmla="*/ 535761 w 1098179"/>
              <a:gd name="connsiteY26" fmla="*/ 716220 h 1097360"/>
              <a:gd name="connsiteX27" fmla="*/ 535761 w 1098179"/>
              <a:gd name="connsiteY27" fmla="*/ 642704 h 1097360"/>
              <a:gd name="connsiteX28" fmla="*/ 529516 w 1098179"/>
              <a:gd name="connsiteY28" fmla="*/ 636474 h 1097360"/>
              <a:gd name="connsiteX29" fmla="*/ 448335 w 1098179"/>
              <a:gd name="connsiteY29" fmla="*/ 549252 h 1097360"/>
              <a:gd name="connsiteX30" fmla="*/ 415862 w 1098179"/>
              <a:gd name="connsiteY30" fmla="*/ 521840 h 1097360"/>
              <a:gd name="connsiteX31" fmla="*/ 684386 w 1098179"/>
              <a:gd name="connsiteY31" fmla="*/ 521840 h 1097360"/>
              <a:gd name="connsiteX32" fmla="*/ 845500 w 1098179"/>
              <a:gd name="connsiteY32" fmla="*/ 683823 h 1097360"/>
              <a:gd name="connsiteX33" fmla="*/ 845500 w 1098179"/>
              <a:gd name="connsiteY33" fmla="*/ 842068 h 1097360"/>
              <a:gd name="connsiteX34" fmla="*/ 776808 w 1098179"/>
              <a:gd name="connsiteY34" fmla="*/ 910599 h 1097360"/>
              <a:gd name="connsiteX35" fmla="*/ 322191 w 1098179"/>
              <a:gd name="connsiteY35" fmla="*/ 910599 h 1097360"/>
              <a:gd name="connsiteX36" fmla="*/ 253499 w 1098179"/>
              <a:gd name="connsiteY36" fmla="*/ 842068 h 1097360"/>
              <a:gd name="connsiteX37" fmla="*/ 253499 w 1098179"/>
              <a:gd name="connsiteY37" fmla="*/ 683823 h 1097360"/>
              <a:gd name="connsiteX38" fmla="*/ 415862 w 1098179"/>
              <a:gd name="connsiteY38" fmla="*/ 521840 h 1097360"/>
              <a:gd name="connsiteX39" fmla="*/ 548877 w 1098179"/>
              <a:gd name="connsiteY39" fmla="*/ 149521 h 1097360"/>
              <a:gd name="connsiteX40" fmla="*/ 403020 w 1098179"/>
              <a:gd name="connsiteY40" fmla="*/ 295378 h 1097360"/>
              <a:gd name="connsiteX41" fmla="*/ 548877 w 1098179"/>
              <a:gd name="connsiteY41" fmla="*/ 442482 h 1097360"/>
              <a:gd name="connsiteX42" fmla="*/ 695981 w 1098179"/>
              <a:gd name="connsiteY42" fmla="*/ 295378 h 1097360"/>
              <a:gd name="connsiteX43" fmla="*/ 548877 w 1098179"/>
              <a:gd name="connsiteY43" fmla="*/ 149521 h 1097360"/>
              <a:gd name="connsiteX44" fmla="*/ 548877 w 1098179"/>
              <a:gd name="connsiteY44" fmla="*/ 120848 h 1097360"/>
              <a:gd name="connsiteX45" fmla="*/ 724654 w 1098179"/>
              <a:gd name="connsiteY45" fmla="*/ 295378 h 1097360"/>
              <a:gd name="connsiteX46" fmla="*/ 548877 w 1098179"/>
              <a:gd name="connsiteY46" fmla="*/ 471155 h 1097360"/>
              <a:gd name="connsiteX47" fmla="*/ 374347 w 1098179"/>
              <a:gd name="connsiteY47" fmla="*/ 295378 h 1097360"/>
              <a:gd name="connsiteX48" fmla="*/ 548877 w 1098179"/>
              <a:gd name="connsiteY48" fmla="*/ 120848 h 1097360"/>
              <a:gd name="connsiteX49" fmla="*/ 549246 w 1098179"/>
              <a:gd name="connsiteY49" fmla="*/ 0 h 1097360"/>
              <a:gd name="connsiteX50" fmla="*/ 1045781 w 1098179"/>
              <a:gd name="connsiteY50" fmla="*/ 313353 h 1097360"/>
              <a:gd name="connsiteX51" fmla="*/ 1068238 w 1098179"/>
              <a:gd name="connsiteY51" fmla="*/ 303365 h 1097360"/>
              <a:gd name="connsiteX52" fmla="*/ 1084456 w 1098179"/>
              <a:gd name="connsiteY52" fmla="*/ 315850 h 1097360"/>
              <a:gd name="connsiteX53" fmla="*/ 1075723 w 1098179"/>
              <a:gd name="connsiteY53" fmla="*/ 393251 h 1097360"/>
              <a:gd name="connsiteX54" fmla="*/ 1057009 w 1098179"/>
              <a:gd name="connsiteY54" fmla="*/ 400742 h 1097360"/>
              <a:gd name="connsiteX55" fmla="*/ 994631 w 1098179"/>
              <a:gd name="connsiteY55" fmla="*/ 354551 h 1097360"/>
              <a:gd name="connsiteX56" fmla="*/ 997126 w 1098179"/>
              <a:gd name="connsiteY56" fmla="*/ 334576 h 1097360"/>
              <a:gd name="connsiteX57" fmla="*/ 1019582 w 1098179"/>
              <a:gd name="connsiteY57" fmla="*/ 325837 h 1097360"/>
              <a:gd name="connsiteX58" fmla="*/ 549246 w 1098179"/>
              <a:gd name="connsiteY58" fmla="*/ 28713 h 1097360"/>
              <a:gd name="connsiteX59" fmla="*/ 174973 w 1098179"/>
              <a:gd name="connsiteY59" fmla="*/ 188511 h 1097360"/>
              <a:gd name="connsiteX60" fmla="*/ 30254 w 1098179"/>
              <a:gd name="connsiteY60" fmla="*/ 568030 h 1097360"/>
              <a:gd name="connsiteX61" fmla="*/ 529285 w 1098179"/>
              <a:gd name="connsiteY61" fmla="*/ 1068646 h 1097360"/>
              <a:gd name="connsiteX62" fmla="*/ 909795 w 1098179"/>
              <a:gd name="connsiteY62" fmla="*/ 923830 h 1097360"/>
              <a:gd name="connsiteX63" fmla="*/ 1069485 w 1098179"/>
              <a:gd name="connsiteY63" fmla="*/ 548055 h 1097360"/>
              <a:gd name="connsiteX64" fmla="*/ 1084456 w 1098179"/>
              <a:gd name="connsiteY64" fmla="*/ 534323 h 1097360"/>
              <a:gd name="connsiteX65" fmla="*/ 1098179 w 1098179"/>
              <a:gd name="connsiteY65" fmla="*/ 548055 h 1097360"/>
              <a:gd name="connsiteX66" fmla="*/ 929757 w 1098179"/>
              <a:gd name="connsiteY66" fmla="*/ 943804 h 1097360"/>
              <a:gd name="connsiteX67" fmla="*/ 550493 w 1098179"/>
              <a:gd name="connsiteY67" fmla="*/ 1097360 h 1097360"/>
              <a:gd name="connsiteX68" fmla="*/ 528037 w 1098179"/>
              <a:gd name="connsiteY68" fmla="*/ 1097360 h 1097360"/>
              <a:gd name="connsiteX69" fmla="*/ 312 w 1098179"/>
              <a:gd name="connsiteY69" fmla="*/ 569278 h 1097360"/>
              <a:gd name="connsiteX70" fmla="*/ 153764 w 1098179"/>
              <a:gd name="connsiteY70" fmla="*/ 168536 h 1097360"/>
              <a:gd name="connsiteX71" fmla="*/ 549246 w 1098179"/>
              <a:gd name="connsiteY71" fmla="*/ 0 h 109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98179" h="1097360">
                <a:moveTo>
                  <a:pt x="591320" y="692124"/>
                </a:moveTo>
                <a:cubicBezTo>
                  <a:pt x="598187" y="692124"/>
                  <a:pt x="603680" y="698664"/>
                  <a:pt x="603680" y="705203"/>
                </a:cubicBezTo>
                <a:cubicBezTo>
                  <a:pt x="603680" y="713051"/>
                  <a:pt x="598187" y="718282"/>
                  <a:pt x="591320" y="718282"/>
                </a:cubicBezTo>
                <a:cubicBezTo>
                  <a:pt x="583080" y="718282"/>
                  <a:pt x="577587" y="713051"/>
                  <a:pt x="577587" y="705203"/>
                </a:cubicBezTo>
                <a:cubicBezTo>
                  <a:pt x="577587" y="698664"/>
                  <a:pt x="583080" y="692124"/>
                  <a:pt x="591320" y="692124"/>
                </a:cubicBezTo>
                <a:close/>
                <a:moveTo>
                  <a:pt x="591320" y="648180"/>
                </a:moveTo>
                <a:cubicBezTo>
                  <a:pt x="598187" y="648180"/>
                  <a:pt x="603680" y="653411"/>
                  <a:pt x="603680" y="661259"/>
                </a:cubicBezTo>
                <a:cubicBezTo>
                  <a:pt x="603680" y="667798"/>
                  <a:pt x="598187" y="674338"/>
                  <a:pt x="591320" y="674338"/>
                </a:cubicBezTo>
                <a:cubicBezTo>
                  <a:pt x="583080" y="674338"/>
                  <a:pt x="577587" y="667798"/>
                  <a:pt x="577587" y="661259"/>
                </a:cubicBezTo>
                <a:cubicBezTo>
                  <a:pt x="577587" y="653411"/>
                  <a:pt x="583080" y="648180"/>
                  <a:pt x="591320" y="648180"/>
                </a:cubicBezTo>
                <a:close/>
                <a:moveTo>
                  <a:pt x="487052" y="549252"/>
                </a:moveTo>
                <a:lnTo>
                  <a:pt x="550748" y="617783"/>
                </a:lnTo>
                <a:lnTo>
                  <a:pt x="611947" y="549252"/>
                </a:lnTo>
                <a:close/>
                <a:moveTo>
                  <a:pt x="415862" y="549252"/>
                </a:moveTo>
                <a:cubicBezTo>
                  <a:pt x="342174" y="549252"/>
                  <a:pt x="282225" y="609061"/>
                  <a:pt x="282225" y="683823"/>
                </a:cubicBezTo>
                <a:lnTo>
                  <a:pt x="282225" y="842068"/>
                </a:lnTo>
                <a:cubicBezTo>
                  <a:pt x="282225" y="864496"/>
                  <a:pt x="300959" y="883187"/>
                  <a:pt x="322191" y="883187"/>
                </a:cubicBezTo>
                <a:lnTo>
                  <a:pt x="776808" y="883187"/>
                </a:lnTo>
                <a:cubicBezTo>
                  <a:pt x="799289" y="883187"/>
                  <a:pt x="818023" y="864496"/>
                  <a:pt x="818023" y="842068"/>
                </a:cubicBezTo>
                <a:lnTo>
                  <a:pt x="818023" y="683823"/>
                </a:lnTo>
                <a:cubicBezTo>
                  <a:pt x="818023" y="609061"/>
                  <a:pt x="756825" y="549252"/>
                  <a:pt x="684386" y="549252"/>
                </a:cubicBezTo>
                <a:lnTo>
                  <a:pt x="650664" y="549252"/>
                </a:lnTo>
                <a:lnTo>
                  <a:pt x="570732" y="636474"/>
                </a:lnTo>
                <a:cubicBezTo>
                  <a:pt x="568234" y="638966"/>
                  <a:pt x="565736" y="640212"/>
                  <a:pt x="564487" y="642704"/>
                </a:cubicBezTo>
                <a:lnTo>
                  <a:pt x="564487" y="716220"/>
                </a:lnTo>
                <a:cubicBezTo>
                  <a:pt x="564487" y="724942"/>
                  <a:pt x="558242" y="731172"/>
                  <a:pt x="549500" y="731172"/>
                </a:cubicBezTo>
                <a:cubicBezTo>
                  <a:pt x="542006" y="731172"/>
                  <a:pt x="535761" y="724942"/>
                  <a:pt x="535761" y="716220"/>
                </a:cubicBezTo>
                <a:lnTo>
                  <a:pt x="535761" y="642704"/>
                </a:lnTo>
                <a:cubicBezTo>
                  <a:pt x="532014" y="640212"/>
                  <a:pt x="530765" y="638966"/>
                  <a:pt x="529516" y="636474"/>
                </a:cubicBezTo>
                <a:lnTo>
                  <a:pt x="448335" y="549252"/>
                </a:lnTo>
                <a:close/>
                <a:moveTo>
                  <a:pt x="415862" y="521840"/>
                </a:moveTo>
                <a:lnTo>
                  <a:pt x="684386" y="521840"/>
                </a:lnTo>
                <a:cubicBezTo>
                  <a:pt x="773061" y="521840"/>
                  <a:pt x="845500" y="594109"/>
                  <a:pt x="845500" y="683823"/>
                </a:cubicBezTo>
                <a:lnTo>
                  <a:pt x="845500" y="842068"/>
                </a:lnTo>
                <a:cubicBezTo>
                  <a:pt x="845500" y="879449"/>
                  <a:pt x="815525" y="910599"/>
                  <a:pt x="776808" y="910599"/>
                </a:cubicBezTo>
                <a:lnTo>
                  <a:pt x="322191" y="910599"/>
                </a:lnTo>
                <a:cubicBezTo>
                  <a:pt x="284723" y="910599"/>
                  <a:pt x="253499" y="879449"/>
                  <a:pt x="253499" y="842068"/>
                </a:cubicBezTo>
                <a:lnTo>
                  <a:pt x="253499" y="683823"/>
                </a:lnTo>
                <a:cubicBezTo>
                  <a:pt x="253499" y="594109"/>
                  <a:pt x="327187" y="521840"/>
                  <a:pt x="415862" y="521840"/>
                </a:cubicBezTo>
                <a:close/>
                <a:moveTo>
                  <a:pt x="548877" y="149521"/>
                </a:moveTo>
                <a:cubicBezTo>
                  <a:pt x="467845" y="149521"/>
                  <a:pt x="403020" y="214346"/>
                  <a:pt x="403020" y="295378"/>
                </a:cubicBezTo>
                <a:cubicBezTo>
                  <a:pt x="403020" y="376410"/>
                  <a:pt x="467845" y="442482"/>
                  <a:pt x="548877" y="442482"/>
                </a:cubicBezTo>
                <a:cubicBezTo>
                  <a:pt x="629909" y="442482"/>
                  <a:pt x="695981" y="376410"/>
                  <a:pt x="695981" y="295378"/>
                </a:cubicBezTo>
                <a:cubicBezTo>
                  <a:pt x="695981" y="214346"/>
                  <a:pt x="629909" y="149521"/>
                  <a:pt x="548877" y="149521"/>
                </a:cubicBezTo>
                <a:close/>
                <a:moveTo>
                  <a:pt x="548877" y="120848"/>
                </a:moveTo>
                <a:cubicBezTo>
                  <a:pt x="646116" y="120848"/>
                  <a:pt x="724654" y="199386"/>
                  <a:pt x="724654" y="295378"/>
                </a:cubicBezTo>
                <a:cubicBezTo>
                  <a:pt x="724654" y="392616"/>
                  <a:pt x="646116" y="471155"/>
                  <a:pt x="548877" y="471155"/>
                </a:cubicBezTo>
                <a:cubicBezTo>
                  <a:pt x="452886" y="471155"/>
                  <a:pt x="374347" y="392616"/>
                  <a:pt x="374347" y="295378"/>
                </a:cubicBezTo>
                <a:cubicBezTo>
                  <a:pt x="374347" y="199386"/>
                  <a:pt x="452886" y="120848"/>
                  <a:pt x="548877" y="120848"/>
                </a:cubicBezTo>
                <a:close/>
                <a:moveTo>
                  <a:pt x="549246" y="0"/>
                </a:moveTo>
                <a:cubicBezTo>
                  <a:pt x="762581" y="0"/>
                  <a:pt x="954708" y="123593"/>
                  <a:pt x="1045781" y="313353"/>
                </a:cubicBezTo>
                <a:lnTo>
                  <a:pt x="1068238" y="303365"/>
                </a:lnTo>
                <a:cubicBezTo>
                  <a:pt x="1075723" y="299620"/>
                  <a:pt x="1084456" y="307111"/>
                  <a:pt x="1084456" y="315850"/>
                </a:cubicBezTo>
                <a:lnTo>
                  <a:pt x="1075723" y="393251"/>
                </a:lnTo>
                <a:cubicBezTo>
                  <a:pt x="1074475" y="401990"/>
                  <a:pt x="1064495" y="405736"/>
                  <a:pt x="1057009" y="400742"/>
                </a:cubicBezTo>
                <a:lnTo>
                  <a:pt x="994631" y="354551"/>
                </a:lnTo>
                <a:cubicBezTo>
                  <a:pt x="987145" y="349557"/>
                  <a:pt x="988393" y="338321"/>
                  <a:pt x="997126" y="334576"/>
                </a:cubicBezTo>
                <a:lnTo>
                  <a:pt x="1019582" y="325837"/>
                </a:lnTo>
                <a:cubicBezTo>
                  <a:pt x="933499" y="144816"/>
                  <a:pt x="751353" y="28713"/>
                  <a:pt x="549246" y="28713"/>
                </a:cubicBezTo>
                <a:cubicBezTo>
                  <a:pt x="407022" y="28713"/>
                  <a:pt x="273531" y="84892"/>
                  <a:pt x="174973" y="188511"/>
                </a:cubicBezTo>
                <a:cubicBezTo>
                  <a:pt x="75167" y="292130"/>
                  <a:pt x="24016" y="426959"/>
                  <a:pt x="30254" y="568030"/>
                </a:cubicBezTo>
                <a:cubicBezTo>
                  <a:pt x="40235" y="838937"/>
                  <a:pt x="259808" y="1058659"/>
                  <a:pt x="529285" y="1068646"/>
                </a:cubicBezTo>
                <a:cubicBezTo>
                  <a:pt x="672756" y="1073640"/>
                  <a:pt x="807494" y="1022455"/>
                  <a:pt x="909795" y="923830"/>
                </a:cubicBezTo>
                <a:cubicBezTo>
                  <a:pt x="1013344" y="823956"/>
                  <a:pt x="1069485" y="691623"/>
                  <a:pt x="1069485" y="548055"/>
                </a:cubicBezTo>
                <a:cubicBezTo>
                  <a:pt x="1069485" y="540565"/>
                  <a:pt x="1075723" y="534323"/>
                  <a:pt x="1084456" y="534323"/>
                </a:cubicBezTo>
                <a:cubicBezTo>
                  <a:pt x="1091941" y="534323"/>
                  <a:pt x="1098179" y="540565"/>
                  <a:pt x="1098179" y="548055"/>
                </a:cubicBezTo>
                <a:cubicBezTo>
                  <a:pt x="1098179" y="699114"/>
                  <a:pt x="1039543" y="838937"/>
                  <a:pt x="929757" y="943804"/>
                </a:cubicBezTo>
                <a:cubicBezTo>
                  <a:pt x="827455" y="1043678"/>
                  <a:pt x="692717" y="1097360"/>
                  <a:pt x="550493" y="1097360"/>
                </a:cubicBezTo>
                <a:cubicBezTo>
                  <a:pt x="543008" y="1097360"/>
                  <a:pt x="535523" y="1097360"/>
                  <a:pt x="528037" y="1097360"/>
                </a:cubicBezTo>
                <a:cubicBezTo>
                  <a:pt x="243590" y="1086124"/>
                  <a:pt x="12788" y="855167"/>
                  <a:pt x="312" y="569278"/>
                </a:cubicBezTo>
                <a:cubicBezTo>
                  <a:pt x="-4678" y="419468"/>
                  <a:pt x="50215" y="277149"/>
                  <a:pt x="153764" y="168536"/>
                </a:cubicBezTo>
                <a:cubicBezTo>
                  <a:pt x="258561" y="59924"/>
                  <a:pt x="399537" y="0"/>
                  <a:pt x="54924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84">
            <a:extLst>
              <a:ext uri="{FF2B5EF4-FFF2-40B4-BE49-F238E27FC236}">
                <a16:creationId xmlns:a16="http://schemas.microsoft.com/office/drawing/2014/main" id="{308CB664-330D-BD44-8C89-6E28CB19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957" y="11005252"/>
            <a:ext cx="1653409" cy="1647914"/>
          </a:xfrm>
          <a:custGeom>
            <a:avLst/>
            <a:gdLst>
              <a:gd name="T0" fmla="*/ 1325 w 1326"/>
              <a:gd name="T1" fmla="*/ 662 h 1325"/>
              <a:gd name="T2" fmla="*/ 1325 w 1326"/>
              <a:gd name="T3" fmla="*/ 662 h 1325"/>
              <a:gd name="T4" fmla="*/ 662 w 1326"/>
              <a:gd name="T5" fmla="*/ 1324 h 1325"/>
              <a:gd name="T6" fmla="*/ 662 w 1326"/>
              <a:gd name="T7" fmla="*/ 1324 h 1325"/>
              <a:gd name="T8" fmla="*/ 0 w 1326"/>
              <a:gd name="T9" fmla="*/ 662 h 1325"/>
              <a:gd name="T10" fmla="*/ 0 w 1326"/>
              <a:gd name="T11" fmla="*/ 662 h 1325"/>
              <a:gd name="T12" fmla="*/ 662 w 1326"/>
              <a:gd name="T13" fmla="*/ 0 h 1325"/>
              <a:gd name="T14" fmla="*/ 662 w 1326"/>
              <a:gd name="T15" fmla="*/ 0 h 1325"/>
              <a:gd name="T16" fmla="*/ 1325 w 1326"/>
              <a:gd name="T17" fmla="*/ 66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5">
                <a:moveTo>
                  <a:pt x="1325" y="662"/>
                </a:moveTo>
                <a:lnTo>
                  <a:pt x="1325" y="662"/>
                </a:lnTo>
                <a:cubicBezTo>
                  <a:pt x="1325" y="1028"/>
                  <a:pt x="1028" y="1324"/>
                  <a:pt x="662" y="1324"/>
                </a:cubicBezTo>
                <a:lnTo>
                  <a:pt x="662" y="1324"/>
                </a:lnTo>
                <a:cubicBezTo>
                  <a:pt x="296" y="1324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6" y="0"/>
                  <a:pt x="662" y="0"/>
                </a:cubicBezTo>
                <a:lnTo>
                  <a:pt x="662" y="0"/>
                </a:lnTo>
                <a:cubicBezTo>
                  <a:pt x="1028" y="0"/>
                  <a:pt x="1325" y="296"/>
                  <a:pt x="1325" y="662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163E310-783B-834E-A14A-42383E6C9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0261" y="11280668"/>
            <a:ext cx="1098231" cy="1096602"/>
          </a:xfrm>
          <a:custGeom>
            <a:avLst/>
            <a:gdLst>
              <a:gd name="connsiteX0" fmla="*/ 578271 w 1098231"/>
              <a:gd name="connsiteY0" fmla="*/ 583570 h 1096602"/>
              <a:gd name="connsiteX1" fmla="*/ 441109 w 1098231"/>
              <a:gd name="connsiteY1" fmla="*/ 720685 h 1096602"/>
              <a:gd name="connsiteX2" fmla="*/ 441109 w 1098231"/>
              <a:gd name="connsiteY2" fmla="*/ 883976 h 1096602"/>
              <a:gd name="connsiteX3" fmla="*/ 483505 w 1098231"/>
              <a:gd name="connsiteY3" fmla="*/ 925111 h 1096602"/>
              <a:gd name="connsiteX4" fmla="*/ 946115 w 1098231"/>
              <a:gd name="connsiteY4" fmla="*/ 925111 h 1096602"/>
              <a:gd name="connsiteX5" fmla="*/ 988510 w 1098231"/>
              <a:gd name="connsiteY5" fmla="*/ 883976 h 1096602"/>
              <a:gd name="connsiteX6" fmla="*/ 988510 w 1098231"/>
              <a:gd name="connsiteY6" fmla="*/ 836610 h 1096602"/>
              <a:gd name="connsiteX7" fmla="*/ 988510 w 1098231"/>
              <a:gd name="connsiteY7" fmla="*/ 830377 h 1096602"/>
              <a:gd name="connsiteX8" fmla="*/ 988510 w 1098231"/>
              <a:gd name="connsiteY8" fmla="*/ 720685 h 1096602"/>
              <a:gd name="connsiteX9" fmla="*/ 851348 w 1098231"/>
              <a:gd name="connsiteY9" fmla="*/ 583570 h 1096602"/>
              <a:gd name="connsiteX10" fmla="*/ 202946 w 1098231"/>
              <a:gd name="connsiteY10" fmla="*/ 501301 h 1096602"/>
              <a:gd name="connsiteX11" fmla="*/ 111920 w 1098231"/>
              <a:gd name="connsiteY11" fmla="*/ 593542 h 1096602"/>
              <a:gd name="connsiteX12" fmla="*/ 111920 w 1098231"/>
              <a:gd name="connsiteY12" fmla="*/ 706974 h 1096602"/>
              <a:gd name="connsiteX13" fmla="*/ 136859 w 1098231"/>
              <a:gd name="connsiteY13" fmla="*/ 733150 h 1096602"/>
              <a:gd name="connsiteX14" fmla="*/ 413677 w 1098231"/>
              <a:gd name="connsiteY14" fmla="*/ 733150 h 1096602"/>
              <a:gd name="connsiteX15" fmla="*/ 413677 w 1098231"/>
              <a:gd name="connsiteY15" fmla="*/ 720685 h 1096602"/>
              <a:gd name="connsiteX16" fmla="*/ 485998 w 1098231"/>
              <a:gd name="connsiteY16" fmla="*/ 583570 h 1096602"/>
              <a:gd name="connsiteX17" fmla="*/ 394973 w 1098231"/>
              <a:gd name="connsiteY17" fmla="*/ 501301 h 1096602"/>
              <a:gd name="connsiteX18" fmla="*/ 300215 w 1098231"/>
              <a:gd name="connsiteY18" fmla="*/ 214412 h 1096602"/>
              <a:gd name="connsiteX19" fmla="*/ 199676 w 1098231"/>
              <a:gd name="connsiteY19" fmla="*/ 314469 h 1096602"/>
              <a:gd name="connsiteX20" fmla="*/ 300215 w 1098231"/>
              <a:gd name="connsiteY20" fmla="*/ 414526 h 1096602"/>
              <a:gd name="connsiteX21" fmla="*/ 399514 w 1098231"/>
              <a:gd name="connsiteY21" fmla="*/ 314469 h 1096602"/>
              <a:gd name="connsiteX22" fmla="*/ 300215 w 1098231"/>
              <a:gd name="connsiteY22" fmla="*/ 214412 h 1096602"/>
              <a:gd name="connsiteX23" fmla="*/ 125935 w 1098231"/>
              <a:gd name="connsiteY23" fmla="*/ 203884 h 1096602"/>
              <a:gd name="connsiteX24" fmla="*/ 135922 w 1098231"/>
              <a:gd name="connsiteY24" fmla="*/ 206222 h 1096602"/>
              <a:gd name="connsiteX25" fmla="*/ 139667 w 1098231"/>
              <a:gd name="connsiteY25" fmla="*/ 227422 h 1096602"/>
              <a:gd name="connsiteX26" fmla="*/ 94724 w 1098231"/>
              <a:gd name="connsiteY26" fmla="*/ 799809 h 1096602"/>
              <a:gd name="connsiteX27" fmla="*/ 408078 w 1098231"/>
              <a:gd name="connsiteY27" fmla="*/ 1046721 h 1096602"/>
              <a:gd name="connsiteX28" fmla="*/ 791344 w 1098231"/>
              <a:gd name="connsiteY28" fmla="*/ 1006816 h 1096602"/>
              <a:gd name="connsiteX29" fmla="*/ 780108 w 1098231"/>
              <a:gd name="connsiteY29" fmla="*/ 989357 h 1096602"/>
              <a:gd name="connsiteX30" fmla="*/ 786350 w 1098231"/>
              <a:gd name="connsiteY30" fmla="*/ 978134 h 1096602"/>
              <a:gd name="connsiteX31" fmla="*/ 858759 w 1098231"/>
              <a:gd name="connsiteY31" fmla="*/ 979381 h 1096602"/>
              <a:gd name="connsiteX32" fmla="*/ 865001 w 1098231"/>
              <a:gd name="connsiteY32" fmla="*/ 989357 h 1096602"/>
              <a:gd name="connsiteX33" fmla="*/ 827548 w 1098231"/>
              <a:gd name="connsiteY33" fmla="*/ 1051709 h 1096602"/>
              <a:gd name="connsiteX34" fmla="*/ 816312 w 1098231"/>
              <a:gd name="connsiteY34" fmla="*/ 1051709 h 1096602"/>
              <a:gd name="connsiteX35" fmla="*/ 805076 w 1098231"/>
              <a:gd name="connsiteY35" fmla="*/ 1033003 h 1096602"/>
              <a:gd name="connsiteX36" fmla="*/ 550398 w 1098231"/>
              <a:gd name="connsiteY36" fmla="*/ 1096602 h 1096602"/>
              <a:gd name="connsiteX37" fmla="*/ 399339 w 1098231"/>
              <a:gd name="connsiteY37" fmla="*/ 1074155 h 1096602"/>
              <a:gd name="connsiteX38" fmla="*/ 69755 w 1098231"/>
              <a:gd name="connsiteY38" fmla="*/ 814773 h 1096602"/>
              <a:gd name="connsiteX39" fmla="*/ 115947 w 1098231"/>
              <a:gd name="connsiteY39" fmla="*/ 209963 h 1096602"/>
              <a:gd name="connsiteX40" fmla="*/ 125935 w 1098231"/>
              <a:gd name="connsiteY40" fmla="*/ 203884 h 1096602"/>
              <a:gd name="connsiteX41" fmla="*/ 300215 w 1098231"/>
              <a:gd name="connsiteY41" fmla="*/ 186001 h 1096602"/>
              <a:gd name="connsiteX42" fmla="*/ 428062 w 1098231"/>
              <a:gd name="connsiteY42" fmla="*/ 314469 h 1096602"/>
              <a:gd name="connsiteX43" fmla="*/ 300215 w 1098231"/>
              <a:gd name="connsiteY43" fmla="*/ 442937 h 1096602"/>
              <a:gd name="connsiteX44" fmla="*/ 171128 w 1098231"/>
              <a:gd name="connsiteY44" fmla="*/ 314469 h 1096602"/>
              <a:gd name="connsiteX45" fmla="*/ 300215 w 1098231"/>
              <a:gd name="connsiteY45" fmla="*/ 186001 h 1096602"/>
              <a:gd name="connsiteX46" fmla="*/ 712193 w 1098231"/>
              <a:gd name="connsiteY46" fmla="*/ 171812 h 1096602"/>
              <a:gd name="connsiteX47" fmla="*/ 562181 w 1098231"/>
              <a:gd name="connsiteY47" fmla="*/ 320582 h 1096602"/>
              <a:gd name="connsiteX48" fmla="*/ 712193 w 1098231"/>
              <a:gd name="connsiteY48" fmla="*/ 469351 h 1096602"/>
              <a:gd name="connsiteX49" fmla="*/ 860964 w 1098231"/>
              <a:gd name="connsiteY49" fmla="*/ 320582 h 1096602"/>
              <a:gd name="connsiteX50" fmla="*/ 712193 w 1098231"/>
              <a:gd name="connsiteY50" fmla="*/ 171812 h 1096602"/>
              <a:gd name="connsiteX51" fmla="*/ 712193 w 1098231"/>
              <a:gd name="connsiteY51" fmla="*/ 142058 h 1096602"/>
              <a:gd name="connsiteX52" fmla="*/ 889478 w 1098231"/>
              <a:gd name="connsiteY52" fmla="*/ 320582 h 1096602"/>
              <a:gd name="connsiteX53" fmla="*/ 712193 w 1098231"/>
              <a:gd name="connsiteY53" fmla="*/ 497865 h 1096602"/>
              <a:gd name="connsiteX54" fmla="*/ 533667 w 1098231"/>
              <a:gd name="connsiteY54" fmla="*/ 320582 h 1096602"/>
              <a:gd name="connsiteX55" fmla="*/ 712193 w 1098231"/>
              <a:gd name="connsiteY55" fmla="*/ 142058 h 1096602"/>
              <a:gd name="connsiteX56" fmla="*/ 505326 w 1098231"/>
              <a:gd name="connsiteY56" fmla="*/ 1922 h 1096602"/>
              <a:gd name="connsiteX57" fmla="*/ 711692 w 1098231"/>
              <a:gd name="connsiteY57" fmla="*/ 23892 h 1096602"/>
              <a:gd name="connsiteX58" fmla="*/ 1034646 w 1098231"/>
              <a:gd name="connsiteY58" fmla="*/ 291889 h 1096602"/>
              <a:gd name="connsiteX59" fmla="*/ 1017189 w 1098231"/>
              <a:gd name="connsiteY59" fmla="*/ 836610 h 1096602"/>
              <a:gd name="connsiteX60" fmla="*/ 1017189 w 1098231"/>
              <a:gd name="connsiteY60" fmla="*/ 883976 h 1096602"/>
              <a:gd name="connsiteX61" fmla="*/ 946115 w 1098231"/>
              <a:gd name="connsiteY61" fmla="*/ 953780 h 1096602"/>
              <a:gd name="connsiteX62" fmla="*/ 483505 w 1098231"/>
              <a:gd name="connsiteY62" fmla="*/ 953780 h 1096602"/>
              <a:gd name="connsiteX63" fmla="*/ 413677 w 1098231"/>
              <a:gd name="connsiteY63" fmla="*/ 883976 h 1096602"/>
              <a:gd name="connsiteX64" fmla="*/ 413677 w 1098231"/>
              <a:gd name="connsiteY64" fmla="*/ 760573 h 1096602"/>
              <a:gd name="connsiteX65" fmla="*/ 136859 w 1098231"/>
              <a:gd name="connsiteY65" fmla="*/ 760573 h 1096602"/>
              <a:gd name="connsiteX66" fmla="*/ 83241 w 1098231"/>
              <a:gd name="connsiteY66" fmla="*/ 706974 h 1096602"/>
              <a:gd name="connsiteX67" fmla="*/ 83241 w 1098231"/>
              <a:gd name="connsiteY67" fmla="*/ 593542 h 1096602"/>
              <a:gd name="connsiteX68" fmla="*/ 202946 w 1098231"/>
              <a:gd name="connsiteY68" fmla="*/ 473878 h 1096602"/>
              <a:gd name="connsiteX69" fmla="*/ 394973 w 1098231"/>
              <a:gd name="connsiteY69" fmla="*/ 473878 h 1096602"/>
              <a:gd name="connsiteX70" fmla="*/ 513431 w 1098231"/>
              <a:gd name="connsiteY70" fmla="*/ 568612 h 1096602"/>
              <a:gd name="connsiteX71" fmla="*/ 578271 w 1098231"/>
              <a:gd name="connsiteY71" fmla="*/ 554900 h 1096602"/>
              <a:gd name="connsiteX72" fmla="*/ 851348 w 1098231"/>
              <a:gd name="connsiteY72" fmla="*/ 554900 h 1096602"/>
              <a:gd name="connsiteX73" fmla="*/ 1017189 w 1098231"/>
              <a:gd name="connsiteY73" fmla="*/ 720685 h 1096602"/>
              <a:gd name="connsiteX74" fmla="*/ 1017189 w 1098231"/>
              <a:gd name="connsiteY74" fmla="*/ 778024 h 1096602"/>
              <a:gd name="connsiteX75" fmla="*/ 1009708 w 1098231"/>
              <a:gd name="connsiteY75" fmla="*/ 305600 h 1096602"/>
              <a:gd name="connsiteX76" fmla="*/ 702964 w 1098231"/>
              <a:gd name="connsiteY76" fmla="*/ 51314 h 1096602"/>
              <a:gd name="connsiteX77" fmla="*/ 318910 w 1098231"/>
              <a:gd name="connsiteY77" fmla="*/ 82477 h 1096602"/>
              <a:gd name="connsiteX78" fmla="*/ 328886 w 1098231"/>
              <a:gd name="connsiteY78" fmla="*/ 102421 h 1096602"/>
              <a:gd name="connsiteX79" fmla="*/ 322651 w 1098231"/>
              <a:gd name="connsiteY79" fmla="*/ 112393 h 1096602"/>
              <a:gd name="connsiteX80" fmla="*/ 251576 w 1098231"/>
              <a:gd name="connsiteY80" fmla="*/ 109900 h 1096602"/>
              <a:gd name="connsiteX81" fmla="*/ 245342 w 1098231"/>
              <a:gd name="connsiteY81" fmla="*/ 98682 h 1096602"/>
              <a:gd name="connsiteX82" fmla="*/ 283996 w 1098231"/>
              <a:gd name="connsiteY82" fmla="*/ 37603 h 1096602"/>
              <a:gd name="connsiteX83" fmla="*/ 295219 w 1098231"/>
              <a:gd name="connsiteY83" fmla="*/ 38850 h 1096602"/>
              <a:gd name="connsiteX84" fmla="*/ 306441 w 1098231"/>
              <a:gd name="connsiteY84" fmla="*/ 57547 h 1096602"/>
              <a:gd name="connsiteX85" fmla="*/ 505326 w 1098231"/>
              <a:gd name="connsiteY85" fmla="*/ 1922 h 109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98231" h="1096602">
                <a:moveTo>
                  <a:pt x="578271" y="583570"/>
                </a:moveTo>
                <a:cubicBezTo>
                  <a:pt x="503455" y="583570"/>
                  <a:pt x="441109" y="644648"/>
                  <a:pt x="441109" y="720685"/>
                </a:cubicBezTo>
                <a:lnTo>
                  <a:pt x="441109" y="883976"/>
                </a:lnTo>
                <a:cubicBezTo>
                  <a:pt x="441109" y="906414"/>
                  <a:pt x="459813" y="925111"/>
                  <a:pt x="483505" y="925111"/>
                </a:cubicBezTo>
                <a:lnTo>
                  <a:pt x="946115" y="925111"/>
                </a:lnTo>
                <a:cubicBezTo>
                  <a:pt x="969806" y="925111"/>
                  <a:pt x="988510" y="906414"/>
                  <a:pt x="988510" y="883976"/>
                </a:cubicBezTo>
                <a:lnTo>
                  <a:pt x="988510" y="836610"/>
                </a:lnTo>
                <a:cubicBezTo>
                  <a:pt x="988510" y="834116"/>
                  <a:pt x="988510" y="832870"/>
                  <a:pt x="988510" y="830377"/>
                </a:cubicBezTo>
                <a:lnTo>
                  <a:pt x="988510" y="720685"/>
                </a:lnTo>
                <a:cubicBezTo>
                  <a:pt x="988510" y="644648"/>
                  <a:pt x="927411" y="583570"/>
                  <a:pt x="851348" y="583570"/>
                </a:cubicBezTo>
                <a:close/>
                <a:moveTo>
                  <a:pt x="202946" y="501301"/>
                </a:moveTo>
                <a:cubicBezTo>
                  <a:pt x="153069" y="501301"/>
                  <a:pt x="111920" y="542436"/>
                  <a:pt x="111920" y="593542"/>
                </a:cubicBezTo>
                <a:lnTo>
                  <a:pt x="111920" y="706974"/>
                </a:lnTo>
                <a:cubicBezTo>
                  <a:pt x="111920" y="720685"/>
                  <a:pt x="123143" y="733150"/>
                  <a:pt x="136859" y="733150"/>
                </a:cubicBezTo>
                <a:lnTo>
                  <a:pt x="413677" y="733150"/>
                </a:lnTo>
                <a:lnTo>
                  <a:pt x="413677" y="720685"/>
                </a:lnTo>
                <a:cubicBezTo>
                  <a:pt x="413677" y="663346"/>
                  <a:pt x="442356" y="612240"/>
                  <a:pt x="485998" y="583570"/>
                </a:cubicBezTo>
                <a:cubicBezTo>
                  <a:pt x="481011" y="537450"/>
                  <a:pt x="441109" y="501301"/>
                  <a:pt x="394973" y="501301"/>
                </a:cubicBezTo>
                <a:close/>
                <a:moveTo>
                  <a:pt x="300215" y="214412"/>
                </a:moveTo>
                <a:cubicBezTo>
                  <a:pt x="244360" y="214412"/>
                  <a:pt x="199676" y="260117"/>
                  <a:pt x="199676" y="314469"/>
                </a:cubicBezTo>
                <a:cubicBezTo>
                  <a:pt x="199676" y="370056"/>
                  <a:pt x="244360" y="414526"/>
                  <a:pt x="300215" y="414526"/>
                </a:cubicBezTo>
                <a:cubicBezTo>
                  <a:pt x="354829" y="414526"/>
                  <a:pt x="399514" y="370056"/>
                  <a:pt x="399514" y="314469"/>
                </a:cubicBezTo>
                <a:cubicBezTo>
                  <a:pt x="399514" y="260117"/>
                  <a:pt x="354829" y="214412"/>
                  <a:pt x="300215" y="214412"/>
                </a:cubicBezTo>
                <a:close/>
                <a:moveTo>
                  <a:pt x="125935" y="203884"/>
                </a:moveTo>
                <a:cubicBezTo>
                  <a:pt x="129368" y="203416"/>
                  <a:pt x="132801" y="204352"/>
                  <a:pt x="135922" y="206222"/>
                </a:cubicBezTo>
                <a:cubicBezTo>
                  <a:pt x="143412" y="211210"/>
                  <a:pt x="143412" y="221186"/>
                  <a:pt x="139667" y="227422"/>
                </a:cubicBezTo>
                <a:cubicBezTo>
                  <a:pt x="9831" y="392030"/>
                  <a:pt x="-7647" y="616495"/>
                  <a:pt x="94724" y="799809"/>
                </a:cubicBezTo>
                <a:cubicBezTo>
                  <a:pt x="163387" y="920771"/>
                  <a:pt x="273248" y="1009310"/>
                  <a:pt x="408078" y="1046721"/>
                </a:cubicBezTo>
                <a:cubicBezTo>
                  <a:pt x="536665" y="1084132"/>
                  <a:pt x="672744" y="1070414"/>
                  <a:pt x="791344" y="1006816"/>
                </a:cubicBezTo>
                <a:lnTo>
                  <a:pt x="780108" y="989357"/>
                </a:lnTo>
                <a:cubicBezTo>
                  <a:pt x="778860" y="984369"/>
                  <a:pt x="781356" y="978134"/>
                  <a:pt x="786350" y="978134"/>
                </a:cubicBezTo>
                <a:lnTo>
                  <a:pt x="858759" y="979381"/>
                </a:lnTo>
                <a:cubicBezTo>
                  <a:pt x="863752" y="979381"/>
                  <a:pt x="867498" y="985616"/>
                  <a:pt x="865001" y="989357"/>
                </a:cubicBezTo>
                <a:lnTo>
                  <a:pt x="827548" y="1051709"/>
                </a:lnTo>
                <a:cubicBezTo>
                  <a:pt x="825051" y="1056697"/>
                  <a:pt x="817561" y="1056697"/>
                  <a:pt x="816312" y="1051709"/>
                </a:cubicBezTo>
                <a:lnTo>
                  <a:pt x="805076" y="1033003"/>
                </a:lnTo>
                <a:cubicBezTo>
                  <a:pt x="725177" y="1074155"/>
                  <a:pt x="639036" y="1096602"/>
                  <a:pt x="550398" y="1096602"/>
                </a:cubicBezTo>
                <a:cubicBezTo>
                  <a:pt x="500461" y="1096602"/>
                  <a:pt x="449276" y="1089120"/>
                  <a:pt x="399339" y="1074155"/>
                </a:cubicBezTo>
                <a:cubicBezTo>
                  <a:pt x="258267" y="1034250"/>
                  <a:pt x="142164" y="941970"/>
                  <a:pt x="69755" y="814773"/>
                </a:cubicBezTo>
                <a:cubicBezTo>
                  <a:pt x="-37609" y="621483"/>
                  <a:pt x="-20131" y="383300"/>
                  <a:pt x="115947" y="209963"/>
                </a:cubicBezTo>
                <a:cubicBezTo>
                  <a:pt x="119068" y="206222"/>
                  <a:pt x="122501" y="204352"/>
                  <a:pt x="125935" y="203884"/>
                </a:cubicBezTo>
                <a:close/>
                <a:moveTo>
                  <a:pt x="300215" y="186001"/>
                </a:moveTo>
                <a:cubicBezTo>
                  <a:pt x="369724" y="186001"/>
                  <a:pt x="428062" y="244059"/>
                  <a:pt x="428062" y="314469"/>
                </a:cubicBezTo>
                <a:cubicBezTo>
                  <a:pt x="428062" y="386114"/>
                  <a:pt x="369724" y="442937"/>
                  <a:pt x="300215" y="442937"/>
                </a:cubicBezTo>
                <a:cubicBezTo>
                  <a:pt x="228224" y="442937"/>
                  <a:pt x="171128" y="386114"/>
                  <a:pt x="171128" y="314469"/>
                </a:cubicBezTo>
                <a:cubicBezTo>
                  <a:pt x="171128" y="244059"/>
                  <a:pt x="228224" y="186001"/>
                  <a:pt x="300215" y="186001"/>
                </a:cubicBezTo>
                <a:close/>
                <a:moveTo>
                  <a:pt x="712193" y="171812"/>
                </a:moveTo>
                <a:cubicBezTo>
                  <a:pt x="629129" y="171812"/>
                  <a:pt x="562181" y="237518"/>
                  <a:pt x="562181" y="320582"/>
                </a:cubicBezTo>
                <a:cubicBezTo>
                  <a:pt x="562181" y="402405"/>
                  <a:pt x="629129" y="469351"/>
                  <a:pt x="712193" y="469351"/>
                </a:cubicBezTo>
                <a:cubicBezTo>
                  <a:pt x="794017" y="469351"/>
                  <a:pt x="860964" y="402405"/>
                  <a:pt x="860964" y="320582"/>
                </a:cubicBezTo>
                <a:cubicBezTo>
                  <a:pt x="860964" y="237518"/>
                  <a:pt x="794017" y="171812"/>
                  <a:pt x="712193" y="171812"/>
                </a:cubicBezTo>
                <a:close/>
                <a:moveTo>
                  <a:pt x="712193" y="142058"/>
                </a:moveTo>
                <a:cubicBezTo>
                  <a:pt x="810134" y="142058"/>
                  <a:pt x="889478" y="222642"/>
                  <a:pt x="889478" y="320582"/>
                </a:cubicBezTo>
                <a:cubicBezTo>
                  <a:pt x="889478" y="418521"/>
                  <a:pt x="810134" y="497865"/>
                  <a:pt x="712193" y="497865"/>
                </a:cubicBezTo>
                <a:cubicBezTo>
                  <a:pt x="613012" y="497865"/>
                  <a:pt x="533667" y="418521"/>
                  <a:pt x="533667" y="320582"/>
                </a:cubicBezTo>
                <a:cubicBezTo>
                  <a:pt x="533667" y="222642"/>
                  <a:pt x="613012" y="142058"/>
                  <a:pt x="712193" y="142058"/>
                </a:cubicBezTo>
                <a:close/>
                <a:moveTo>
                  <a:pt x="505326" y="1922"/>
                </a:moveTo>
                <a:cubicBezTo>
                  <a:pt x="573907" y="-3843"/>
                  <a:pt x="643735" y="3325"/>
                  <a:pt x="711692" y="23892"/>
                </a:cubicBezTo>
                <a:cubicBezTo>
                  <a:pt x="851348" y="67519"/>
                  <a:pt x="967312" y="163500"/>
                  <a:pt x="1034646" y="291889"/>
                </a:cubicBezTo>
                <a:cubicBezTo>
                  <a:pt x="1125672" y="463906"/>
                  <a:pt x="1118191" y="672072"/>
                  <a:pt x="1017189" y="836610"/>
                </a:cubicBezTo>
                <a:lnTo>
                  <a:pt x="1017189" y="883976"/>
                </a:lnTo>
                <a:cubicBezTo>
                  <a:pt x="1017189" y="922618"/>
                  <a:pt x="984769" y="953780"/>
                  <a:pt x="946115" y="953780"/>
                </a:cubicBezTo>
                <a:lnTo>
                  <a:pt x="483505" y="953780"/>
                </a:lnTo>
                <a:cubicBezTo>
                  <a:pt x="444850" y="953780"/>
                  <a:pt x="413677" y="922618"/>
                  <a:pt x="413677" y="883976"/>
                </a:cubicBezTo>
                <a:lnTo>
                  <a:pt x="413677" y="760573"/>
                </a:lnTo>
                <a:lnTo>
                  <a:pt x="136859" y="760573"/>
                </a:lnTo>
                <a:cubicBezTo>
                  <a:pt x="106933" y="760573"/>
                  <a:pt x="83241" y="736890"/>
                  <a:pt x="83241" y="706974"/>
                </a:cubicBezTo>
                <a:lnTo>
                  <a:pt x="83241" y="593542"/>
                </a:lnTo>
                <a:cubicBezTo>
                  <a:pt x="83241" y="527478"/>
                  <a:pt x="136859" y="473878"/>
                  <a:pt x="202946" y="473878"/>
                </a:cubicBezTo>
                <a:lnTo>
                  <a:pt x="394973" y="473878"/>
                </a:lnTo>
                <a:cubicBezTo>
                  <a:pt x="453578" y="473878"/>
                  <a:pt x="502209" y="513766"/>
                  <a:pt x="513431" y="568612"/>
                </a:cubicBezTo>
                <a:cubicBezTo>
                  <a:pt x="532135" y="559886"/>
                  <a:pt x="554579" y="554900"/>
                  <a:pt x="578271" y="554900"/>
                </a:cubicBezTo>
                <a:lnTo>
                  <a:pt x="851348" y="554900"/>
                </a:lnTo>
                <a:cubicBezTo>
                  <a:pt x="942374" y="554900"/>
                  <a:pt x="1017189" y="629690"/>
                  <a:pt x="1017189" y="720685"/>
                </a:cubicBezTo>
                <a:lnTo>
                  <a:pt x="1017189" y="778024"/>
                </a:lnTo>
                <a:cubicBezTo>
                  <a:pt x="1089511" y="629690"/>
                  <a:pt x="1088264" y="453934"/>
                  <a:pt x="1009708" y="305600"/>
                </a:cubicBezTo>
                <a:cubicBezTo>
                  <a:pt x="944868" y="183444"/>
                  <a:pt x="835138" y="92449"/>
                  <a:pt x="702964" y="51314"/>
                </a:cubicBezTo>
                <a:cubicBezTo>
                  <a:pt x="574530" y="12673"/>
                  <a:pt x="438615" y="23892"/>
                  <a:pt x="318910" y="82477"/>
                </a:cubicBezTo>
                <a:lnTo>
                  <a:pt x="328886" y="102421"/>
                </a:lnTo>
                <a:cubicBezTo>
                  <a:pt x="331379" y="106160"/>
                  <a:pt x="328886" y="112393"/>
                  <a:pt x="322651" y="112393"/>
                </a:cubicBezTo>
                <a:lnTo>
                  <a:pt x="251576" y="109900"/>
                </a:lnTo>
                <a:cubicBezTo>
                  <a:pt x="245342" y="109900"/>
                  <a:pt x="242848" y="103668"/>
                  <a:pt x="245342" y="98682"/>
                </a:cubicBezTo>
                <a:lnTo>
                  <a:pt x="283996" y="37603"/>
                </a:lnTo>
                <a:cubicBezTo>
                  <a:pt x="286490" y="33864"/>
                  <a:pt x="293972" y="33864"/>
                  <a:pt x="295219" y="38850"/>
                </a:cubicBezTo>
                <a:lnTo>
                  <a:pt x="306441" y="57547"/>
                </a:lnTo>
                <a:cubicBezTo>
                  <a:pt x="369411" y="26385"/>
                  <a:pt x="436745" y="7687"/>
                  <a:pt x="505326" y="19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C28050-4B94-6345-A122-A543D7C691B4}"/>
              </a:ext>
            </a:extLst>
          </p:cNvPr>
          <p:cNvGrpSpPr/>
          <p:nvPr/>
        </p:nvGrpSpPr>
        <p:grpSpPr>
          <a:xfrm>
            <a:off x="2960506" y="3633586"/>
            <a:ext cx="8986621" cy="8948171"/>
            <a:chOff x="2960506" y="3633586"/>
            <a:chExt cx="8986621" cy="8948171"/>
          </a:xfrm>
        </p:grpSpPr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E489D2A9-C5C6-5546-9CFC-207CAFBA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115" y="4732195"/>
              <a:ext cx="6783914" cy="6783911"/>
            </a:xfrm>
            <a:custGeom>
              <a:avLst/>
              <a:gdLst>
                <a:gd name="T0" fmla="*/ 5443 w 5444"/>
                <a:gd name="T1" fmla="*/ 2721 h 5444"/>
                <a:gd name="T2" fmla="*/ 5443 w 5444"/>
                <a:gd name="T3" fmla="*/ 2721 h 5444"/>
                <a:gd name="T4" fmla="*/ 2722 w 5444"/>
                <a:gd name="T5" fmla="*/ 5443 h 5444"/>
                <a:gd name="T6" fmla="*/ 2722 w 5444"/>
                <a:gd name="T7" fmla="*/ 5443 h 5444"/>
                <a:gd name="T8" fmla="*/ 0 w 5444"/>
                <a:gd name="T9" fmla="*/ 2721 h 5444"/>
                <a:gd name="T10" fmla="*/ 0 w 5444"/>
                <a:gd name="T11" fmla="*/ 2721 h 5444"/>
                <a:gd name="T12" fmla="*/ 2722 w 5444"/>
                <a:gd name="T13" fmla="*/ 0 h 5444"/>
                <a:gd name="T14" fmla="*/ 2722 w 5444"/>
                <a:gd name="T15" fmla="*/ 0 h 5444"/>
                <a:gd name="T16" fmla="*/ 5443 w 5444"/>
                <a:gd name="T17" fmla="*/ 2721 h 5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4" h="5444">
                  <a:moveTo>
                    <a:pt x="5443" y="2721"/>
                  </a:moveTo>
                  <a:lnTo>
                    <a:pt x="5443" y="2721"/>
                  </a:lnTo>
                  <a:cubicBezTo>
                    <a:pt x="5443" y="4224"/>
                    <a:pt x="4225" y="5443"/>
                    <a:pt x="2722" y="5443"/>
                  </a:cubicBezTo>
                  <a:lnTo>
                    <a:pt x="2722" y="5443"/>
                  </a:lnTo>
                  <a:cubicBezTo>
                    <a:pt x="1219" y="5443"/>
                    <a:pt x="0" y="4224"/>
                    <a:pt x="0" y="2721"/>
                  </a:cubicBezTo>
                  <a:lnTo>
                    <a:pt x="0" y="2721"/>
                  </a:lnTo>
                  <a:cubicBezTo>
                    <a:pt x="0" y="1219"/>
                    <a:pt x="1219" y="0"/>
                    <a:pt x="2722" y="0"/>
                  </a:cubicBezTo>
                  <a:lnTo>
                    <a:pt x="2722" y="0"/>
                  </a:lnTo>
                  <a:cubicBezTo>
                    <a:pt x="4225" y="0"/>
                    <a:pt x="5443" y="1219"/>
                    <a:pt x="5443" y="2721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69">
              <a:extLst>
                <a:ext uri="{FF2B5EF4-FFF2-40B4-BE49-F238E27FC236}">
                  <a16:creationId xmlns:a16="http://schemas.microsoft.com/office/drawing/2014/main" id="{6B3CD921-F327-8142-9445-2D8CA19E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764" y="5797846"/>
              <a:ext cx="4658103" cy="4658102"/>
            </a:xfrm>
            <a:custGeom>
              <a:avLst/>
              <a:gdLst>
                <a:gd name="T0" fmla="*/ 3738 w 3739"/>
                <a:gd name="T1" fmla="*/ 1868 h 3738"/>
                <a:gd name="T2" fmla="*/ 3738 w 3739"/>
                <a:gd name="T3" fmla="*/ 1868 h 3738"/>
                <a:gd name="T4" fmla="*/ 1869 w 3739"/>
                <a:gd name="T5" fmla="*/ 3737 h 3738"/>
                <a:gd name="T6" fmla="*/ 1869 w 3739"/>
                <a:gd name="T7" fmla="*/ 3737 h 3738"/>
                <a:gd name="T8" fmla="*/ 0 w 3739"/>
                <a:gd name="T9" fmla="*/ 1868 h 3738"/>
                <a:gd name="T10" fmla="*/ 0 w 3739"/>
                <a:gd name="T11" fmla="*/ 1868 h 3738"/>
                <a:gd name="T12" fmla="*/ 1869 w 3739"/>
                <a:gd name="T13" fmla="*/ 0 h 3738"/>
                <a:gd name="T14" fmla="*/ 1869 w 3739"/>
                <a:gd name="T15" fmla="*/ 0 h 3738"/>
                <a:gd name="T16" fmla="*/ 3738 w 3739"/>
                <a:gd name="T17" fmla="*/ 1868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9" h="3738">
                  <a:moveTo>
                    <a:pt x="3738" y="1868"/>
                  </a:moveTo>
                  <a:lnTo>
                    <a:pt x="3738" y="1868"/>
                  </a:lnTo>
                  <a:cubicBezTo>
                    <a:pt x="3738" y="2900"/>
                    <a:pt x="2901" y="3737"/>
                    <a:pt x="1869" y="3737"/>
                  </a:cubicBezTo>
                  <a:lnTo>
                    <a:pt x="1869" y="3737"/>
                  </a:lnTo>
                  <a:cubicBezTo>
                    <a:pt x="837" y="3737"/>
                    <a:pt x="0" y="2900"/>
                    <a:pt x="0" y="1868"/>
                  </a:cubicBezTo>
                  <a:lnTo>
                    <a:pt x="0" y="1868"/>
                  </a:lnTo>
                  <a:cubicBezTo>
                    <a:pt x="0" y="837"/>
                    <a:pt x="837" y="0"/>
                    <a:pt x="1869" y="0"/>
                  </a:cubicBezTo>
                  <a:lnTo>
                    <a:pt x="1869" y="0"/>
                  </a:lnTo>
                  <a:cubicBezTo>
                    <a:pt x="2901" y="0"/>
                    <a:pt x="3738" y="837"/>
                    <a:pt x="3738" y="1868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C75989-3662-744B-862D-09457B9A8487}"/>
                </a:ext>
              </a:extLst>
            </p:cNvPr>
            <p:cNvGrpSpPr/>
            <p:nvPr/>
          </p:nvGrpSpPr>
          <p:grpSpPr>
            <a:xfrm>
              <a:off x="6146471" y="3633586"/>
              <a:ext cx="2614690" cy="2340038"/>
              <a:chOff x="6146471" y="3633586"/>
              <a:chExt cx="2614690" cy="2340038"/>
            </a:xfrm>
          </p:grpSpPr>
          <p:sp>
            <p:nvSpPr>
              <p:cNvPr id="16" name="Freeform 70">
                <a:extLst>
                  <a:ext uri="{FF2B5EF4-FFF2-40B4-BE49-F238E27FC236}">
                    <a16:creationId xmlns:a16="http://schemas.microsoft.com/office/drawing/2014/main" id="{51A76C36-9F49-1941-9C3E-074829A1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6471" y="4331202"/>
                <a:ext cx="2614690" cy="1642422"/>
              </a:xfrm>
              <a:custGeom>
                <a:avLst/>
                <a:gdLst>
                  <a:gd name="T0" fmla="*/ 2045 w 2099"/>
                  <a:gd name="T1" fmla="*/ 321 h 1318"/>
                  <a:gd name="T2" fmla="*/ 2045 w 2099"/>
                  <a:gd name="T3" fmla="*/ 321 h 1318"/>
                  <a:gd name="T4" fmla="*/ 2045 w 2099"/>
                  <a:gd name="T5" fmla="*/ 321 h 1318"/>
                  <a:gd name="T6" fmla="*/ 2044 w 2099"/>
                  <a:gd name="T7" fmla="*/ 321 h 1318"/>
                  <a:gd name="T8" fmla="*/ 2044 w 2099"/>
                  <a:gd name="T9" fmla="*/ 321 h 1318"/>
                  <a:gd name="T10" fmla="*/ 2010 w 2099"/>
                  <a:gd name="T11" fmla="*/ 287 h 1318"/>
                  <a:gd name="T12" fmla="*/ 2010 w 2099"/>
                  <a:gd name="T13" fmla="*/ 287 h 1318"/>
                  <a:gd name="T14" fmla="*/ 1413 w 2099"/>
                  <a:gd name="T15" fmla="*/ 58 h 1318"/>
                  <a:gd name="T16" fmla="*/ 1413 w 2099"/>
                  <a:gd name="T17" fmla="*/ 58 h 1318"/>
                  <a:gd name="T18" fmla="*/ 1413 w 2099"/>
                  <a:gd name="T19" fmla="*/ 58 h 1318"/>
                  <a:gd name="T20" fmla="*/ 1413 w 2099"/>
                  <a:gd name="T21" fmla="*/ 58 h 1318"/>
                  <a:gd name="T22" fmla="*/ 734 w 2099"/>
                  <a:gd name="T23" fmla="*/ 39 h 1318"/>
                  <a:gd name="T24" fmla="*/ 734 w 2099"/>
                  <a:gd name="T25" fmla="*/ 39 h 1318"/>
                  <a:gd name="T26" fmla="*/ 734 w 2099"/>
                  <a:gd name="T27" fmla="*/ 39 h 1318"/>
                  <a:gd name="T28" fmla="*/ 734 w 2099"/>
                  <a:gd name="T29" fmla="*/ 39 h 1318"/>
                  <a:gd name="T30" fmla="*/ 96 w 2099"/>
                  <a:gd name="T31" fmla="*/ 279 h 1318"/>
                  <a:gd name="T32" fmla="*/ 96 w 2099"/>
                  <a:gd name="T33" fmla="*/ 279 h 1318"/>
                  <a:gd name="T34" fmla="*/ 45 w 2099"/>
                  <a:gd name="T35" fmla="*/ 321 h 1318"/>
                  <a:gd name="T36" fmla="*/ 45 w 2099"/>
                  <a:gd name="T37" fmla="*/ 321 h 1318"/>
                  <a:gd name="T38" fmla="*/ 45 w 2099"/>
                  <a:gd name="T39" fmla="*/ 509 h 1318"/>
                  <a:gd name="T40" fmla="*/ 595 w 2099"/>
                  <a:gd name="T41" fmla="*/ 1218 h 1318"/>
                  <a:gd name="T42" fmla="*/ 595 w 2099"/>
                  <a:gd name="T43" fmla="*/ 1218 h 1318"/>
                  <a:gd name="T44" fmla="*/ 799 w 2099"/>
                  <a:gd name="T45" fmla="*/ 1317 h 1318"/>
                  <a:gd name="T46" fmla="*/ 1056 w 2099"/>
                  <a:gd name="T47" fmla="*/ 1317 h 1318"/>
                  <a:gd name="T48" fmla="*/ 1355 w 2099"/>
                  <a:gd name="T49" fmla="*/ 1317 h 1318"/>
                  <a:gd name="T50" fmla="*/ 1355 w 2099"/>
                  <a:gd name="T51" fmla="*/ 1317 h 1318"/>
                  <a:gd name="T52" fmla="*/ 1491 w 2099"/>
                  <a:gd name="T53" fmla="*/ 1251 h 1318"/>
                  <a:gd name="T54" fmla="*/ 2046 w 2099"/>
                  <a:gd name="T55" fmla="*/ 536 h 1318"/>
                  <a:gd name="T56" fmla="*/ 2046 w 2099"/>
                  <a:gd name="T57" fmla="*/ 536 h 1318"/>
                  <a:gd name="T58" fmla="*/ 2045 w 2099"/>
                  <a:gd name="T59" fmla="*/ 321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99" h="1318">
                    <a:moveTo>
                      <a:pt x="2045" y="321"/>
                    </a:moveTo>
                    <a:lnTo>
                      <a:pt x="2045" y="321"/>
                    </a:lnTo>
                    <a:lnTo>
                      <a:pt x="2045" y="321"/>
                    </a:lnTo>
                    <a:cubicBezTo>
                      <a:pt x="2045" y="321"/>
                      <a:pt x="2045" y="321"/>
                      <a:pt x="2044" y="321"/>
                    </a:cubicBezTo>
                    <a:lnTo>
                      <a:pt x="2044" y="321"/>
                    </a:lnTo>
                    <a:cubicBezTo>
                      <a:pt x="2034" y="308"/>
                      <a:pt x="2022" y="297"/>
                      <a:pt x="2010" y="287"/>
                    </a:cubicBezTo>
                    <a:lnTo>
                      <a:pt x="2010" y="287"/>
                    </a:lnTo>
                    <a:cubicBezTo>
                      <a:pt x="1944" y="233"/>
                      <a:pt x="1774" y="126"/>
                      <a:pt x="1413" y="58"/>
                    </a:cubicBezTo>
                    <a:lnTo>
                      <a:pt x="1413" y="58"/>
                    </a:lnTo>
                    <a:lnTo>
                      <a:pt x="1413" y="58"/>
                    </a:lnTo>
                    <a:lnTo>
                      <a:pt x="1413" y="58"/>
                    </a:lnTo>
                    <a:cubicBezTo>
                      <a:pt x="1159" y="0"/>
                      <a:pt x="930" y="6"/>
                      <a:pt x="734" y="39"/>
                    </a:cubicBezTo>
                    <a:lnTo>
                      <a:pt x="734" y="39"/>
                    </a:lnTo>
                    <a:lnTo>
                      <a:pt x="734" y="39"/>
                    </a:lnTo>
                    <a:lnTo>
                      <a:pt x="734" y="39"/>
                    </a:lnTo>
                    <a:cubicBezTo>
                      <a:pt x="393" y="85"/>
                      <a:pt x="185" y="212"/>
                      <a:pt x="96" y="279"/>
                    </a:cubicBezTo>
                    <a:lnTo>
                      <a:pt x="96" y="279"/>
                    </a:lnTo>
                    <a:cubicBezTo>
                      <a:pt x="75" y="289"/>
                      <a:pt x="58" y="304"/>
                      <a:pt x="45" y="321"/>
                    </a:cubicBezTo>
                    <a:lnTo>
                      <a:pt x="45" y="321"/>
                    </a:lnTo>
                    <a:cubicBezTo>
                      <a:pt x="5" y="374"/>
                      <a:pt x="0" y="450"/>
                      <a:pt x="45" y="509"/>
                    </a:cubicBezTo>
                    <a:lnTo>
                      <a:pt x="595" y="1218"/>
                    </a:lnTo>
                    <a:lnTo>
                      <a:pt x="595" y="1218"/>
                    </a:lnTo>
                    <a:cubicBezTo>
                      <a:pt x="644" y="1281"/>
                      <a:pt x="719" y="1317"/>
                      <a:pt x="799" y="1317"/>
                    </a:cubicBezTo>
                    <a:lnTo>
                      <a:pt x="1056" y="1317"/>
                    </a:lnTo>
                    <a:lnTo>
                      <a:pt x="1355" y="1317"/>
                    </a:lnTo>
                    <a:lnTo>
                      <a:pt x="1355" y="1317"/>
                    </a:lnTo>
                    <a:cubicBezTo>
                      <a:pt x="1408" y="1317"/>
                      <a:pt x="1458" y="1293"/>
                      <a:pt x="1491" y="1251"/>
                    </a:cubicBezTo>
                    <a:lnTo>
                      <a:pt x="2046" y="536"/>
                    </a:lnTo>
                    <a:lnTo>
                      <a:pt x="2046" y="536"/>
                    </a:lnTo>
                    <a:cubicBezTo>
                      <a:pt x="2098" y="468"/>
                      <a:pt x="2092" y="380"/>
                      <a:pt x="2045" y="32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17" name="Freeform 71">
                <a:extLst>
                  <a:ext uri="{FF2B5EF4-FFF2-40B4-BE49-F238E27FC236}">
                    <a16:creationId xmlns:a16="http://schemas.microsoft.com/office/drawing/2014/main" id="{64928E92-5197-C64D-8544-0D2EAB6B2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3245" y="3633586"/>
                <a:ext cx="1455655" cy="1455655"/>
              </a:xfrm>
              <a:custGeom>
                <a:avLst/>
                <a:gdLst>
                  <a:gd name="T0" fmla="*/ 1168 w 1169"/>
                  <a:gd name="T1" fmla="*/ 584 h 1169"/>
                  <a:gd name="T2" fmla="*/ 1168 w 1169"/>
                  <a:gd name="T3" fmla="*/ 584 h 1169"/>
                  <a:gd name="T4" fmla="*/ 584 w 1169"/>
                  <a:gd name="T5" fmla="*/ 1168 h 1169"/>
                  <a:gd name="T6" fmla="*/ 584 w 1169"/>
                  <a:gd name="T7" fmla="*/ 1168 h 1169"/>
                  <a:gd name="T8" fmla="*/ 0 w 1169"/>
                  <a:gd name="T9" fmla="*/ 584 h 1169"/>
                  <a:gd name="T10" fmla="*/ 0 w 1169"/>
                  <a:gd name="T11" fmla="*/ 584 h 1169"/>
                  <a:gd name="T12" fmla="*/ 584 w 1169"/>
                  <a:gd name="T13" fmla="*/ 0 h 1169"/>
                  <a:gd name="T14" fmla="*/ 584 w 1169"/>
                  <a:gd name="T15" fmla="*/ 0 h 1169"/>
                  <a:gd name="T16" fmla="*/ 1168 w 1169"/>
                  <a:gd name="T17" fmla="*/ 584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9" h="1169">
                    <a:moveTo>
                      <a:pt x="1168" y="584"/>
                    </a:moveTo>
                    <a:lnTo>
                      <a:pt x="1168" y="584"/>
                    </a:lnTo>
                    <a:cubicBezTo>
                      <a:pt x="1168" y="906"/>
                      <a:pt x="906" y="1168"/>
                      <a:pt x="584" y="1168"/>
                    </a:cubicBezTo>
                    <a:lnTo>
                      <a:pt x="584" y="1168"/>
                    </a:lnTo>
                    <a:cubicBezTo>
                      <a:pt x="261" y="1168"/>
                      <a:pt x="0" y="906"/>
                      <a:pt x="0" y="584"/>
                    </a:cubicBezTo>
                    <a:lnTo>
                      <a:pt x="0" y="584"/>
                    </a:lnTo>
                    <a:cubicBezTo>
                      <a:pt x="0" y="262"/>
                      <a:pt x="261" y="0"/>
                      <a:pt x="584" y="0"/>
                    </a:cubicBezTo>
                    <a:lnTo>
                      <a:pt x="584" y="0"/>
                    </a:lnTo>
                    <a:cubicBezTo>
                      <a:pt x="906" y="0"/>
                      <a:pt x="1168" y="262"/>
                      <a:pt x="1168" y="58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18" name="Freeform 72">
                <a:extLst>
                  <a:ext uri="{FF2B5EF4-FFF2-40B4-BE49-F238E27FC236}">
                    <a16:creationId xmlns:a16="http://schemas.microsoft.com/office/drawing/2014/main" id="{1CFB034D-F354-2B41-8829-56407C75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5638" y="3710489"/>
                <a:ext cx="1290868" cy="1290864"/>
              </a:xfrm>
              <a:custGeom>
                <a:avLst/>
                <a:gdLst>
                  <a:gd name="T0" fmla="*/ 1037 w 1038"/>
                  <a:gd name="T1" fmla="*/ 519 h 1038"/>
                  <a:gd name="T2" fmla="*/ 1037 w 1038"/>
                  <a:gd name="T3" fmla="*/ 519 h 1038"/>
                  <a:gd name="T4" fmla="*/ 519 w 1038"/>
                  <a:gd name="T5" fmla="*/ 1037 h 1038"/>
                  <a:gd name="T6" fmla="*/ 519 w 1038"/>
                  <a:gd name="T7" fmla="*/ 1037 h 1038"/>
                  <a:gd name="T8" fmla="*/ 0 w 1038"/>
                  <a:gd name="T9" fmla="*/ 519 h 1038"/>
                  <a:gd name="T10" fmla="*/ 0 w 1038"/>
                  <a:gd name="T11" fmla="*/ 519 h 1038"/>
                  <a:gd name="T12" fmla="*/ 519 w 1038"/>
                  <a:gd name="T13" fmla="*/ 0 h 1038"/>
                  <a:gd name="T14" fmla="*/ 519 w 1038"/>
                  <a:gd name="T15" fmla="*/ 0 h 1038"/>
                  <a:gd name="T16" fmla="*/ 1037 w 1038"/>
                  <a:gd name="T17" fmla="*/ 519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8" h="1038">
                    <a:moveTo>
                      <a:pt x="1037" y="519"/>
                    </a:moveTo>
                    <a:lnTo>
                      <a:pt x="1037" y="519"/>
                    </a:lnTo>
                    <a:cubicBezTo>
                      <a:pt x="1037" y="806"/>
                      <a:pt x="805" y="1037"/>
                      <a:pt x="519" y="1037"/>
                    </a:cubicBezTo>
                    <a:lnTo>
                      <a:pt x="519" y="1037"/>
                    </a:lnTo>
                    <a:cubicBezTo>
                      <a:pt x="232" y="1037"/>
                      <a:pt x="0" y="806"/>
                      <a:pt x="0" y="519"/>
                    </a:cubicBezTo>
                    <a:lnTo>
                      <a:pt x="0" y="519"/>
                    </a:lnTo>
                    <a:cubicBezTo>
                      <a:pt x="0" y="233"/>
                      <a:pt x="232" y="0"/>
                      <a:pt x="519" y="0"/>
                    </a:cubicBezTo>
                    <a:lnTo>
                      <a:pt x="519" y="0"/>
                    </a:lnTo>
                    <a:cubicBezTo>
                      <a:pt x="805" y="0"/>
                      <a:pt x="1037" y="233"/>
                      <a:pt x="1037" y="51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619094-79CB-F14D-B2F3-39AA5F682C52}"/>
                </a:ext>
              </a:extLst>
            </p:cNvPr>
            <p:cNvGrpSpPr/>
            <p:nvPr/>
          </p:nvGrpSpPr>
          <p:grpSpPr>
            <a:xfrm>
              <a:off x="9596104" y="6803071"/>
              <a:ext cx="2351023" cy="2614690"/>
              <a:chOff x="9596104" y="6803071"/>
              <a:chExt cx="2351023" cy="2614690"/>
            </a:xfrm>
          </p:grpSpPr>
          <p:sp>
            <p:nvSpPr>
              <p:cNvPr id="19" name="Freeform 73">
                <a:extLst>
                  <a:ext uri="{FF2B5EF4-FFF2-40B4-BE49-F238E27FC236}">
                    <a16:creationId xmlns:a16="http://schemas.microsoft.com/office/drawing/2014/main" id="{F557A64C-A77D-B046-8F37-85978244C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6104" y="6803071"/>
                <a:ext cx="1647915" cy="2614690"/>
              </a:xfrm>
              <a:custGeom>
                <a:avLst/>
                <a:gdLst>
                  <a:gd name="T0" fmla="*/ 1010 w 1323"/>
                  <a:gd name="T1" fmla="*/ 2044 h 2099"/>
                  <a:gd name="T2" fmla="*/ 1010 w 1323"/>
                  <a:gd name="T3" fmla="*/ 2044 h 2099"/>
                  <a:gd name="T4" fmla="*/ 1010 w 1323"/>
                  <a:gd name="T5" fmla="*/ 2044 h 2099"/>
                  <a:gd name="T6" fmla="*/ 1010 w 1323"/>
                  <a:gd name="T7" fmla="*/ 2043 h 2099"/>
                  <a:gd name="T8" fmla="*/ 1010 w 1323"/>
                  <a:gd name="T9" fmla="*/ 2043 h 2099"/>
                  <a:gd name="T10" fmla="*/ 1043 w 1323"/>
                  <a:gd name="T11" fmla="*/ 2008 h 2099"/>
                  <a:gd name="T12" fmla="*/ 1043 w 1323"/>
                  <a:gd name="T13" fmla="*/ 2008 h 2099"/>
                  <a:gd name="T14" fmla="*/ 1267 w 1323"/>
                  <a:gd name="T15" fmla="*/ 1409 h 2099"/>
                  <a:gd name="T16" fmla="*/ 1267 w 1323"/>
                  <a:gd name="T17" fmla="*/ 1409 h 2099"/>
                  <a:gd name="T18" fmla="*/ 1267 w 1323"/>
                  <a:gd name="T19" fmla="*/ 1409 h 2099"/>
                  <a:gd name="T20" fmla="*/ 1267 w 1323"/>
                  <a:gd name="T21" fmla="*/ 1409 h 2099"/>
                  <a:gd name="T22" fmla="*/ 1278 w 1323"/>
                  <a:gd name="T23" fmla="*/ 729 h 2099"/>
                  <a:gd name="T24" fmla="*/ 1278 w 1323"/>
                  <a:gd name="T25" fmla="*/ 729 h 2099"/>
                  <a:gd name="T26" fmla="*/ 1278 w 1323"/>
                  <a:gd name="T27" fmla="*/ 729 h 2099"/>
                  <a:gd name="T28" fmla="*/ 1032 w 1323"/>
                  <a:gd name="T29" fmla="*/ 94 h 2099"/>
                  <a:gd name="T30" fmla="*/ 1032 w 1323"/>
                  <a:gd name="T31" fmla="*/ 94 h 2099"/>
                  <a:gd name="T32" fmla="*/ 989 w 1323"/>
                  <a:gd name="T33" fmla="*/ 44 h 2099"/>
                  <a:gd name="T34" fmla="*/ 989 w 1323"/>
                  <a:gd name="T35" fmla="*/ 44 h 2099"/>
                  <a:gd name="T36" fmla="*/ 802 w 1323"/>
                  <a:gd name="T37" fmla="*/ 46 h 2099"/>
                  <a:gd name="T38" fmla="*/ 98 w 1323"/>
                  <a:gd name="T39" fmla="*/ 603 h 2099"/>
                  <a:gd name="T40" fmla="*/ 98 w 1323"/>
                  <a:gd name="T41" fmla="*/ 603 h 2099"/>
                  <a:gd name="T42" fmla="*/ 1 w 1323"/>
                  <a:gd name="T43" fmla="*/ 808 h 2099"/>
                  <a:gd name="T44" fmla="*/ 4 w 1323"/>
                  <a:gd name="T45" fmla="*/ 1065 h 2099"/>
                  <a:gd name="T46" fmla="*/ 7 w 1323"/>
                  <a:gd name="T47" fmla="*/ 1364 h 2099"/>
                  <a:gd name="T48" fmla="*/ 7 w 1323"/>
                  <a:gd name="T49" fmla="*/ 1364 h 2099"/>
                  <a:gd name="T50" fmla="*/ 75 w 1323"/>
                  <a:gd name="T51" fmla="*/ 1499 h 2099"/>
                  <a:gd name="T52" fmla="*/ 795 w 1323"/>
                  <a:gd name="T53" fmla="*/ 2047 h 2099"/>
                  <a:gd name="T54" fmla="*/ 795 w 1323"/>
                  <a:gd name="T55" fmla="*/ 2047 h 2099"/>
                  <a:gd name="T56" fmla="*/ 1010 w 1323"/>
                  <a:gd name="T57" fmla="*/ 2044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23" h="2099">
                    <a:moveTo>
                      <a:pt x="1010" y="2044"/>
                    </a:moveTo>
                    <a:lnTo>
                      <a:pt x="1010" y="2044"/>
                    </a:lnTo>
                    <a:lnTo>
                      <a:pt x="1010" y="2044"/>
                    </a:lnTo>
                    <a:lnTo>
                      <a:pt x="1010" y="2043"/>
                    </a:lnTo>
                    <a:lnTo>
                      <a:pt x="1010" y="2043"/>
                    </a:lnTo>
                    <a:cubicBezTo>
                      <a:pt x="1023" y="2033"/>
                      <a:pt x="1033" y="2021"/>
                      <a:pt x="1043" y="2008"/>
                    </a:cubicBezTo>
                    <a:lnTo>
                      <a:pt x="1043" y="2008"/>
                    </a:lnTo>
                    <a:cubicBezTo>
                      <a:pt x="1096" y="1941"/>
                      <a:pt x="1203" y="1771"/>
                      <a:pt x="1267" y="1409"/>
                    </a:cubicBezTo>
                    <a:lnTo>
                      <a:pt x="1267" y="1409"/>
                    </a:lnTo>
                    <a:lnTo>
                      <a:pt x="1267" y="1409"/>
                    </a:lnTo>
                    <a:lnTo>
                      <a:pt x="1267" y="1409"/>
                    </a:lnTo>
                    <a:cubicBezTo>
                      <a:pt x="1322" y="1154"/>
                      <a:pt x="1314" y="925"/>
                      <a:pt x="1278" y="729"/>
                    </a:cubicBezTo>
                    <a:lnTo>
                      <a:pt x="1278" y="729"/>
                    </a:lnTo>
                    <a:lnTo>
                      <a:pt x="1278" y="729"/>
                    </a:lnTo>
                    <a:cubicBezTo>
                      <a:pt x="1229" y="389"/>
                      <a:pt x="1100" y="183"/>
                      <a:pt x="1032" y="94"/>
                    </a:cubicBezTo>
                    <a:lnTo>
                      <a:pt x="1032" y="94"/>
                    </a:lnTo>
                    <a:cubicBezTo>
                      <a:pt x="1021" y="74"/>
                      <a:pt x="1007" y="57"/>
                      <a:pt x="989" y="44"/>
                    </a:cubicBezTo>
                    <a:lnTo>
                      <a:pt x="989" y="44"/>
                    </a:lnTo>
                    <a:cubicBezTo>
                      <a:pt x="936" y="5"/>
                      <a:pt x="860" y="0"/>
                      <a:pt x="802" y="46"/>
                    </a:cubicBezTo>
                    <a:lnTo>
                      <a:pt x="98" y="603"/>
                    </a:lnTo>
                    <a:lnTo>
                      <a:pt x="98" y="603"/>
                    </a:lnTo>
                    <a:cubicBezTo>
                      <a:pt x="36" y="652"/>
                      <a:pt x="0" y="728"/>
                      <a:pt x="1" y="808"/>
                    </a:cubicBezTo>
                    <a:lnTo>
                      <a:pt x="4" y="1065"/>
                    </a:lnTo>
                    <a:lnTo>
                      <a:pt x="7" y="1364"/>
                    </a:lnTo>
                    <a:lnTo>
                      <a:pt x="7" y="1364"/>
                    </a:lnTo>
                    <a:cubicBezTo>
                      <a:pt x="7" y="1417"/>
                      <a:pt x="32" y="1467"/>
                      <a:pt x="75" y="1499"/>
                    </a:cubicBezTo>
                    <a:lnTo>
                      <a:pt x="795" y="2047"/>
                    </a:lnTo>
                    <a:lnTo>
                      <a:pt x="795" y="2047"/>
                    </a:lnTo>
                    <a:cubicBezTo>
                      <a:pt x="863" y="2098"/>
                      <a:pt x="951" y="2091"/>
                      <a:pt x="1010" y="204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0" name="Freeform 74">
                <a:extLst>
                  <a:ext uri="{FF2B5EF4-FFF2-40B4-BE49-F238E27FC236}">
                    <a16:creationId xmlns:a16="http://schemas.microsoft.com/office/drawing/2014/main" id="{155CCEDE-F6F5-5E42-A325-EC48D0646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0485" y="7374349"/>
                <a:ext cx="1466642" cy="1461149"/>
              </a:xfrm>
              <a:custGeom>
                <a:avLst/>
                <a:gdLst>
                  <a:gd name="T0" fmla="*/ 593 w 1176"/>
                  <a:gd name="T1" fmla="*/ 1171 h 1175"/>
                  <a:gd name="T2" fmla="*/ 593 w 1176"/>
                  <a:gd name="T3" fmla="*/ 1171 h 1175"/>
                  <a:gd name="T4" fmla="*/ 4 w 1176"/>
                  <a:gd name="T5" fmla="*/ 593 h 1175"/>
                  <a:gd name="T6" fmla="*/ 4 w 1176"/>
                  <a:gd name="T7" fmla="*/ 593 h 1175"/>
                  <a:gd name="T8" fmla="*/ 582 w 1176"/>
                  <a:gd name="T9" fmla="*/ 4 h 1175"/>
                  <a:gd name="T10" fmla="*/ 582 w 1176"/>
                  <a:gd name="T11" fmla="*/ 4 h 1175"/>
                  <a:gd name="T12" fmla="*/ 1172 w 1176"/>
                  <a:gd name="T13" fmla="*/ 581 h 1175"/>
                  <a:gd name="T14" fmla="*/ 1172 w 1176"/>
                  <a:gd name="T15" fmla="*/ 581 h 1175"/>
                  <a:gd name="T16" fmla="*/ 593 w 1176"/>
                  <a:gd name="T17" fmla="*/ 1171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6" h="1175">
                    <a:moveTo>
                      <a:pt x="593" y="1171"/>
                    </a:moveTo>
                    <a:lnTo>
                      <a:pt x="593" y="1171"/>
                    </a:lnTo>
                    <a:cubicBezTo>
                      <a:pt x="271" y="1174"/>
                      <a:pt x="7" y="916"/>
                      <a:pt x="4" y="593"/>
                    </a:cubicBezTo>
                    <a:lnTo>
                      <a:pt x="4" y="593"/>
                    </a:lnTo>
                    <a:cubicBezTo>
                      <a:pt x="0" y="271"/>
                      <a:pt x="259" y="7"/>
                      <a:pt x="582" y="4"/>
                    </a:cubicBezTo>
                    <a:lnTo>
                      <a:pt x="582" y="4"/>
                    </a:lnTo>
                    <a:cubicBezTo>
                      <a:pt x="904" y="0"/>
                      <a:pt x="1168" y="259"/>
                      <a:pt x="1172" y="581"/>
                    </a:cubicBezTo>
                    <a:lnTo>
                      <a:pt x="1172" y="581"/>
                    </a:lnTo>
                    <a:cubicBezTo>
                      <a:pt x="1175" y="903"/>
                      <a:pt x="916" y="1168"/>
                      <a:pt x="593" y="117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1" name="Freeform 75">
                <a:extLst>
                  <a:ext uri="{FF2B5EF4-FFF2-40B4-BE49-F238E27FC236}">
                    <a16:creationId xmlns:a16="http://schemas.microsoft.com/office/drawing/2014/main" id="{B4A121DD-F013-7D45-A90E-E570FB9E9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2880" y="7456747"/>
                <a:ext cx="1301855" cy="1301851"/>
              </a:xfrm>
              <a:custGeom>
                <a:avLst/>
                <a:gdLst>
                  <a:gd name="T0" fmla="*/ 527 w 1044"/>
                  <a:gd name="T1" fmla="*/ 1040 h 1044"/>
                  <a:gd name="T2" fmla="*/ 527 w 1044"/>
                  <a:gd name="T3" fmla="*/ 1040 h 1044"/>
                  <a:gd name="T4" fmla="*/ 3 w 1044"/>
                  <a:gd name="T5" fmla="*/ 527 h 1044"/>
                  <a:gd name="T6" fmla="*/ 3 w 1044"/>
                  <a:gd name="T7" fmla="*/ 527 h 1044"/>
                  <a:gd name="T8" fmla="*/ 517 w 1044"/>
                  <a:gd name="T9" fmla="*/ 3 h 1044"/>
                  <a:gd name="T10" fmla="*/ 517 w 1044"/>
                  <a:gd name="T11" fmla="*/ 3 h 1044"/>
                  <a:gd name="T12" fmla="*/ 1041 w 1044"/>
                  <a:gd name="T13" fmla="*/ 516 h 1044"/>
                  <a:gd name="T14" fmla="*/ 1041 w 1044"/>
                  <a:gd name="T15" fmla="*/ 516 h 1044"/>
                  <a:gd name="T16" fmla="*/ 527 w 1044"/>
                  <a:gd name="T17" fmla="*/ 104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4" h="1044">
                    <a:moveTo>
                      <a:pt x="527" y="1040"/>
                    </a:moveTo>
                    <a:lnTo>
                      <a:pt x="527" y="1040"/>
                    </a:lnTo>
                    <a:cubicBezTo>
                      <a:pt x="241" y="1043"/>
                      <a:pt x="6" y="813"/>
                      <a:pt x="3" y="527"/>
                    </a:cubicBezTo>
                    <a:lnTo>
                      <a:pt x="3" y="527"/>
                    </a:lnTo>
                    <a:cubicBezTo>
                      <a:pt x="0" y="240"/>
                      <a:pt x="230" y="6"/>
                      <a:pt x="517" y="3"/>
                    </a:cubicBezTo>
                    <a:lnTo>
                      <a:pt x="517" y="3"/>
                    </a:lnTo>
                    <a:cubicBezTo>
                      <a:pt x="803" y="0"/>
                      <a:pt x="1038" y="230"/>
                      <a:pt x="1041" y="516"/>
                    </a:cubicBezTo>
                    <a:lnTo>
                      <a:pt x="1041" y="516"/>
                    </a:lnTo>
                    <a:cubicBezTo>
                      <a:pt x="1043" y="803"/>
                      <a:pt x="814" y="1037"/>
                      <a:pt x="527" y="104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B36825-906D-D846-8B66-052A98E9EBA0}"/>
                </a:ext>
              </a:extLst>
            </p:cNvPr>
            <p:cNvGrpSpPr/>
            <p:nvPr/>
          </p:nvGrpSpPr>
          <p:grpSpPr>
            <a:xfrm>
              <a:off x="6140978" y="10241719"/>
              <a:ext cx="2614690" cy="2340038"/>
              <a:chOff x="6140978" y="10241719"/>
              <a:chExt cx="2614690" cy="2340038"/>
            </a:xfrm>
          </p:grpSpPr>
          <p:sp>
            <p:nvSpPr>
              <p:cNvPr id="22" name="Freeform 76">
                <a:extLst>
                  <a:ext uri="{FF2B5EF4-FFF2-40B4-BE49-F238E27FC236}">
                    <a16:creationId xmlns:a16="http://schemas.microsoft.com/office/drawing/2014/main" id="{899B1496-9F92-4C4C-9047-36FB2406D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0978" y="10241719"/>
                <a:ext cx="2614690" cy="1642422"/>
              </a:xfrm>
              <a:custGeom>
                <a:avLst/>
                <a:gdLst>
                  <a:gd name="T0" fmla="*/ 53 w 2100"/>
                  <a:gd name="T1" fmla="*/ 996 h 1318"/>
                  <a:gd name="T2" fmla="*/ 53 w 2100"/>
                  <a:gd name="T3" fmla="*/ 996 h 1318"/>
                  <a:gd name="T4" fmla="*/ 53 w 2100"/>
                  <a:gd name="T5" fmla="*/ 996 h 1318"/>
                  <a:gd name="T6" fmla="*/ 55 w 2100"/>
                  <a:gd name="T7" fmla="*/ 997 h 1318"/>
                  <a:gd name="T8" fmla="*/ 55 w 2100"/>
                  <a:gd name="T9" fmla="*/ 997 h 1318"/>
                  <a:gd name="T10" fmla="*/ 89 w 2100"/>
                  <a:gd name="T11" fmla="*/ 1030 h 1318"/>
                  <a:gd name="T12" fmla="*/ 89 w 2100"/>
                  <a:gd name="T13" fmla="*/ 1030 h 1318"/>
                  <a:gd name="T14" fmla="*/ 685 w 2100"/>
                  <a:gd name="T15" fmla="*/ 1260 h 1318"/>
                  <a:gd name="T16" fmla="*/ 685 w 2100"/>
                  <a:gd name="T17" fmla="*/ 1260 h 1318"/>
                  <a:gd name="T18" fmla="*/ 686 w 2100"/>
                  <a:gd name="T19" fmla="*/ 1260 h 1318"/>
                  <a:gd name="T20" fmla="*/ 686 w 2100"/>
                  <a:gd name="T21" fmla="*/ 1260 h 1318"/>
                  <a:gd name="T22" fmla="*/ 1364 w 2100"/>
                  <a:gd name="T23" fmla="*/ 1278 h 1318"/>
                  <a:gd name="T24" fmla="*/ 1364 w 2100"/>
                  <a:gd name="T25" fmla="*/ 1278 h 1318"/>
                  <a:gd name="T26" fmla="*/ 1365 w 2100"/>
                  <a:gd name="T27" fmla="*/ 1278 h 1318"/>
                  <a:gd name="T28" fmla="*/ 1365 w 2100"/>
                  <a:gd name="T29" fmla="*/ 1278 h 1318"/>
                  <a:gd name="T30" fmla="*/ 2002 w 2100"/>
                  <a:gd name="T31" fmla="*/ 1038 h 1318"/>
                  <a:gd name="T32" fmla="*/ 2002 w 2100"/>
                  <a:gd name="T33" fmla="*/ 1038 h 1318"/>
                  <a:gd name="T34" fmla="*/ 2054 w 2100"/>
                  <a:gd name="T35" fmla="*/ 996 h 1318"/>
                  <a:gd name="T36" fmla="*/ 2054 w 2100"/>
                  <a:gd name="T37" fmla="*/ 996 h 1318"/>
                  <a:gd name="T38" fmla="*/ 2053 w 2100"/>
                  <a:gd name="T39" fmla="*/ 809 h 1318"/>
                  <a:gd name="T40" fmla="*/ 1503 w 2100"/>
                  <a:gd name="T41" fmla="*/ 100 h 1318"/>
                  <a:gd name="T42" fmla="*/ 1503 w 2100"/>
                  <a:gd name="T43" fmla="*/ 100 h 1318"/>
                  <a:gd name="T44" fmla="*/ 1299 w 2100"/>
                  <a:gd name="T45" fmla="*/ 0 h 1318"/>
                  <a:gd name="T46" fmla="*/ 1042 w 2100"/>
                  <a:gd name="T47" fmla="*/ 0 h 1318"/>
                  <a:gd name="T48" fmla="*/ 744 w 2100"/>
                  <a:gd name="T49" fmla="*/ 0 h 1318"/>
                  <a:gd name="T50" fmla="*/ 744 w 2100"/>
                  <a:gd name="T51" fmla="*/ 0 h 1318"/>
                  <a:gd name="T52" fmla="*/ 607 w 2100"/>
                  <a:gd name="T53" fmla="*/ 67 h 1318"/>
                  <a:gd name="T54" fmla="*/ 53 w 2100"/>
                  <a:gd name="T55" fmla="*/ 781 h 1318"/>
                  <a:gd name="T56" fmla="*/ 53 w 2100"/>
                  <a:gd name="T57" fmla="*/ 781 h 1318"/>
                  <a:gd name="T58" fmla="*/ 53 w 2100"/>
                  <a:gd name="T59" fmla="*/ 996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00" h="1318">
                    <a:moveTo>
                      <a:pt x="53" y="996"/>
                    </a:moveTo>
                    <a:lnTo>
                      <a:pt x="53" y="996"/>
                    </a:lnTo>
                    <a:lnTo>
                      <a:pt x="53" y="996"/>
                    </a:lnTo>
                    <a:cubicBezTo>
                      <a:pt x="53" y="996"/>
                      <a:pt x="54" y="996"/>
                      <a:pt x="55" y="997"/>
                    </a:cubicBezTo>
                    <a:lnTo>
                      <a:pt x="55" y="997"/>
                    </a:lnTo>
                    <a:cubicBezTo>
                      <a:pt x="64" y="1010"/>
                      <a:pt x="76" y="1021"/>
                      <a:pt x="89" y="1030"/>
                    </a:cubicBezTo>
                    <a:lnTo>
                      <a:pt x="89" y="1030"/>
                    </a:lnTo>
                    <a:cubicBezTo>
                      <a:pt x="155" y="1084"/>
                      <a:pt x="324" y="1192"/>
                      <a:pt x="685" y="1260"/>
                    </a:cubicBezTo>
                    <a:lnTo>
                      <a:pt x="685" y="1260"/>
                    </a:lnTo>
                    <a:lnTo>
                      <a:pt x="686" y="1260"/>
                    </a:lnTo>
                    <a:lnTo>
                      <a:pt x="686" y="1260"/>
                    </a:lnTo>
                    <a:cubicBezTo>
                      <a:pt x="939" y="1317"/>
                      <a:pt x="1169" y="1312"/>
                      <a:pt x="1364" y="1278"/>
                    </a:cubicBezTo>
                    <a:lnTo>
                      <a:pt x="1364" y="1278"/>
                    </a:lnTo>
                    <a:lnTo>
                      <a:pt x="1365" y="1278"/>
                    </a:lnTo>
                    <a:lnTo>
                      <a:pt x="1365" y="1278"/>
                    </a:lnTo>
                    <a:cubicBezTo>
                      <a:pt x="1705" y="1233"/>
                      <a:pt x="1913" y="1106"/>
                      <a:pt x="2002" y="1038"/>
                    </a:cubicBezTo>
                    <a:lnTo>
                      <a:pt x="2002" y="1038"/>
                    </a:lnTo>
                    <a:cubicBezTo>
                      <a:pt x="2023" y="1028"/>
                      <a:pt x="2040" y="1013"/>
                      <a:pt x="2054" y="996"/>
                    </a:cubicBezTo>
                    <a:lnTo>
                      <a:pt x="2054" y="996"/>
                    </a:lnTo>
                    <a:cubicBezTo>
                      <a:pt x="2093" y="944"/>
                      <a:pt x="2099" y="867"/>
                      <a:pt x="2053" y="809"/>
                    </a:cubicBezTo>
                    <a:lnTo>
                      <a:pt x="1503" y="100"/>
                    </a:lnTo>
                    <a:lnTo>
                      <a:pt x="1503" y="100"/>
                    </a:lnTo>
                    <a:cubicBezTo>
                      <a:pt x="1455" y="37"/>
                      <a:pt x="1379" y="0"/>
                      <a:pt x="1299" y="0"/>
                    </a:cubicBezTo>
                    <a:lnTo>
                      <a:pt x="1042" y="0"/>
                    </a:lnTo>
                    <a:lnTo>
                      <a:pt x="744" y="0"/>
                    </a:lnTo>
                    <a:lnTo>
                      <a:pt x="744" y="0"/>
                    </a:lnTo>
                    <a:cubicBezTo>
                      <a:pt x="691" y="0"/>
                      <a:pt x="640" y="24"/>
                      <a:pt x="607" y="67"/>
                    </a:cubicBezTo>
                    <a:lnTo>
                      <a:pt x="53" y="781"/>
                    </a:lnTo>
                    <a:lnTo>
                      <a:pt x="53" y="781"/>
                    </a:lnTo>
                    <a:cubicBezTo>
                      <a:pt x="0" y="849"/>
                      <a:pt x="7" y="937"/>
                      <a:pt x="53" y="99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3" name="Freeform 77">
                <a:extLst>
                  <a:ext uri="{FF2B5EF4-FFF2-40B4-BE49-F238E27FC236}">
                    <a16:creationId xmlns:a16="http://schemas.microsoft.com/office/drawing/2014/main" id="{81F7FC0F-F5E4-0143-B79C-5C0B588F8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3245" y="11126102"/>
                <a:ext cx="1455655" cy="1455655"/>
              </a:xfrm>
              <a:custGeom>
                <a:avLst/>
                <a:gdLst>
                  <a:gd name="T0" fmla="*/ 0 w 1169"/>
                  <a:gd name="T1" fmla="*/ 583 h 1169"/>
                  <a:gd name="T2" fmla="*/ 0 w 1169"/>
                  <a:gd name="T3" fmla="*/ 583 h 1169"/>
                  <a:gd name="T4" fmla="*/ 584 w 1169"/>
                  <a:gd name="T5" fmla="*/ 0 h 1169"/>
                  <a:gd name="T6" fmla="*/ 584 w 1169"/>
                  <a:gd name="T7" fmla="*/ 0 h 1169"/>
                  <a:gd name="T8" fmla="*/ 1168 w 1169"/>
                  <a:gd name="T9" fmla="*/ 583 h 1169"/>
                  <a:gd name="T10" fmla="*/ 1168 w 1169"/>
                  <a:gd name="T11" fmla="*/ 583 h 1169"/>
                  <a:gd name="T12" fmla="*/ 584 w 1169"/>
                  <a:gd name="T13" fmla="*/ 1168 h 1169"/>
                  <a:gd name="T14" fmla="*/ 584 w 1169"/>
                  <a:gd name="T15" fmla="*/ 1168 h 1169"/>
                  <a:gd name="T16" fmla="*/ 0 w 1169"/>
                  <a:gd name="T17" fmla="*/ 58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9" h="1169">
                    <a:moveTo>
                      <a:pt x="0" y="583"/>
                    </a:moveTo>
                    <a:lnTo>
                      <a:pt x="0" y="583"/>
                    </a:lnTo>
                    <a:cubicBezTo>
                      <a:pt x="0" y="261"/>
                      <a:pt x="261" y="0"/>
                      <a:pt x="584" y="0"/>
                    </a:cubicBezTo>
                    <a:lnTo>
                      <a:pt x="584" y="0"/>
                    </a:lnTo>
                    <a:cubicBezTo>
                      <a:pt x="906" y="0"/>
                      <a:pt x="1168" y="261"/>
                      <a:pt x="1168" y="583"/>
                    </a:cubicBezTo>
                    <a:lnTo>
                      <a:pt x="1168" y="583"/>
                    </a:lnTo>
                    <a:cubicBezTo>
                      <a:pt x="1168" y="906"/>
                      <a:pt x="906" y="1168"/>
                      <a:pt x="584" y="1168"/>
                    </a:cubicBezTo>
                    <a:lnTo>
                      <a:pt x="584" y="1168"/>
                    </a:lnTo>
                    <a:cubicBezTo>
                      <a:pt x="261" y="1168"/>
                      <a:pt x="0" y="906"/>
                      <a:pt x="0" y="58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4" name="Freeform 78">
                <a:extLst>
                  <a:ext uri="{FF2B5EF4-FFF2-40B4-BE49-F238E27FC236}">
                    <a16:creationId xmlns:a16="http://schemas.microsoft.com/office/drawing/2014/main" id="{8B33E7E9-A1B7-F74F-9C65-B5D2A927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5638" y="11208495"/>
                <a:ext cx="1290868" cy="1290868"/>
              </a:xfrm>
              <a:custGeom>
                <a:avLst/>
                <a:gdLst>
                  <a:gd name="T0" fmla="*/ 0 w 1038"/>
                  <a:gd name="T1" fmla="*/ 518 h 1038"/>
                  <a:gd name="T2" fmla="*/ 0 w 1038"/>
                  <a:gd name="T3" fmla="*/ 518 h 1038"/>
                  <a:gd name="T4" fmla="*/ 519 w 1038"/>
                  <a:gd name="T5" fmla="*/ 0 h 1038"/>
                  <a:gd name="T6" fmla="*/ 519 w 1038"/>
                  <a:gd name="T7" fmla="*/ 0 h 1038"/>
                  <a:gd name="T8" fmla="*/ 1037 w 1038"/>
                  <a:gd name="T9" fmla="*/ 518 h 1038"/>
                  <a:gd name="T10" fmla="*/ 1037 w 1038"/>
                  <a:gd name="T11" fmla="*/ 518 h 1038"/>
                  <a:gd name="T12" fmla="*/ 519 w 1038"/>
                  <a:gd name="T13" fmla="*/ 1037 h 1038"/>
                  <a:gd name="T14" fmla="*/ 519 w 1038"/>
                  <a:gd name="T15" fmla="*/ 1037 h 1038"/>
                  <a:gd name="T16" fmla="*/ 0 w 1038"/>
                  <a:gd name="T17" fmla="*/ 51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8" h="1038">
                    <a:moveTo>
                      <a:pt x="0" y="518"/>
                    </a:moveTo>
                    <a:lnTo>
                      <a:pt x="0" y="518"/>
                    </a:lnTo>
                    <a:cubicBezTo>
                      <a:pt x="0" y="232"/>
                      <a:pt x="232" y="0"/>
                      <a:pt x="519" y="0"/>
                    </a:cubicBezTo>
                    <a:lnTo>
                      <a:pt x="519" y="0"/>
                    </a:lnTo>
                    <a:cubicBezTo>
                      <a:pt x="805" y="0"/>
                      <a:pt x="1037" y="232"/>
                      <a:pt x="1037" y="518"/>
                    </a:cubicBezTo>
                    <a:lnTo>
                      <a:pt x="1037" y="518"/>
                    </a:lnTo>
                    <a:cubicBezTo>
                      <a:pt x="1037" y="805"/>
                      <a:pt x="805" y="1037"/>
                      <a:pt x="519" y="1037"/>
                    </a:cubicBezTo>
                    <a:lnTo>
                      <a:pt x="519" y="1037"/>
                    </a:lnTo>
                    <a:cubicBezTo>
                      <a:pt x="232" y="1037"/>
                      <a:pt x="0" y="805"/>
                      <a:pt x="0" y="51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4FA68C5-4958-F04F-B156-5645645A942A}"/>
                </a:ext>
              </a:extLst>
            </p:cNvPr>
            <p:cNvGrpSpPr/>
            <p:nvPr/>
          </p:nvGrpSpPr>
          <p:grpSpPr>
            <a:xfrm>
              <a:off x="2960506" y="6803071"/>
              <a:ext cx="2345531" cy="2614690"/>
              <a:chOff x="2960506" y="6803071"/>
              <a:chExt cx="2345531" cy="2614690"/>
            </a:xfrm>
          </p:grpSpPr>
          <p:sp>
            <p:nvSpPr>
              <p:cNvPr id="25" name="Freeform 79">
                <a:extLst>
                  <a:ext uri="{FF2B5EF4-FFF2-40B4-BE49-F238E27FC236}">
                    <a16:creationId xmlns:a16="http://schemas.microsoft.com/office/drawing/2014/main" id="{75DDB87B-4CDA-0649-9B7B-681D9C46F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2" y="6803071"/>
                <a:ext cx="1647915" cy="2614690"/>
              </a:xfrm>
              <a:custGeom>
                <a:avLst/>
                <a:gdLst>
                  <a:gd name="T0" fmla="*/ 312 w 1323"/>
                  <a:gd name="T1" fmla="*/ 54 h 2099"/>
                  <a:gd name="T2" fmla="*/ 312 w 1323"/>
                  <a:gd name="T3" fmla="*/ 54 h 2099"/>
                  <a:gd name="T4" fmla="*/ 312 w 1323"/>
                  <a:gd name="T5" fmla="*/ 54 h 2099"/>
                  <a:gd name="T6" fmla="*/ 311 w 1323"/>
                  <a:gd name="T7" fmla="*/ 55 h 2099"/>
                  <a:gd name="T8" fmla="*/ 311 w 1323"/>
                  <a:gd name="T9" fmla="*/ 55 h 2099"/>
                  <a:gd name="T10" fmla="*/ 278 w 1323"/>
                  <a:gd name="T11" fmla="*/ 90 h 2099"/>
                  <a:gd name="T12" fmla="*/ 278 w 1323"/>
                  <a:gd name="T13" fmla="*/ 90 h 2099"/>
                  <a:gd name="T14" fmla="*/ 55 w 1323"/>
                  <a:gd name="T15" fmla="*/ 688 h 2099"/>
                  <a:gd name="T16" fmla="*/ 55 w 1323"/>
                  <a:gd name="T17" fmla="*/ 688 h 2099"/>
                  <a:gd name="T18" fmla="*/ 55 w 1323"/>
                  <a:gd name="T19" fmla="*/ 689 h 2099"/>
                  <a:gd name="T20" fmla="*/ 55 w 1323"/>
                  <a:gd name="T21" fmla="*/ 689 h 2099"/>
                  <a:gd name="T22" fmla="*/ 43 w 1323"/>
                  <a:gd name="T23" fmla="*/ 1369 h 2099"/>
                  <a:gd name="T24" fmla="*/ 43 w 1323"/>
                  <a:gd name="T25" fmla="*/ 1369 h 2099"/>
                  <a:gd name="T26" fmla="*/ 43 w 1323"/>
                  <a:gd name="T27" fmla="*/ 1369 h 2099"/>
                  <a:gd name="T28" fmla="*/ 289 w 1323"/>
                  <a:gd name="T29" fmla="*/ 2003 h 2099"/>
                  <a:gd name="T30" fmla="*/ 289 w 1323"/>
                  <a:gd name="T31" fmla="*/ 2003 h 2099"/>
                  <a:gd name="T32" fmla="*/ 333 w 1323"/>
                  <a:gd name="T33" fmla="*/ 2054 h 2099"/>
                  <a:gd name="T34" fmla="*/ 333 w 1323"/>
                  <a:gd name="T35" fmla="*/ 2054 h 2099"/>
                  <a:gd name="T36" fmla="*/ 520 w 1323"/>
                  <a:gd name="T37" fmla="*/ 2052 h 2099"/>
                  <a:gd name="T38" fmla="*/ 1223 w 1323"/>
                  <a:gd name="T39" fmla="*/ 1495 h 2099"/>
                  <a:gd name="T40" fmla="*/ 1223 w 1323"/>
                  <a:gd name="T41" fmla="*/ 1495 h 2099"/>
                  <a:gd name="T42" fmla="*/ 1321 w 1323"/>
                  <a:gd name="T43" fmla="*/ 1290 h 2099"/>
                  <a:gd name="T44" fmla="*/ 1318 w 1323"/>
                  <a:gd name="T45" fmla="*/ 1033 h 2099"/>
                  <a:gd name="T46" fmla="*/ 1315 w 1323"/>
                  <a:gd name="T47" fmla="*/ 734 h 2099"/>
                  <a:gd name="T48" fmla="*/ 1315 w 1323"/>
                  <a:gd name="T49" fmla="*/ 734 h 2099"/>
                  <a:gd name="T50" fmla="*/ 1247 w 1323"/>
                  <a:gd name="T51" fmla="*/ 599 h 2099"/>
                  <a:gd name="T52" fmla="*/ 526 w 1323"/>
                  <a:gd name="T53" fmla="*/ 51 h 2099"/>
                  <a:gd name="T54" fmla="*/ 526 w 1323"/>
                  <a:gd name="T55" fmla="*/ 51 h 2099"/>
                  <a:gd name="T56" fmla="*/ 312 w 1323"/>
                  <a:gd name="T57" fmla="*/ 54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23" h="2099">
                    <a:moveTo>
                      <a:pt x="312" y="54"/>
                    </a:moveTo>
                    <a:lnTo>
                      <a:pt x="312" y="54"/>
                    </a:lnTo>
                    <a:lnTo>
                      <a:pt x="312" y="54"/>
                    </a:lnTo>
                    <a:cubicBezTo>
                      <a:pt x="312" y="54"/>
                      <a:pt x="311" y="54"/>
                      <a:pt x="311" y="55"/>
                    </a:cubicBezTo>
                    <a:lnTo>
                      <a:pt x="311" y="55"/>
                    </a:lnTo>
                    <a:cubicBezTo>
                      <a:pt x="298" y="65"/>
                      <a:pt x="287" y="77"/>
                      <a:pt x="278" y="90"/>
                    </a:cubicBezTo>
                    <a:lnTo>
                      <a:pt x="278" y="90"/>
                    </a:lnTo>
                    <a:cubicBezTo>
                      <a:pt x="225" y="156"/>
                      <a:pt x="119" y="327"/>
                      <a:pt x="55" y="688"/>
                    </a:cubicBezTo>
                    <a:lnTo>
                      <a:pt x="55" y="688"/>
                    </a:lnTo>
                    <a:lnTo>
                      <a:pt x="55" y="689"/>
                    </a:lnTo>
                    <a:lnTo>
                      <a:pt x="55" y="689"/>
                    </a:lnTo>
                    <a:cubicBezTo>
                      <a:pt x="0" y="943"/>
                      <a:pt x="7" y="1173"/>
                      <a:pt x="43" y="1369"/>
                    </a:cubicBezTo>
                    <a:lnTo>
                      <a:pt x="43" y="1369"/>
                    </a:lnTo>
                    <a:lnTo>
                      <a:pt x="43" y="1369"/>
                    </a:lnTo>
                    <a:cubicBezTo>
                      <a:pt x="92" y="1709"/>
                      <a:pt x="221" y="1915"/>
                      <a:pt x="289" y="2003"/>
                    </a:cubicBezTo>
                    <a:lnTo>
                      <a:pt x="289" y="2003"/>
                    </a:lnTo>
                    <a:cubicBezTo>
                      <a:pt x="300" y="2024"/>
                      <a:pt x="315" y="2041"/>
                      <a:pt x="333" y="2054"/>
                    </a:cubicBezTo>
                    <a:lnTo>
                      <a:pt x="333" y="2054"/>
                    </a:lnTo>
                    <a:cubicBezTo>
                      <a:pt x="385" y="2094"/>
                      <a:pt x="462" y="2098"/>
                      <a:pt x="520" y="2052"/>
                    </a:cubicBezTo>
                    <a:lnTo>
                      <a:pt x="1223" y="1495"/>
                    </a:lnTo>
                    <a:lnTo>
                      <a:pt x="1223" y="1495"/>
                    </a:lnTo>
                    <a:cubicBezTo>
                      <a:pt x="1285" y="1445"/>
                      <a:pt x="1322" y="1370"/>
                      <a:pt x="1321" y="1290"/>
                    </a:cubicBezTo>
                    <a:lnTo>
                      <a:pt x="1318" y="1033"/>
                    </a:lnTo>
                    <a:lnTo>
                      <a:pt x="1315" y="734"/>
                    </a:lnTo>
                    <a:lnTo>
                      <a:pt x="1315" y="734"/>
                    </a:lnTo>
                    <a:cubicBezTo>
                      <a:pt x="1314" y="681"/>
                      <a:pt x="1289" y="631"/>
                      <a:pt x="1247" y="599"/>
                    </a:cubicBezTo>
                    <a:lnTo>
                      <a:pt x="526" y="51"/>
                    </a:lnTo>
                    <a:lnTo>
                      <a:pt x="526" y="51"/>
                    </a:lnTo>
                    <a:cubicBezTo>
                      <a:pt x="458" y="0"/>
                      <a:pt x="371" y="8"/>
                      <a:pt x="312" y="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6" name="Freeform 80">
                <a:extLst>
                  <a:ext uri="{FF2B5EF4-FFF2-40B4-BE49-F238E27FC236}">
                    <a16:creationId xmlns:a16="http://schemas.microsoft.com/office/drawing/2014/main" id="{6EA51A23-D270-3E4D-BA2E-C6E54D18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506" y="7385336"/>
                <a:ext cx="1461150" cy="1461149"/>
              </a:xfrm>
              <a:custGeom>
                <a:avLst/>
                <a:gdLst>
                  <a:gd name="T0" fmla="*/ 581 w 1175"/>
                  <a:gd name="T1" fmla="*/ 3 h 1174"/>
                  <a:gd name="T2" fmla="*/ 581 w 1175"/>
                  <a:gd name="T3" fmla="*/ 3 h 1174"/>
                  <a:gd name="T4" fmla="*/ 1170 w 1175"/>
                  <a:gd name="T5" fmla="*/ 581 h 1174"/>
                  <a:gd name="T6" fmla="*/ 1170 w 1175"/>
                  <a:gd name="T7" fmla="*/ 581 h 1174"/>
                  <a:gd name="T8" fmla="*/ 593 w 1175"/>
                  <a:gd name="T9" fmla="*/ 1170 h 1174"/>
                  <a:gd name="T10" fmla="*/ 593 w 1175"/>
                  <a:gd name="T11" fmla="*/ 1170 h 1174"/>
                  <a:gd name="T12" fmla="*/ 3 w 1175"/>
                  <a:gd name="T13" fmla="*/ 592 h 1174"/>
                  <a:gd name="T14" fmla="*/ 3 w 1175"/>
                  <a:gd name="T15" fmla="*/ 592 h 1174"/>
                  <a:gd name="T16" fmla="*/ 581 w 1175"/>
                  <a:gd name="T17" fmla="*/ 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5" h="1174">
                    <a:moveTo>
                      <a:pt x="581" y="3"/>
                    </a:moveTo>
                    <a:lnTo>
                      <a:pt x="581" y="3"/>
                    </a:lnTo>
                    <a:cubicBezTo>
                      <a:pt x="903" y="0"/>
                      <a:pt x="1168" y="258"/>
                      <a:pt x="1170" y="581"/>
                    </a:cubicBezTo>
                    <a:lnTo>
                      <a:pt x="1170" y="581"/>
                    </a:lnTo>
                    <a:cubicBezTo>
                      <a:pt x="1174" y="903"/>
                      <a:pt x="915" y="1167"/>
                      <a:pt x="593" y="1170"/>
                    </a:cubicBezTo>
                    <a:lnTo>
                      <a:pt x="593" y="1170"/>
                    </a:lnTo>
                    <a:cubicBezTo>
                      <a:pt x="270" y="1173"/>
                      <a:pt x="6" y="914"/>
                      <a:pt x="3" y="592"/>
                    </a:cubicBezTo>
                    <a:lnTo>
                      <a:pt x="3" y="592"/>
                    </a:lnTo>
                    <a:cubicBezTo>
                      <a:pt x="0" y="270"/>
                      <a:pt x="258" y="6"/>
                      <a:pt x="581" y="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E0429009-A3D1-7A44-BC44-6D9A41A6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903" y="7462236"/>
                <a:ext cx="1301851" cy="1301854"/>
              </a:xfrm>
              <a:custGeom>
                <a:avLst/>
                <a:gdLst>
                  <a:gd name="T0" fmla="*/ 517 w 1044"/>
                  <a:gd name="T1" fmla="*/ 4 h 1045"/>
                  <a:gd name="T2" fmla="*/ 517 w 1044"/>
                  <a:gd name="T3" fmla="*/ 4 h 1045"/>
                  <a:gd name="T4" fmla="*/ 1041 w 1044"/>
                  <a:gd name="T5" fmla="*/ 517 h 1045"/>
                  <a:gd name="T6" fmla="*/ 1041 w 1044"/>
                  <a:gd name="T7" fmla="*/ 517 h 1045"/>
                  <a:gd name="T8" fmla="*/ 527 w 1044"/>
                  <a:gd name="T9" fmla="*/ 1041 h 1045"/>
                  <a:gd name="T10" fmla="*/ 527 w 1044"/>
                  <a:gd name="T11" fmla="*/ 1041 h 1045"/>
                  <a:gd name="T12" fmla="*/ 3 w 1044"/>
                  <a:gd name="T13" fmla="*/ 528 h 1045"/>
                  <a:gd name="T14" fmla="*/ 3 w 1044"/>
                  <a:gd name="T15" fmla="*/ 528 h 1045"/>
                  <a:gd name="T16" fmla="*/ 517 w 1044"/>
                  <a:gd name="T17" fmla="*/ 4 h 1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4" h="1045">
                    <a:moveTo>
                      <a:pt x="517" y="4"/>
                    </a:moveTo>
                    <a:lnTo>
                      <a:pt x="517" y="4"/>
                    </a:lnTo>
                    <a:cubicBezTo>
                      <a:pt x="803" y="0"/>
                      <a:pt x="1038" y="230"/>
                      <a:pt x="1041" y="517"/>
                    </a:cubicBezTo>
                    <a:lnTo>
                      <a:pt x="1041" y="517"/>
                    </a:lnTo>
                    <a:cubicBezTo>
                      <a:pt x="1043" y="803"/>
                      <a:pt x="814" y="1038"/>
                      <a:pt x="527" y="1041"/>
                    </a:cubicBezTo>
                    <a:lnTo>
                      <a:pt x="527" y="1041"/>
                    </a:lnTo>
                    <a:cubicBezTo>
                      <a:pt x="241" y="1044"/>
                      <a:pt x="6" y="814"/>
                      <a:pt x="3" y="528"/>
                    </a:cubicBezTo>
                    <a:lnTo>
                      <a:pt x="3" y="528"/>
                    </a:lnTo>
                    <a:cubicBezTo>
                      <a:pt x="0" y="241"/>
                      <a:pt x="230" y="6"/>
                      <a:pt x="517" y="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04957C8-C5D4-134B-82B1-7886D08D0C5C}"/>
                </a:ext>
              </a:extLst>
            </p:cNvPr>
            <p:cNvGrpSpPr/>
            <p:nvPr/>
          </p:nvGrpSpPr>
          <p:grpSpPr>
            <a:xfrm>
              <a:off x="6739720" y="7918161"/>
              <a:ext cx="2219191" cy="1708335"/>
              <a:chOff x="6739720" y="7918161"/>
              <a:chExt cx="2219191" cy="1708335"/>
            </a:xfrm>
          </p:grpSpPr>
          <p:sp>
            <p:nvSpPr>
              <p:cNvPr id="36" name="Freeform 389">
                <a:extLst>
                  <a:ext uri="{FF2B5EF4-FFF2-40B4-BE49-F238E27FC236}">
                    <a16:creationId xmlns:a16="http://schemas.microsoft.com/office/drawing/2014/main" id="{472DD0F3-2CC0-BB46-8BF6-1DF5D4F8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9720" y="7918161"/>
                <a:ext cx="2219191" cy="1708335"/>
              </a:xfrm>
              <a:custGeom>
                <a:avLst/>
                <a:gdLst>
                  <a:gd name="T0" fmla="*/ 554 w 1781"/>
                  <a:gd name="T1" fmla="*/ 0 h 1373"/>
                  <a:gd name="T2" fmla="*/ 1225 w 1781"/>
                  <a:gd name="T3" fmla="*/ 0 h 1373"/>
                  <a:gd name="T4" fmla="*/ 1225 w 1781"/>
                  <a:gd name="T5" fmla="*/ 0 h 1373"/>
                  <a:gd name="T6" fmla="*/ 1780 w 1781"/>
                  <a:gd name="T7" fmla="*/ 555 h 1373"/>
                  <a:gd name="T8" fmla="*/ 1780 w 1781"/>
                  <a:gd name="T9" fmla="*/ 555 h 1373"/>
                  <a:gd name="T10" fmla="*/ 1780 w 1781"/>
                  <a:gd name="T11" fmla="*/ 555 h 1373"/>
                  <a:gd name="T12" fmla="*/ 1391 w 1781"/>
                  <a:gd name="T13" fmla="*/ 1084 h 1373"/>
                  <a:gd name="T14" fmla="*/ 1391 w 1781"/>
                  <a:gd name="T15" fmla="*/ 1372 h 1373"/>
                  <a:gd name="T16" fmla="*/ 1128 w 1781"/>
                  <a:gd name="T17" fmla="*/ 1109 h 1373"/>
                  <a:gd name="T18" fmla="*/ 554 w 1781"/>
                  <a:gd name="T19" fmla="*/ 1109 h 1373"/>
                  <a:gd name="T20" fmla="*/ 554 w 1781"/>
                  <a:gd name="T21" fmla="*/ 1109 h 1373"/>
                  <a:gd name="T22" fmla="*/ 0 w 1781"/>
                  <a:gd name="T23" fmla="*/ 555 h 1373"/>
                  <a:gd name="T24" fmla="*/ 0 w 1781"/>
                  <a:gd name="T25" fmla="*/ 555 h 1373"/>
                  <a:gd name="T26" fmla="*/ 0 w 1781"/>
                  <a:gd name="T27" fmla="*/ 555 h 1373"/>
                  <a:gd name="T28" fmla="*/ 554 w 1781"/>
                  <a:gd name="T29" fmla="*/ 0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81" h="1373">
                    <a:moveTo>
                      <a:pt x="554" y="0"/>
                    </a:moveTo>
                    <a:lnTo>
                      <a:pt x="1225" y="0"/>
                    </a:lnTo>
                    <a:lnTo>
                      <a:pt x="1225" y="0"/>
                    </a:lnTo>
                    <a:cubicBezTo>
                      <a:pt x="1531" y="0"/>
                      <a:pt x="1780" y="249"/>
                      <a:pt x="1780" y="555"/>
                    </a:cubicBezTo>
                    <a:lnTo>
                      <a:pt x="1780" y="555"/>
                    </a:lnTo>
                    <a:lnTo>
                      <a:pt x="1780" y="555"/>
                    </a:lnTo>
                    <a:cubicBezTo>
                      <a:pt x="1780" y="802"/>
                      <a:pt x="1616" y="1013"/>
                      <a:pt x="1391" y="1084"/>
                    </a:cubicBezTo>
                    <a:lnTo>
                      <a:pt x="1391" y="1372"/>
                    </a:lnTo>
                    <a:lnTo>
                      <a:pt x="1128" y="1109"/>
                    </a:lnTo>
                    <a:lnTo>
                      <a:pt x="554" y="1109"/>
                    </a:lnTo>
                    <a:lnTo>
                      <a:pt x="554" y="1109"/>
                    </a:lnTo>
                    <a:cubicBezTo>
                      <a:pt x="249" y="1109"/>
                      <a:pt x="0" y="860"/>
                      <a:pt x="0" y="555"/>
                    </a:cubicBezTo>
                    <a:lnTo>
                      <a:pt x="0" y="555"/>
                    </a:lnTo>
                    <a:lnTo>
                      <a:pt x="0" y="555"/>
                    </a:lnTo>
                    <a:cubicBezTo>
                      <a:pt x="0" y="249"/>
                      <a:pt x="249" y="0"/>
                      <a:pt x="55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7" name="Freeform 390">
                <a:extLst>
                  <a:ext uri="{FF2B5EF4-FFF2-40B4-BE49-F238E27FC236}">
                    <a16:creationId xmlns:a16="http://schemas.microsoft.com/office/drawing/2014/main" id="{EAFE5595-EA95-0F48-8970-A8F48C026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2981" y="8407040"/>
                <a:ext cx="313105" cy="313105"/>
              </a:xfrm>
              <a:custGeom>
                <a:avLst/>
                <a:gdLst>
                  <a:gd name="T0" fmla="*/ 0 w 250"/>
                  <a:gd name="T1" fmla="*/ 125 h 251"/>
                  <a:gd name="T2" fmla="*/ 0 w 250"/>
                  <a:gd name="T3" fmla="*/ 125 h 251"/>
                  <a:gd name="T4" fmla="*/ 124 w 250"/>
                  <a:gd name="T5" fmla="*/ 250 h 251"/>
                  <a:gd name="T6" fmla="*/ 124 w 250"/>
                  <a:gd name="T7" fmla="*/ 250 h 251"/>
                  <a:gd name="T8" fmla="*/ 249 w 250"/>
                  <a:gd name="T9" fmla="*/ 125 h 251"/>
                  <a:gd name="T10" fmla="*/ 249 w 250"/>
                  <a:gd name="T11" fmla="*/ 125 h 251"/>
                  <a:gd name="T12" fmla="*/ 124 w 250"/>
                  <a:gd name="T13" fmla="*/ 0 h 251"/>
                  <a:gd name="T14" fmla="*/ 124 w 250"/>
                  <a:gd name="T15" fmla="*/ 0 h 251"/>
                  <a:gd name="T16" fmla="*/ 0 w 250"/>
                  <a:gd name="T17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251">
                    <a:moveTo>
                      <a:pt x="0" y="125"/>
                    </a:moveTo>
                    <a:lnTo>
                      <a:pt x="0" y="125"/>
                    </a:lnTo>
                    <a:cubicBezTo>
                      <a:pt x="0" y="194"/>
                      <a:pt x="55" y="250"/>
                      <a:pt x="124" y="250"/>
                    </a:cubicBezTo>
                    <a:lnTo>
                      <a:pt x="124" y="250"/>
                    </a:lnTo>
                    <a:cubicBezTo>
                      <a:pt x="194" y="250"/>
                      <a:pt x="249" y="194"/>
                      <a:pt x="249" y="125"/>
                    </a:cubicBezTo>
                    <a:lnTo>
                      <a:pt x="249" y="125"/>
                    </a:lnTo>
                    <a:cubicBezTo>
                      <a:pt x="249" y="56"/>
                      <a:pt x="194" y="0"/>
                      <a:pt x="124" y="0"/>
                    </a:cubicBezTo>
                    <a:lnTo>
                      <a:pt x="124" y="0"/>
                    </a:lnTo>
                    <a:cubicBezTo>
                      <a:pt x="55" y="0"/>
                      <a:pt x="0" y="56"/>
                      <a:pt x="0" y="1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8" name="Freeform 391">
                <a:extLst>
                  <a:ext uri="{FF2B5EF4-FFF2-40B4-BE49-F238E27FC236}">
                    <a16:creationId xmlns:a16="http://schemas.microsoft.com/office/drawing/2014/main" id="{6C5D998C-A292-BE4D-98FD-6C86C361F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5509" y="8407040"/>
                <a:ext cx="313105" cy="313105"/>
              </a:xfrm>
              <a:custGeom>
                <a:avLst/>
                <a:gdLst>
                  <a:gd name="T0" fmla="*/ 0 w 251"/>
                  <a:gd name="T1" fmla="*/ 125 h 251"/>
                  <a:gd name="T2" fmla="*/ 0 w 251"/>
                  <a:gd name="T3" fmla="*/ 125 h 251"/>
                  <a:gd name="T4" fmla="*/ 125 w 251"/>
                  <a:gd name="T5" fmla="*/ 250 h 251"/>
                  <a:gd name="T6" fmla="*/ 125 w 251"/>
                  <a:gd name="T7" fmla="*/ 250 h 251"/>
                  <a:gd name="T8" fmla="*/ 250 w 251"/>
                  <a:gd name="T9" fmla="*/ 125 h 251"/>
                  <a:gd name="T10" fmla="*/ 250 w 251"/>
                  <a:gd name="T11" fmla="*/ 125 h 251"/>
                  <a:gd name="T12" fmla="*/ 125 w 251"/>
                  <a:gd name="T13" fmla="*/ 0 h 251"/>
                  <a:gd name="T14" fmla="*/ 125 w 251"/>
                  <a:gd name="T15" fmla="*/ 0 h 251"/>
                  <a:gd name="T16" fmla="*/ 0 w 251"/>
                  <a:gd name="T17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251">
                    <a:moveTo>
                      <a:pt x="0" y="125"/>
                    </a:moveTo>
                    <a:lnTo>
                      <a:pt x="0" y="125"/>
                    </a:lnTo>
                    <a:cubicBezTo>
                      <a:pt x="0" y="194"/>
                      <a:pt x="55" y="250"/>
                      <a:pt x="125" y="250"/>
                    </a:cubicBezTo>
                    <a:lnTo>
                      <a:pt x="125" y="250"/>
                    </a:lnTo>
                    <a:cubicBezTo>
                      <a:pt x="194" y="250"/>
                      <a:pt x="250" y="194"/>
                      <a:pt x="250" y="125"/>
                    </a:cubicBezTo>
                    <a:lnTo>
                      <a:pt x="250" y="125"/>
                    </a:lnTo>
                    <a:cubicBezTo>
                      <a:pt x="250" y="56"/>
                      <a:pt x="194" y="0"/>
                      <a:pt x="125" y="0"/>
                    </a:cubicBezTo>
                    <a:lnTo>
                      <a:pt x="125" y="0"/>
                    </a:lnTo>
                    <a:cubicBezTo>
                      <a:pt x="55" y="0"/>
                      <a:pt x="0" y="56"/>
                      <a:pt x="0" y="1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9" name="Freeform 392">
                <a:extLst>
                  <a:ext uri="{FF2B5EF4-FFF2-40B4-BE49-F238E27FC236}">
                    <a16:creationId xmlns:a16="http://schemas.microsoft.com/office/drawing/2014/main" id="{E65AE6A6-28DD-2D42-8DAF-B574B30B4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8038" y="8407040"/>
                <a:ext cx="313105" cy="313105"/>
              </a:xfrm>
              <a:custGeom>
                <a:avLst/>
                <a:gdLst>
                  <a:gd name="T0" fmla="*/ 0 w 251"/>
                  <a:gd name="T1" fmla="*/ 125 h 251"/>
                  <a:gd name="T2" fmla="*/ 0 w 251"/>
                  <a:gd name="T3" fmla="*/ 125 h 251"/>
                  <a:gd name="T4" fmla="*/ 125 w 251"/>
                  <a:gd name="T5" fmla="*/ 250 h 251"/>
                  <a:gd name="T6" fmla="*/ 125 w 251"/>
                  <a:gd name="T7" fmla="*/ 250 h 251"/>
                  <a:gd name="T8" fmla="*/ 250 w 251"/>
                  <a:gd name="T9" fmla="*/ 125 h 251"/>
                  <a:gd name="T10" fmla="*/ 250 w 251"/>
                  <a:gd name="T11" fmla="*/ 125 h 251"/>
                  <a:gd name="T12" fmla="*/ 125 w 251"/>
                  <a:gd name="T13" fmla="*/ 0 h 251"/>
                  <a:gd name="T14" fmla="*/ 125 w 251"/>
                  <a:gd name="T15" fmla="*/ 0 h 251"/>
                  <a:gd name="T16" fmla="*/ 0 w 251"/>
                  <a:gd name="T17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251">
                    <a:moveTo>
                      <a:pt x="0" y="125"/>
                    </a:moveTo>
                    <a:lnTo>
                      <a:pt x="0" y="125"/>
                    </a:lnTo>
                    <a:cubicBezTo>
                      <a:pt x="0" y="194"/>
                      <a:pt x="56" y="250"/>
                      <a:pt x="125" y="250"/>
                    </a:cubicBezTo>
                    <a:lnTo>
                      <a:pt x="125" y="250"/>
                    </a:lnTo>
                    <a:cubicBezTo>
                      <a:pt x="194" y="250"/>
                      <a:pt x="250" y="194"/>
                      <a:pt x="250" y="125"/>
                    </a:cubicBezTo>
                    <a:lnTo>
                      <a:pt x="250" y="125"/>
                    </a:lnTo>
                    <a:cubicBezTo>
                      <a:pt x="250" y="56"/>
                      <a:pt x="194" y="0"/>
                      <a:pt x="125" y="0"/>
                    </a:cubicBezTo>
                    <a:lnTo>
                      <a:pt x="125" y="0"/>
                    </a:lnTo>
                    <a:cubicBezTo>
                      <a:pt x="56" y="0"/>
                      <a:pt x="0" y="56"/>
                      <a:pt x="0" y="1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50653F-DB04-E84B-853C-CFDBE5C450AC}"/>
                </a:ext>
              </a:extLst>
            </p:cNvPr>
            <p:cNvGrpSpPr/>
            <p:nvPr/>
          </p:nvGrpSpPr>
          <p:grpSpPr>
            <a:xfrm>
              <a:off x="5943230" y="6934906"/>
              <a:ext cx="2219191" cy="1708339"/>
              <a:chOff x="5943230" y="6934906"/>
              <a:chExt cx="2219191" cy="1708339"/>
            </a:xfrm>
          </p:grpSpPr>
          <p:sp>
            <p:nvSpPr>
              <p:cNvPr id="40" name="Freeform 393">
                <a:extLst>
                  <a:ext uri="{FF2B5EF4-FFF2-40B4-BE49-F238E27FC236}">
                    <a16:creationId xmlns:a16="http://schemas.microsoft.com/office/drawing/2014/main" id="{1B19B76F-B864-1545-AB51-123B9755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230" y="6934906"/>
                <a:ext cx="2219191" cy="1708339"/>
              </a:xfrm>
              <a:custGeom>
                <a:avLst/>
                <a:gdLst>
                  <a:gd name="T0" fmla="*/ 1226 w 1781"/>
                  <a:gd name="T1" fmla="*/ 0 h 1372"/>
                  <a:gd name="T2" fmla="*/ 553 w 1781"/>
                  <a:gd name="T3" fmla="*/ 0 h 1372"/>
                  <a:gd name="T4" fmla="*/ 553 w 1781"/>
                  <a:gd name="T5" fmla="*/ 0 h 1372"/>
                  <a:gd name="T6" fmla="*/ 0 w 1781"/>
                  <a:gd name="T7" fmla="*/ 554 h 1372"/>
                  <a:gd name="T8" fmla="*/ 0 w 1781"/>
                  <a:gd name="T9" fmla="*/ 554 h 1372"/>
                  <a:gd name="T10" fmla="*/ 0 w 1781"/>
                  <a:gd name="T11" fmla="*/ 554 h 1372"/>
                  <a:gd name="T12" fmla="*/ 388 w 1781"/>
                  <a:gd name="T13" fmla="*/ 1083 h 1372"/>
                  <a:gd name="T14" fmla="*/ 388 w 1781"/>
                  <a:gd name="T15" fmla="*/ 1371 h 1372"/>
                  <a:gd name="T16" fmla="*/ 651 w 1781"/>
                  <a:gd name="T17" fmla="*/ 1108 h 1372"/>
                  <a:gd name="T18" fmla="*/ 1226 w 1781"/>
                  <a:gd name="T19" fmla="*/ 1108 h 1372"/>
                  <a:gd name="T20" fmla="*/ 1226 w 1781"/>
                  <a:gd name="T21" fmla="*/ 1108 h 1372"/>
                  <a:gd name="T22" fmla="*/ 1780 w 1781"/>
                  <a:gd name="T23" fmla="*/ 554 h 1372"/>
                  <a:gd name="T24" fmla="*/ 1780 w 1781"/>
                  <a:gd name="T25" fmla="*/ 554 h 1372"/>
                  <a:gd name="T26" fmla="*/ 1780 w 1781"/>
                  <a:gd name="T27" fmla="*/ 554 h 1372"/>
                  <a:gd name="T28" fmla="*/ 1226 w 1781"/>
                  <a:gd name="T29" fmla="*/ 0 h 1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81" h="1372">
                    <a:moveTo>
                      <a:pt x="1226" y="0"/>
                    </a:moveTo>
                    <a:lnTo>
                      <a:pt x="553" y="0"/>
                    </a:lnTo>
                    <a:lnTo>
                      <a:pt x="553" y="0"/>
                    </a:lnTo>
                    <a:cubicBezTo>
                      <a:pt x="249" y="0"/>
                      <a:pt x="0" y="249"/>
                      <a:pt x="0" y="554"/>
                    </a:cubicBezTo>
                    <a:lnTo>
                      <a:pt x="0" y="554"/>
                    </a:lnTo>
                    <a:lnTo>
                      <a:pt x="0" y="554"/>
                    </a:lnTo>
                    <a:cubicBezTo>
                      <a:pt x="0" y="801"/>
                      <a:pt x="163" y="1012"/>
                      <a:pt x="388" y="1083"/>
                    </a:cubicBezTo>
                    <a:lnTo>
                      <a:pt x="388" y="1371"/>
                    </a:lnTo>
                    <a:lnTo>
                      <a:pt x="651" y="1108"/>
                    </a:lnTo>
                    <a:lnTo>
                      <a:pt x="1226" y="1108"/>
                    </a:lnTo>
                    <a:lnTo>
                      <a:pt x="1226" y="1108"/>
                    </a:lnTo>
                    <a:cubicBezTo>
                      <a:pt x="1530" y="1108"/>
                      <a:pt x="1780" y="859"/>
                      <a:pt x="1780" y="554"/>
                    </a:cubicBezTo>
                    <a:lnTo>
                      <a:pt x="1780" y="554"/>
                    </a:lnTo>
                    <a:lnTo>
                      <a:pt x="1780" y="554"/>
                    </a:lnTo>
                    <a:cubicBezTo>
                      <a:pt x="1780" y="249"/>
                      <a:pt x="1530" y="0"/>
                      <a:pt x="122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41" name="Freeform 394">
                <a:extLst>
                  <a:ext uri="{FF2B5EF4-FFF2-40B4-BE49-F238E27FC236}">
                    <a16:creationId xmlns:a16="http://schemas.microsoft.com/office/drawing/2014/main" id="{19E1EDE2-F4C5-494B-A77D-F838CA82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1549" y="7423789"/>
                <a:ext cx="313101" cy="313101"/>
              </a:xfrm>
              <a:custGeom>
                <a:avLst/>
                <a:gdLst>
                  <a:gd name="T0" fmla="*/ 250 w 251"/>
                  <a:gd name="T1" fmla="*/ 125 h 251"/>
                  <a:gd name="T2" fmla="*/ 250 w 251"/>
                  <a:gd name="T3" fmla="*/ 125 h 251"/>
                  <a:gd name="T4" fmla="*/ 125 w 251"/>
                  <a:gd name="T5" fmla="*/ 250 h 251"/>
                  <a:gd name="T6" fmla="*/ 125 w 251"/>
                  <a:gd name="T7" fmla="*/ 250 h 251"/>
                  <a:gd name="T8" fmla="*/ 0 w 251"/>
                  <a:gd name="T9" fmla="*/ 125 h 251"/>
                  <a:gd name="T10" fmla="*/ 0 w 251"/>
                  <a:gd name="T11" fmla="*/ 125 h 251"/>
                  <a:gd name="T12" fmla="*/ 125 w 251"/>
                  <a:gd name="T13" fmla="*/ 0 h 251"/>
                  <a:gd name="T14" fmla="*/ 125 w 251"/>
                  <a:gd name="T15" fmla="*/ 0 h 251"/>
                  <a:gd name="T16" fmla="*/ 250 w 251"/>
                  <a:gd name="T17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251">
                    <a:moveTo>
                      <a:pt x="250" y="125"/>
                    </a:moveTo>
                    <a:lnTo>
                      <a:pt x="250" y="125"/>
                    </a:lnTo>
                    <a:cubicBezTo>
                      <a:pt x="250" y="194"/>
                      <a:pt x="194" y="250"/>
                      <a:pt x="125" y="250"/>
                    </a:cubicBezTo>
                    <a:lnTo>
                      <a:pt x="125" y="250"/>
                    </a:lnTo>
                    <a:cubicBezTo>
                      <a:pt x="56" y="250"/>
                      <a:pt x="0" y="194"/>
                      <a:pt x="0" y="125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lnTo>
                      <a:pt x="125" y="0"/>
                    </a:lnTo>
                    <a:cubicBezTo>
                      <a:pt x="194" y="0"/>
                      <a:pt x="250" y="56"/>
                      <a:pt x="250" y="1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42" name="Freeform 395">
                <a:extLst>
                  <a:ext uri="{FF2B5EF4-FFF2-40B4-BE49-F238E27FC236}">
                    <a16:creationId xmlns:a16="http://schemas.microsoft.com/office/drawing/2014/main" id="{EC2B2815-B1EE-C747-9887-A40BCA2F0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9021" y="7423789"/>
                <a:ext cx="313101" cy="313101"/>
              </a:xfrm>
              <a:custGeom>
                <a:avLst/>
                <a:gdLst>
                  <a:gd name="T0" fmla="*/ 250 w 251"/>
                  <a:gd name="T1" fmla="*/ 125 h 251"/>
                  <a:gd name="T2" fmla="*/ 250 w 251"/>
                  <a:gd name="T3" fmla="*/ 125 h 251"/>
                  <a:gd name="T4" fmla="*/ 125 w 251"/>
                  <a:gd name="T5" fmla="*/ 250 h 251"/>
                  <a:gd name="T6" fmla="*/ 125 w 251"/>
                  <a:gd name="T7" fmla="*/ 250 h 251"/>
                  <a:gd name="T8" fmla="*/ 0 w 251"/>
                  <a:gd name="T9" fmla="*/ 125 h 251"/>
                  <a:gd name="T10" fmla="*/ 0 w 251"/>
                  <a:gd name="T11" fmla="*/ 125 h 251"/>
                  <a:gd name="T12" fmla="*/ 125 w 251"/>
                  <a:gd name="T13" fmla="*/ 0 h 251"/>
                  <a:gd name="T14" fmla="*/ 125 w 251"/>
                  <a:gd name="T15" fmla="*/ 0 h 251"/>
                  <a:gd name="T16" fmla="*/ 250 w 251"/>
                  <a:gd name="T17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251">
                    <a:moveTo>
                      <a:pt x="250" y="125"/>
                    </a:moveTo>
                    <a:lnTo>
                      <a:pt x="250" y="125"/>
                    </a:lnTo>
                    <a:cubicBezTo>
                      <a:pt x="250" y="194"/>
                      <a:pt x="194" y="250"/>
                      <a:pt x="125" y="250"/>
                    </a:cubicBezTo>
                    <a:lnTo>
                      <a:pt x="125" y="250"/>
                    </a:lnTo>
                    <a:cubicBezTo>
                      <a:pt x="56" y="250"/>
                      <a:pt x="0" y="194"/>
                      <a:pt x="0" y="125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lnTo>
                      <a:pt x="125" y="0"/>
                    </a:lnTo>
                    <a:cubicBezTo>
                      <a:pt x="194" y="0"/>
                      <a:pt x="250" y="56"/>
                      <a:pt x="250" y="1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43" name="Freeform 396">
                <a:extLst>
                  <a:ext uri="{FF2B5EF4-FFF2-40B4-BE49-F238E27FC236}">
                    <a16:creationId xmlns:a16="http://schemas.microsoft.com/office/drawing/2014/main" id="{84654CB7-F5FC-2F4C-B165-FA7A4D63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0996" y="7423789"/>
                <a:ext cx="313105" cy="313101"/>
              </a:xfrm>
              <a:custGeom>
                <a:avLst/>
                <a:gdLst>
                  <a:gd name="T0" fmla="*/ 251 w 252"/>
                  <a:gd name="T1" fmla="*/ 125 h 251"/>
                  <a:gd name="T2" fmla="*/ 251 w 252"/>
                  <a:gd name="T3" fmla="*/ 125 h 251"/>
                  <a:gd name="T4" fmla="*/ 125 w 252"/>
                  <a:gd name="T5" fmla="*/ 250 h 251"/>
                  <a:gd name="T6" fmla="*/ 125 w 252"/>
                  <a:gd name="T7" fmla="*/ 250 h 251"/>
                  <a:gd name="T8" fmla="*/ 0 w 252"/>
                  <a:gd name="T9" fmla="*/ 125 h 251"/>
                  <a:gd name="T10" fmla="*/ 0 w 252"/>
                  <a:gd name="T11" fmla="*/ 125 h 251"/>
                  <a:gd name="T12" fmla="*/ 125 w 252"/>
                  <a:gd name="T13" fmla="*/ 0 h 251"/>
                  <a:gd name="T14" fmla="*/ 125 w 252"/>
                  <a:gd name="T15" fmla="*/ 0 h 251"/>
                  <a:gd name="T16" fmla="*/ 251 w 252"/>
                  <a:gd name="T17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251">
                    <a:moveTo>
                      <a:pt x="251" y="125"/>
                    </a:moveTo>
                    <a:lnTo>
                      <a:pt x="251" y="125"/>
                    </a:lnTo>
                    <a:cubicBezTo>
                      <a:pt x="251" y="194"/>
                      <a:pt x="194" y="250"/>
                      <a:pt x="125" y="250"/>
                    </a:cubicBezTo>
                    <a:lnTo>
                      <a:pt x="125" y="250"/>
                    </a:lnTo>
                    <a:cubicBezTo>
                      <a:pt x="56" y="250"/>
                      <a:pt x="0" y="194"/>
                      <a:pt x="0" y="125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lnTo>
                      <a:pt x="125" y="0"/>
                    </a:lnTo>
                    <a:cubicBezTo>
                      <a:pt x="194" y="0"/>
                      <a:pt x="251" y="56"/>
                      <a:pt x="251" y="1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9732C1-C83C-174F-A731-359E1EA562A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0CB18-7F54-D840-B198-523775949D1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410E9-24B7-894C-ADD3-40488F256154}"/>
              </a:ext>
            </a:extLst>
          </p:cNvPr>
          <p:cNvSpPr txBox="1"/>
          <p:nvPr/>
        </p:nvSpPr>
        <p:spPr>
          <a:xfrm>
            <a:off x="15747695" y="3547767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CC75D-387D-DF45-87D9-742A4FF3413C}"/>
              </a:ext>
            </a:extLst>
          </p:cNvPr>
          <p:cNvSpPr txBox="1"/>
          <p:nvPr/>
        </p:nvSpPr>
        <p:spPr>
          <a:xfrm>
            <a:off x="15747696" y="4200686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18516-42C6-2D43-9DA1-A45265109E1A}"/>
              </a:ext>
            </a:extLst>
          </p:cNvPr>
          <p:cNvSpPr txBox="1"/>
          <p:nvPr/>
        </p:nvSpPr>
        <p:spPr>
          <a:xfrm>
            <a:off x="15747695" y="6025617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B2FFC-E3B6-4D49-882A-68E59BFD84AE}"/>
              </a:ext>
            </a:extLst>
          </p:cNvPr>
          <p:cNvSpPr txBox="1"/>
          <p:nvPr/>
        </p:nvSpPr>
        <p:spPr>
          <a:xfrm>
            <a:off x="15747696" y="6678536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443D8-83E1-5449-ACBD-3B7843689867}"/>
              </a:ext>
            </a:extLst>
          </p:cNvPr>
          <p:cNvSpPr txBox="1"/>
          <p:nvPr/>
        </p:nvSpPr>
        <p:spPr>
          <a:xfrm>
            <a:off x="15747695" y="8510660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EC93B-8482-2C4D-84B2-303D830DD4FB}"/>
              </a:ext>
            </a:extLst>
          </p:cNvPr>
          <p:cNvSpPr txBox="1"/>
          <p:nvPr/>
        </p:nvSpPr>
        <p:spPr>
          <a:xfrm>
            <a:off x="15747696" y="9163579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B978F-04B7-B845-9373-96F49C0777BD}"/>
              </a:ext>
            </a:extLst>
          </p:cNvPr>
          <p:cNvSpPr txBox="1"/>
          <p:nvPr/>
        </p:nvSpPr>
        <p:spPr>
          <a:xfrm>
            <a:off x="15747695" y="10976197"/>
            <a:ext cx="57910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7D8BF-A301-6F4E-8BDC-9F8B7329440F}"/>
              </a:ext>
            </a:extLst>
          </p:cNvPr>
          <p:cNvSpPr txBox="1"/>
          <p:nvPr/>
        </p:nvSpPr>
        <p:spPr>
          <a:xfrm>
            <a:off x="15747696" y="11629116"/>
            <a:ext cx="57910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1494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4">
            <a:extLst>
              <a:ext uri="{FF2B5EF4-FFF2-40B4-BE49-F238E27FC236}">
                <a16:creationId xmlns:a16="http://schemas.microsoft.com/office/drawing/2014/main" id="{881DDEC4-24E4-EB45-9820-332504DA9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216" y="4918958"/>
            <a:ext cx="4669090" cy="3202443"/>
          </a:xfrm>
          <a:custGeom>
            <a:avLst/>
            <a:gdLst>
              <a:gd name="T0" fmla="*/ 3747 w 3750"/>
              <a:gd name="T1" fmla="*/ 1475 h 2572"/>
              <a:gd name="T2" fmla="*/ 3747 w 3750"/>
              <a:gd name="T3" fmla="*/ 1475 h 2572"/>
              <a:gd name="T4" fmla="*/ 3747 w 3750"/>
              <a:gd name="T5" fmla="*/ 1470 h 2572"/>
              <a:gd name="T6" fmla="*/ 3747 w 3750"/>
              <a:gd name="T7" fmla="*/ 1470 h 2572"/>
              <a:gd name="T8" fmla="*/ 2958 w 3750"/>
              <a:gd name="T9" fmla="*/ 360 h 2572"/>
              <a:gd name="T10" fmla="*/ 2958 w 3750"/>
              <a:gd name="T11" fmla="*/ 360 h 2572"/>
              <a:gd name="T12" fmla="*/ 2755 w 3750"/>
              <a:gd name="T13" fmla="*/ 268 h 2572"/>
              <a:gd name="T14" fmla="*/ 2755 w 3750"/>
              <a:gd name="T15" fmla="*/ 268 h 2572"/>
              <a:gd name="T16" fmla="*/ 993 w 3750"/>
              <a:gd name="T17" fmla="*/ 171 h 2572"/>
              <a:gd name="T18" fmla="*/ 993 w 3750"/>
              <a:gd name="T19" fmla="*/ 171 h 2572"/>
              <a:gd name="T20" fmla="*/ 378 w 3750"/>
              <a:gd name="T21" fmla="*/ 520 h 2572"/>
              <a:gd name="T22" fmla="*/ 378 w 3750"/>
              <a:gd name="T23" fmla="*/ 520 h 2572"/>
              <a:gd name="T24" fmla="*/ 157 w 3750"/>
              <a:gd name="T25" fmla="*/ 928 h 2572"/>
              <a:gd name="T26" fmla="*/ 157 w 3750"/>
              <a:gd name="T27" fmla="*/ 928 h 2572"/>
              <a:gd name="T28" fmla="*/ 741 w 3750"/>
              <a:gd name="T29" fmla="*/ 2314 h 2572"/>
              <a:gd name="T30" fmla="*/ 741 w 3750"/>
              <a:gd name="T31" fmla="*/ 2314 h 2572"/>
              <a:gd name="T32" fmla="*/ 1265 w 3750"/>
              <a:gd name="T33" fmla="*/ 2419 h 2572"/>
              <a:gd name="T34" fmla="*/ 1265 w 3750"/>
              <a:gd name="T35" fmla="*/ 2419 h 2572"/>
              <a:gd name="T36" fmla="*/ 1836 w 3750"/>
              <a:gd name="T37" fmla="*/ 2374 h 2572"/>
              <a:gd name="T38" fmla="*/ 1836 w 3750"/>
              <a:gd name="T39" fmla="*/ 2374 h 2572"/>
              <a:gd name="T40" fmla="*/ 2523 w 3750"/>
              <a:gd name="T41" fmla="*/ 2094 h 2572"/>
              <a:gd name="T42" fmla="*/ 2523 w 3750"/>
              <a:gd name="T43" fmla="*/ 2094 h 2572"/>
              <a:gd name="T44" fmla="*/ 2856 w 3750"/>
              <a:gd name="T45" fmla="*/ 2108 h 2572"/>
              <a:gd name="T46" fmla="*/ 2856 w 3750"/>
              <a:gd name="T47" fmla="*/ 2108 h 2572"/>
              <a:gd name="T48" fmla="*/ 3011 w 3750"/>
              <a:gd name="T49" fmla="*/ 2380 h 2572"/>
              <a:gd name="T50" fmla="*/ 3011 w 3750"/>
              <a:gd name="T51" fmla="*/ 2380 h 2572"/>
              <a:gd name="T52" fmla="*/ 2831 w 3750"/>
              <a:gd name="T53" fmla="*/ 2521 h 2572"/>
              <a:gd name="T54" fmla="*/ 2831 w 3750"/>
              <a:gd name="T55" fmla="*/ 2521 h 2572"/>
              <a:gd name="T56" fmla="*/ 3424 w 3750"/>
              <a:gd name="T57" fmla="*/ 2357 h 2572"/>
              <a:gd name="T58" fmla="*/ 3424 w 3750"/>
              <a:gd name="T59" fmla="*/ 2357 h 2572"/>
              <a:gd name="T60" fmla="*/ 3734 w 3750"/>
              <a:gd name="T61" fmla="*/ 1716 h 2572"/>
              <a:gd name="T62" fmla="*/ 3734 w 3750"/>
              <a:gd name="T63" fmla="*/ 1716 h 2572"/>
              <a:gd name="T64" fmla="*/ 3747 w 3750"/>
              <a:gd name="T65" fmla="*/ 1475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50" h="2572">
                <a:moveTo>
                  <a:pt x="3747" y="1475"/>
                </a:moveTo>
                <a:lnTo>
                  <a:pt x="3747" y="1475"/>
                </a:lnTo>
                <a:cubicBezTo>
                  <a:pt x="3747" y="1473"/>
                  <a:pt x="3747" y="1472"/>
                  <a:pt x="3747" y="1470"/>
                </a:cubicBezTo>
                <a:lnTo>
                  <a:pt x="3747" y="1470"/>
                </a:lnTo>
                <a:cubicBezTo>
                  <a:pt x="3739" y="1402"/>
                  <a:pt x="3645" y="727"/>
                  <a:pt x="2958" y="360"/>
                </a:cubicBezTo>
                <a:lnTo>
                  <a:pt x="2958" y="360"/>
                </a:lnTo>
                <a:cubicBezTo>
                  <a:pt x="2892" y="327"/>
                  <a:pt x="2825" y="297"/>
                  <a:pt x="2755" y="268"/>
                </a:cubicBezTo>
                <a:lnTo>
                  <a:pt x="2755" y="268"/>
                </a:lnTo>
                <a:cubicBezTo>
                  <a:pt x="2199" y="43"/>
                  <a:pt x="1568" y="0"/>
                  <a:pt x="993" y="171"/>
                </a:cubicBezTo>
                <a:lnTo>
                  <a:pt x="993" y="171"/>
                </a:lnTo>
                <a:cubicBezTo>
                  <a:pt x="764" y="239"/>
                  <a:pt x="538" y="343"/>
                  <a:pt x="378" y="520"/>
                </a:cubicBezTo>
                <a:lnTo>
                  <a:pt x="378" y="520"/>
                </a:lnTo>
                <a:cubicBezTo>
                  <a:pt x="274" y="636"/>
                  <a:pt x="202" y="779"/>
                  <a:pt x="157" y="928"/>
                </a:cubicBezTo>
                <a:lnTo>
                  <a:pt x="157" y="928"/>
                </a:lnTo>
                <a:cubicBezTo>
                  <a:pt x="0" y="1454"/>
                  <a:pt x="236" y="2099"/>
                  <a:pt x="741" y="2314"/>
                </a:cubicBezTo>
                <a:lnTo>
                  <a:pt x="741" y="2314"/>
                </a:lnTo>
                <a:cubicBezTo>
                  <a:pt x="906" y="2385"/>
                  <a:pt x="1087" y="2409"/>
                  <a:pt x="1265" y="2419"/>
                </a:cubicBezTo>
                <a:lnTo>
                  <a:pt x="1265" y="2419"/>
                </a:lnTo>
                <a:cubicBezTo>
                  <a:pt x="1457" y="2431"/>
                  <a:pt x="1652" y="2427"/>
                  <a:pt x="1836" y="2374"/>
                </a:cubicBezTo>
                <a:lnTo>
                  <a:pt x="1836" y="2374"/>
                </a:lnTo>
                <a:cubicBezTo>
                  <a:pt x="2074" y="2305"/>
                  <a:pt x="2283" y="2155"/>
                  <a:pt x="2523" y="2094"/>
                </a:cubicBezTo>
                <a:lnTo>
                  <a:pt x="2523" y="2094"/>
                </a:lnTo>
                <a:cubicBezTo>
                  <a:pt x="2633" y="2067"/>
                  <a:pt x="2753" y="2059"/>
                  <a:pt x="2856" y="2108"/>
                </a:cubicBezTo>
                <a:lnTo>
                  <a:pt x="2856" y="2108"/>
                </a:lnTo>
                <a:cubicBezTo>
                  <a:pt x="2958" y="2155"/>
                  <a:pt x="3035" y="2270"/>
                  <a:pt x="3011" y="2380"/>
                </a:cubicBezTo>
                <a:lnTo>
                  <a:pt x="3011" y="2380"/>
                </a:lnTo>
                <a:cubicBezTo>
                  <a:pt x="2993" y="2461"/>
                  <a:pt x="2909" y="2522"/>
                  <a:pt x="2831" y="2521"/>
                </a:cubicBezTo>
                <a:lnTo>
                  <a:pt x="2831" y="2521"/>
                </a:lnTo>
                <a:cubicBezTo>
                  <a:pt x="3035" y="2571"/>
                  <a:pt x="3265" y="2499"/>
                  <a:pt x="3424" y="2357"/>
                </a:cubicBezTo>
                <a:lnTo>
                  <a:pt x="3424" y="2357"/>
                </a:lnTo>
                <a:cubicBezTo>
                  <a:pt x="3604" y="2195"/>
                  <a:pt x="3700" y="1956"/>
                  <a:pt x="3734" y="1716"/>
                </a:cubicBezTo>
                <a:lnTo>
                  <a:pt x="3734" y="1716"/>
                </a:lnTo>
                <a:cubicBezTo>
                  <a:pt x="3745" y="1636"/>
                  <a:pt x="3749" y="1556"/>
                  <a:pt x="3747" y="147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97">
            <a:extLst>
              <a:ext uri="{FF2B5EF4-FFF2-40B4-BE49-F238E27FC236}">
                <a16:creationId xmlns:a16="http://schemas.microsoft.com/office/drawing/2014/main" id="{447086D4-A874-714C-BEF2-83A13A1B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4034577"/>
            <a:ext cx="4092317" cy="3713298"/>
          </a:xfrm>
          <a:custGeom>
            <a:avLst/>
            <a:gdLst>
              <a:gd name="T0" fmla="*/ 3009 w 3287"/>
              <a:gd name="T1" fmla="*/ 350 h 2979"/>
              <a:gd name="T2" fmla="*/ 567 w 3287"/>
              <a:gd name="T3" fmla="*/ 39 h 2979"/>
              <a:gd name="T4" fmla="*/ 567 w 3287"/>
              <a:gd name="T5" fmla="*/ 39 h 2979"/>
              <a:gd name="T6" fmla="*/ 0 w 3287"/>
              <a:gd name="T7" fmla="*/ 537 h 2979"/>
              <a:gd name="T8" fmla="*/ 0 w 3287"/>
              <a:gd name="T9" fmla="*/ 1962 h 2979"/>
              <a:gd name="T10" fmla="*/ 0 w 3287"/>
              <a:gd name="T11" fmla="*/ 1962 h 2979"/>
              <a:gd name="T12" fmla="*/ 436 w 3287"/>
              <a:gd name="T13" fmla="*/ 2372 h 2979"/>
              <a:gd name="T14" fmla="*/ 1993 w 3287"/>
              <a:gd name="T15" fmla="*/ 2281 h 2979"/>
              <a:gd name="T16" fmla="*/ 1993 w 3287"/>
              <a:gd name="T17" fmla="*/ 2281 h 2979"/>
              <a:gd name="T18" fmla="*/ 2578 w 3287"/>
              <a:gd name="T19" fmla="*/ 2978 h 2979"/>
              <a:gd name="T20" fmla="*/ 2578 w 3287"/>
              <a:gd name="T21" fmla="*/ 2978 h 2979"/>
              <a:gd name="T22" fmla="*/ 2491 w 3287"/>
              <a:gd name="T23" fmla="*/ 2253 h 2979"/>
              <a:gd name="T24" fmla="*/ 2992 w 3287"/>
              <a:gd name="T25" fmla="*/ 2223 h 2979"/>
              <a:gd name="T26" fmla="*/ 2992 w 3287"/>
              <a:gd name="T27" fmla="*/ 2223 h 2979"/>
              <a:gd name="T28" fmla="*/ 3286 w 3287"/>
              <a:gd name="T29" fmla="*/ 1911 h 2979"/>
              <a:gd name="T30" fmla="*/ 3286 w 3287"/>
              <a:gd name="T31" fmla="*/ 665 h 2979"/>
              <a:gd name="T32" fmla="*/ 3286 w 3287"/>
              <a:gd name="T33" fmla="*/ 665 h 2979"/>
              <a:gd name="T34" fmla="*/ 3009 w 3287"/>
              <a:gd name="T35" fmla="*/ 350 h 2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87" h="2979">
                <a:moveTo>
                  <a:pt x="3009" y="350"/>
                </a:moveTo>
                <a:lnTo>
                  <a:pt x="567" y="39"/>
                </a:lnTo>
                <a:lnTo>
                  <a:pt x="567" y="39"/>
                </a:lnTo>
                <a:cubicBezTo>
                  <a:pt x="266" y="0"/>
                  <a:pt x="0" y="235"/>
                  <a:pt x="0" y="537"/>
                </a:cubicBezTo>
                <a:lnTo>
                  <a:pt x="0" y="1962"/>
                </a:lnTo>
                <a:lnTo>
                  <a:pt x="0" y="1962"/>
                </a:lnTo>
                <a:cubicBezTo>
                  <a:pt x="0" y="2199"/>
                  <a:pt x="200" y="2386"/>
                  <a:pt x="436" y="2372"/>
                </a:cubicBezTo>
                <a:lnTo>
                  <a:pt x="1993" y="2281"/>
                </a:lnTo>
                <a:lnTo>
                  <a:pt x="1993" y="2281"/>
                </a:lnTo>
                <a:cubicBezTo>
                  <a:pt x="2010" y="2545"/>
                  <a:pt x="2110" y="2956"/>
                  <a:pt x="2578" y="2978"/>
                </a:cubicBezTo>
                <a:lnTo>
                  <a:pt x="2578" y="2978"/>
                </a:lnTo>
                <a:cubicBezTo>
                  <a:pt x="2578" y="2978"/>
                  <a:pt x="2275" y="2736"/>
                  <a:pt x="2491" y="2253"/>
                </a:cubicBezTo>
                <a:lnTo>
                  <a:pt x="2992" y="2223"/>
                </a:lnTo>
                <a:lnTo>
                  <a:pt x="2992" y="2223"/>
                </a:lnTo>
                <a:cubicBezTo>
                  <a:pt x="3157" y="2213"/>
                  <a:pt x="3286" y="2077"/>
                  <a:pt x="3286" y="1911"/>
                </a:cubicBezTo>
                <a:lnTo>
                  <a:pt x="3286" y="665"/>
                </a:lnTo>
                <a:lnTo>
                  <a:pt x="3286" y="665"/>
                </a:lnTo>
                <a:cubicBezTo>
                  <a:pt x="3286" y="506"/>
                  <a:pt x="3168" y="370"/>
                  <a:pt x="3009" y="3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98">
            <a:extLst>
              <a:ext uri="{FF2B5EF4-FFF2-40B4-BE49-F238E27FC236}">
                <a16:creationId xmlns:a16="http://schemas.microsoft.com/office/drawing/2014/main" id="{599C30E8-F8BA-CF44-9FCD-8D79ECC2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76" y="3358932"/>
            <a:ext cx="4735007" cy="3356250"/>
          </a:xfrm>
          <a:custGeom>
            <a:avLst/>
            <a:gdLst>
              <a:gd name="T0" fmla="*/ 1901 w 3802"/>
              <a:gd name="T1" fmla="*/ 0 h 2696"/>
              <a:gd name="T2" fmla="*/ 1901 w 3802"/>
              <a:gd name="T3" fmla="*/ 0 h 2696"/>
              <a:gd name="T4" fmla="*/ 0 w 3802"/>
              <a:gd name="T5" fmla="*/ 1215 h 2696"/>
              <a:gd name="T6" fmla="*/ 0 w 3802"/>
              <a:gd name="T7" fmla="*/ 1215 h 2696"/>
              <a:gd name="T8" fmla="*/ 690 w 3802"/>
              <a:gd name="T9" fmla="*/ 2152 h 2696"/>
              <a:gd name="T10" fmla="*/ 690 w 3802"/>
              <a:gd name="T11" fmla="*/ 2695 h 2696"/>
              <a:gd name="T12" fmla="*/ 1246 w 3802"/>
              <a:gd name="T13" fmla="*/ 2357 h 2696"/>
              <a:gd name="T14" fmla="*/ 1246 w 3802"/>
              <a:gd name="T15" fmla="*/ 2357 h 2696"/>
              <a:gd name="T16" fmla="*/ 1901 w 3802"/>
              <a:gd name="T17" fmla="*/ 2431 h 2696"/>
              <a:gd name="T18" fmla="*/ 1901 w 3802"/>
              <a:gd name="T19" fmla="*/ 2431 h 2696"/>
              <a:gd name="T20" fmla="*/ 3801 w 3802"/>
              <a:gd name="T21" fmla="*/ 1215 h 2696"/>
              <a:gd name="T22" fmla="*/ 3801 w 3802"/>
              <a:gd name="T23" fmla="*/ 1215 h 2696"/>
              <a:gd name="T24" fmla="*/ 1901 w 3802"/>
              <a:gd name="T25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2" h="2696">
                <a:moveTo>
                  <a:pt x="1901" y="0"/>
                </a:moveTo>
                <a:lnTo>
                  <a:pt x="1901" y="0"/>
                </a:lnTo>
                <a:cubicBezTo>
                  <a:pt x="851" y="0"/>
                  <a:pt x="0" y="544"/>
                  <a:pt x="0" y="1215"/>
                </a:cubicBezTo>
                <a:lnTo>
                  <a:pt x="0" y="1215"/>
                </a:lnTo>
                <a:cubicBezTo>
                  <a:pt x="0" y="1592"/>
                  <a:pt x="268" y="1929"/>
                  <a:pt x="690" y="2152"/>
                </a:cubicBezTo>
                <a:lnTo>
                  <a:pt x="690" y="2695"/>
                </a:lnTo>
                <a:lnTo>
                  <a:pt x="1246" y="2357"/>
                </a:lnTo>
                <a:lnTo>
                  <a:pt x="1246" y="2357"/>
                </a:lnTo>
                <a:cubicBezTo>
                  <a:pt x="1450" y="2405"/>
                  <a:pt x="1671" y="2431"/>
                  <a:pt x="1901" y="2431"/>
                </a:cubicBezTo>
                <a:lnTo>
                  <a:pt x="1901" y="2431"/>
                </a:lnTo>
                <a:cubicBezTo>
                  <a:pt x="2951" y="2431"/>
                  <a:pt x="3801" y="1887"/>
                  <a:pt x="3801" y="1215"/>
                </a:cubicBezTo>
                <a:lnTo>
                  <a:pt x="3801" y="1215"/>
                </a:lnTo>
                <a:cubicBezTo>
                  <a:pt x="3801" y="544"/>
                  <a:pt x="2951" y="0"/>
                  <a:pt x="19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99">
            <a:extLst>
              <a:ext uri="{FF2B5EF4-FFF2-40B4-BE49-F238E27FC236}">
                <a16:creationId xmlns:a16="http://schemas.microsoft.com/office/drawing/2014/main" id="{403B697F-17B1-FD4F-A61E-517549CA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18" y="4666279"/>
            <a:ext cx="3229912" cy="3367235"/>
          </a:xfrm>
          <a:custGeom>
            <a:avLst/>
            <a:gdLst>
              <a:gd name="T0" fmla="*/ 1296 w 2595"/>
              <a:gd name="T1" fmla="*/ 0 h 2703"/>
              <a:gd name="T2" fmla="*/ 1296 w 2595"/>
              <a:gd name="T3" fmla="*/ 0 h 2703"/>
              <a:gd name="T4" fmla="*/ 0 w 2595"/>
              <a:gd name="T5" fmla="*/ 1296 h 2703"/>
              <a:gd name="T6" fmla="*/ 0 w 2595"/>
              <a:gd name="T7" fmla="*/ 1296 h 2703"/>
              <a:gd name="T8" fmla="*/ 382 w 2595"/>
              <a:gd name="T9" fmla="*/ 2214 h 2703"/>
              <a:gd name="T10" fmla="*/ 382 w 2595"/>
              <a:gd name="T11" fmla="*/ 2214 h 2703"/>
              <a:gd name="T12" fmla="*/ 0 w 2595"/>
              <a:gd name="T13" fmla="*/ 2544 h 2703"/>
              <a:gd name="T14" fmla="*/ 0 w 2595"/>
              <a:gd name="T15" fmla="*/ 2544 h 2703"/>
              <a:gd name="T16" fmla="*/ 697 w 2595"/>
              <a:gd name="T17" fmla="*/ 2444 h 2703"/>
              <a:gd name="T18" fmla="*/ 697 w 2595"/>
              <a:gd name="T19" fmla="*/ 2444 h 2703"/>
              <a:gd name="T20" fmla="*/ 1296 w 2595"/>
              <a:gd name="T21" fmla="*/ 2592 h 2703"/>
              <a:gd name="T22" fmla="*/ 1296 w 2595"/>
              <a:gd name="T23" fmla="*/ 2592 h 2703"/>
              <a:gd name="T24" fmla="*/ 2594 w 2595"/>
              <a:gd name="T25" fmla="*/ 1296 h 2703"/>
              <a:gd name="T26" fmla="*/ 2594 w 2595"/>
              <a:gd name="T27" fmla="*/ 1296 h 2703"/>
              <a:gd name="T28" fmla="*/ 1296 w 2595"/>
              <a:gd name="T29" fmla="*/ 0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95" h="2703">
                <a:moveTo>
                  <a:pt x="1296" y="0"/>
                </a:moveTo>
                <a:lnTo>
                  <a:pt x="1296" y="0"/>
                </a:lnTo>
                <a:cubicBezTo>
                  <a:pt x="580" y="0"/>
                  <a:pt x="0" y="580"/>
                  <a:pt x="0" y="1296"/>
                </a:cubicBezTo>
                <a:lnTo>
                  <a:pt x="0" y="1296"/>
                </a:lnTo>
                <a:cubicBezTo>
                  <a:pt x="0" y="1655"/>
                  <a:pt x="146" y="1979"/>
                  <a:pt x="382" y="2214"/>
                </a:cubicBezTo>
                <a:lnTo>
                  <a:pt x="382" y="2214"/>
                </a:lnTo>
                <a:cubicBezTo>
                  <a:pt x="372" y="2327"/>
                  <a:pt x="288" y="2459"/>
                  <a:pt x="0" y="2544"/>
                </a:cubicBezTo>
                <a:lnTo>
                  <a:pt x="0" y="2544"/>
                </a:lnTo>
                <a:cubicBezTo>
                  <a:pt x="0" y="2544"/>
                  <a:pt x="375" y="2702"/>
                  <a:pt x="697" y="2444"/>
                </a:cubicBezTo>
                <a:lnTo>
                  <a:pt x="697" y="2444"/>
                </a:lnTo>
                <a:cubicBezTo>
                  <a:pt x="876" y="2539"/>
                  <a:pt x="1080" y="2592"/>
                  <a:pt x="1296" y="2592"/>
                </a:cubicBezTo>
                <a:lnTo>
                  <a:pt x="1296" y="2592"/>
                </a:lnTo>
                <a:cubicBezTo>
                  <a:pt x="2013" y="2592"/>
                  <a:pt x="2594" y="2011"/>
                  <a:pt x="2594" y="1296"/>
                </a:cubicBezTo>
                <a:lnTo>
                  <a:pt x="2594" y="1296"/>
                </a:lnTo>
                <a:cubicBezTo>
                  <a:pt x="2594" y="580"/>
                  <a:pt x="2013" y="0"/>
                  <a:pt x="129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500">
            <a:extLst>
              <a:ext uri="{FF2B5EF4-FFF2-40B4-BE49-F238E27FC236}">
                <a16:creationId xmlns:a16="http://schemas.microsoft.com/office/drawing/2014/main" id="{B29CB2C4-ACC1-DA47-94AA-37B7DB06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943" y="3595133"/>
            <a:ext cx="4388947" cy="3246393"/>
          </a:xfrm>
          <a:custGeom>
            <a:avLst/>
            <a:gdLst>
              <a:gd name="T0" fmla="*/ 3523 w 3524"/>
              <a:gd name="T1" fmla="*/ 1622 h 2605"/>
              <a:gd name="T2" fmla="*/ 3523 w 3524"/>
              <a:gd name="T3" fmla="*/ 345 h 2605"/>
              <a:gd name="T4" fmla="*/ 3523 w 3524"/>
              <a:gd name="T5" fmla="*/ 345 h 2605"/>
              <a:gd name="T6" fmla="*/ 3177 w 3524"/>
              <a:gd name="T7" fmla="*/ 0 h 2605"/>
              <a:gd name="T8" fmla="*/ 346 w 3524"/>
              <a:gd name="T9" fmla="*/ 0 h 2605"/>
              <a:gd name="T10" fmla="*/ 346 w 3524"/>
              <a:gd name="T11" fmla="*/ 0 h 2605"/>
              <a:gd name="T12" fmla="*/ 0 w 3524"/>
              <a:gd name="T13" fmla="*/ 345 h 2605"/>
              <a:gd name="T14" fmla="*/ 0 w 3524"/>
              <a:gd name="T15" fmla="*/ 1622 h 2605"/>
              <a:gd name="T16" fmla="*/ 0 w 3524"/>
              <a:gd name="T17" fmla="*/ 1622 h 2605"/>
              <a:gd name="T18" fmla="*/ 346 w 3524"/>
              <a:gd name="T19" fmla="*/ 1967 h 2605"/>
              <a:gd name="T20" fmla="*/ 2193 w 3524"/>
              <a:gd name="T21" fmla="*/ 1967 h 2605"/>
              <a:gd name="T22" fmla="*/ 2193 w 3524"/>
              <a:gd name="T23" fmla="*/ 1967 h 2605"/>
              <a:gd name="T24" fmla="*/ 3361 w 3524"/>
              <a:gd name="T25" fmla="*/ 2403 h 2605"/>
              <a:gd name="T26" fmla="*/ 3361 w 3524"/>
              <a:gd name="T27" fmla="*/ 2403 h 2605"/>
              <a:gd name="T28" fmla="*/ 3443 w 3524"/>
              <a:gd name="T29" fmla="*/ 2374 h 2605"/>
              <a:gd name="T30" fmla="*/ 3260 w 3524"/>
              <a:gd name="T31" fmla="*/ 2354 h 2605"/>
              <a:gd name="T32" fmla="*/ 3260 w 3524"/>
              <a:gd name="T33" fmla="*/ 2354 h 2605"/>
              <a:gd name="T34" fmla="*/ 2715 w 3524"/>
              <a:gd name="T35" fmla="*/ 1967 h 2605"/>
              <a:gd name="T36" fmla="*/ 3177 w 3524"/>
              <a:gd name="T37" fmla="*/ 1967 h 2605"/>
              <a:gd name="T38" fmla="*/ 3177 w 3524"/>
              <a:gd name="T39" fmla="*/ 1967 h 2605"/>
              <a:gd name="T40" fmla="*/ 3523 w 3524"/>
              <a:gd name="T41" fmla="*/ 1622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24" h="2605">
                <a:moveTo>
                  <a:pt x="3523" y="1622"/>
                </a:moveTo>
                <a:lnTo>
                  <a:pt x="3523" y="345"/>
                </a:lnTo>
                <a:lnTo>
                  <a:pt x="3523" y="345"/>
                </a:lnTo>
                <a:cubicBezTo>
                  <a:pt x="3523" y="155"/>
                  <a:pt x="3368" y="0"/>
                  <a:pt x="3177" y="0"/>
                </a:cubicBezTo>
                <a:lnTo>
                  <a:pt x="346" y="0"/>
                </a:lnTo>
                <a:lnTo>
                  <a:pt x="346" y="0"/>
                </a:lnTo>
                <a:cubicBezTo>
                  <a:pt x="155" y="0"/>
                  <a:pt x="0" y="155"/>
                  <a:pt x="0" y="345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812"/>
                  <a:pt x="155" y="1967"/>
                  <a:pt x="346" y="1967"/>
                </a:cubicBezTo>
                <a:lnTo>
                  <a:pt x="2193" y="1967"/>
                </a:lnTo>
                <a:lnTo>
                  <a:pt x="2193" y="1967"/>
                </a:lnTo>
                <a:cubicBezTo>
                  <a:pt x="2473" y="2604"/>
                  <a:pt x="3129" y="2472"/>
                  <a:pt x="3361" y="2403"/>
                </a:cubicBezTo>
                <a:lnTo>
                  <a:pt x="3361" y="2403"/>
                </a:lnTo>
                <a:cubicBezTo>
                  <a:pt x="3415" y="2388"/>
                  <a:pt x="3443" y="2374"/>
                  <a:pt x="3443" y="2374"/>
                </a:cubicBezTo>
                <a:lnTo>
                  <a:pt x="3260" y="2354"/>
                </a:lnTo>
                <a:lnTo>
                  <a:pt x="3260" y="2354"/>
                </a:lnTo>
                <a:cubicBezTo>
                  <a:pt x="3067" y="2318"/>
                  <a:pt x="2783" y="2223"/>
                  <a:pt x="2715" y="1967"/>
                </a:cubicBezTo>
                <a:lnTo>
                  <a:pt x="3177" y="1967"/>
                </a:lnTo>
                <a:lnTo>
                  <a:pt x="3177" y="1967"/>
                </a:lnTo>
                <a:cubicBezTo>
                  <a:pt x="3368" y="1967"/>
                  <a:pt x="3523" y="1812"/>
                  <a:pt x="3523" y="16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27E0848-324C-B140-921E-C4EBEAA4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429" y="3952182"/>
            <a:ext cx="5008412" cy="3695577"/>
          </a:xfrm>
          <a:custGeom>
            <a:avLst/>
            <a:gdLst>
              <a:gd name="connsiteX0" fmla="*/ 4689816 w 5008412"/>
              <a:gd name="connsiteY0" fmla="*/ 3317800 h 3695577"/>
              <a:gd name="connsiteX1" fmla="*/ 5008412 w 5008412"/>
              <a:gd name="connsiteY1" fmla="*/ 3506688 h 3695577"/>
              <a:gd name="connsiteX2" fmla="*/ 4689816 w 5008412"/>
              <a:gd name="connsiteY2" fmla="*/ 3695577 h 3695577"/>
              <a:gd name="connsiteX3" fmla="*/ 4372464 w 5008412"/>
              <a:gd name="connsiteY3" fmla="*/ 3506688 h 3695577"/>
              <a:gd name="connsiteX4" fmla="*/ 4689816 w 5008412"/>
              <a:gd name="connsiteY4" fmla="*/ 3317800 h 3695577"/>
              <a:gd name="connsiteX5" fmla="*/ 3940017 w 5008412"/>
              <a:gd name="connsiteY5" fmla="*/ 2938780 h 3695577"/>
              <a:gd name="connsiteX6" fmla="*/ 4371221 w 5008412"/>
              <a:gd name="connsiteY6" fmla="*/ 3196953 h 3695577"/>
              <a:gd name="connsiteX7" fmla="*/ 3940017 w 5008412"/>
              <a:gd name="connsiteY7" fmla="*/ 3453879 h 3695577"/>
              <a:gd name="connsiteX8" fmla="*/ 3510055 w 5008412"/>
              <a:gd name="connsiteY8" fmla="*/ 3196953 h 3695577"/>
              <a:gd name="connsiteX9" fmla="*/ 3940017 w 5008412"/>
              <a:gd name="connsiteY9" fmla="*/ 2938780 h 3695577"/>
              <a:gd name="connsiteX10" fmla="*/ 2256396 w 5008412"/>
              <a:gd name="connsiteY10" fmla="*/ 0 h 3695577"/>
              <a:gd name="connsiteX11" fmla="*/ 4514039 w 5008412"/>
              <a:gd name="connsiteY11" fmla="*/ 1382835 h 3695577"/>
              <a:gd name="connsiteX12" fmla="*/ 3984515 w 5008412"/>
              <a:gd name="connsiteY12" fmla="*/ 2273581 h 3695577"/>
              <a:gd name="connsiteX13" fmla="*/ 4092912 w 5008412"/>
              <a:gd name="connsiteY13" fmla="*/ 2506545 h 3695577"/>
              <a:gd name="connsiteX14" fmla="*/ 3320429 w 5008412"/>
              <a:gd name="connsiteY14" fmla="*/ 2964998 h 3695577"/>
              <a:gd name="connsiteX15" fmla="*/ 2658835 w 5008412"/>
              <a:gd name="connsiteY15" fmla="*/ 2744492 h 3695577"/>
              <a:gd name="connsiteX16" fmla="*/ 2256396 w 5008412"/>
              <a:gd name="connsiteY16" fmla="*/ 2766917 h 3695577"/>
              <a:gd name="connsiteX17" fmla="*/ 0 w 5008412"/>
              <a:gd name="connsiteY17" fmla="*/ 1382835 h 3695577"/>
              <a:gd name="connsiteX18" fmla="*/ 2256396 w 5008412"/>
              <a:gd name="connsiteY18" fmla="*/ 0 h 369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8412" h="3695577">
                <a:moveTo>
                  <a:pt x="4689816" y="3317800"/>
                </a:moveTo>
                <a:cubicBezTo>
                  <a:pt x="4865293" y="3317800"/>
                  <a:pt x="5008412" y="3402303"/>
                  <a:pt x="5008412" y="3506688"/>
                </a:cubicBezTo>
                <a:cubicBezTo>
                  <a:pt x="5008412" y="3611074"/>
                  <a:pt x="4865293" y="3695577"/>
                  <a:pt x="4689816" y="3695577"/>
                </a:cubicBezTo>
                <a:cubicBezTo>
                  <a:pt x="4514339" y="3695577"/>
                  <a:pt x="4372464" y="3611074"/>
                  <a:pt x="4372464" y="3506688"/>
                </a:cubicBezTo>
                <a:cubicBezTo>
                  <a:pt x="4372464" y="3402303"/>
                  <a:pt x="4514339" y="3317800"/>
                  <a:pt x="4689816" y="3317800"/>
                </a:cubicBezTo>
                <a:close/>
                <a:moveTo>
                  <a:pt x="3940017" y="2938780"/>
                </a:moveTo>
                <a:cubicBezTo>
                  <a:pt x="4178608" y="2938780"/>
                  <a:pt x="4371221" y="3054771"/>
                  <a:pt x="4371221" y="3196953"/>
                </a:cubicBezTo>
                <a:cubicBezTo>
                  <a:pt x="4371221" y="3337888"/>
                  <a:pt x="4178608" y="3453879"/>
                  <a:pt x="3940017" y="3453879"/>
                </a:cubicBezTo>
                <a:cubicBezTo>
                  <a:pt x="3702668" y="3453879"/>
                  <a:pt x="3510055" y="3337888"/>
                  <a:pt x="3510055" y="3196953"/>
                </a:cubicBezTo>
                <a:cubicBezTo>
                  <a:pt x="3510055" y="3054771"/>
                  <a:pt x="3702668" y="2938780"/>
                  <a:pt x="3940017" y="2938780"/>
                </a:cubicBezTo>
                <a:close/>
                <a:moveTo>
                  <a:pt x="2256396" y="0"/>
                </a:moveTo>
                <a:cubicBezTo>
                  <a:pt x="3503582" y="0"/>
                  <a:pt x="4514039" y="620407"/>
                  <a:pt x="4514039" y="1382835"/>
                </a:cubicBezTo>
                <a:cubicBezTo>
                  <a:pt x="4514039" y="1722938"/>
                  <a:pt x="4315934" y="2031896"/>
                  <a:pt x="3984515" y="2273581"/>
                </a:cubicBezTo>
                <a:cubicBezTo>
                  <a:pt x="4054287" y="2342100"/>
                  <a:pt x="4092912" y="2421831"/>
                  <a:pt x="4092912" y="2506545"/>
                </a:cubicBezTo>
                <a:cubicBezTo>
                  <a:pt x="4092912" y="2760688"/>
                  <a:pt x="3747786" y="2964998"/>
                  <a:pt x="3320429" y="2964998"/>
                </a:cubicBezTo>
                <a:cubicBezTo>
                  <a:pt x="3038846" y="2964998"/>
                  <a:pt x="2794642" y="2877792"/>
                  <a:pt x="2658835" y="2744492"/>
                </a:cubicBezTo>
                <a:cubicBezTo>
                  <a:pt x="2528012" y="2759442"/>
                  <a:pt x="2394696" y="2766917"/>
                  <a:pt x="2256396" y="2766917"/>
                </a:cubicBezTo>
                <a:cubicBezTo>
                  <a:pt x="1009211" y="2766917"/>
                  <a:pt x="0" y="2147755"/>
                  <a:pt x="0" y="1382835"/>
                </a:cubicBezTo>
                <a:cubicBezTo>
                  <a:pt x="0" y="620407"/>
                  <a:pt x="1009211" y="0"/>
                  <a:pt x="22563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A3ADB45-7D13-684B-93D4-AD78CA77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059" y="5902211"/>
            <a:ext cx="1399484" cy="1163281"/>
          </a:xfrm>
          <a:custGeom>
            <a:avLst/>
            <a:gdLst>
              <a:gd name="connsiteX0" fmla="*/ 1187574 w 1399484"/>
              <a:gd name="connsiteY0" fmla="*/ 703112 h 1163281"/>
              <a:gd name="connsiteX1" fmla="*/ 1266564 w 1399484"/>
              <a:gd name="connsiteY1" fmla="*/ 703112 h 1163281"/>
              <a:gd name="connsiteX2" fmla="*/ 1284118 w 1399484"/>
              <a:gd name="connsiteY2" fmla="*/ 721057 h 1163281"/>
              <a:gd name="connsiteX3" fmla="*/ 1266564 w 1399484"/>
              <a:gd name="connsiteY3" fmla="*/ 740283 h 1163281"/>
              <a:gd name="connsiteX4" fmla="*/ 1187574 w 1399484"/>
              <a:gd name="connsiteY4" fmla="*/ 740283 h 1163281"/>
              <a:gd name="connsiteX5" fmla="*/ 1170020 w 1399484"/>
              <a:gd name="connsiteY5" fmla="*/ 721057 h 1163281"/>
              <a:gd name="connsiteX6" fmla="*/ 1187574 w 1399484"/>
              <a:gd name="connsiteY6" fmla="*/ 703112 h 1163281"/>
              <a:gd name="connsiteX7" fmla="*/ 196740 w 1399484"/>
              <a:gd name="connsiteY7" fmla="*/ 115359 h 1163281"/>
              <a:gd name="connsiteX8" fmla="*/ 1209480 w 1399484"/>
              <a:gd name="connsiteY8" fmla="*/ 115359 h 1163281"/>
              <a:gd name="connsiteX9" fmla="*/ 1284128 w 1399484"/>
              <a:gd name="connsiteY9" fmla="*/ 191237 h 1163281"/>
              <a:gd name="connsiteX10" fmla="*/ 1284128 w 1399484"/>
              <a:gd name="connsiteY10" fmla="*/ 566899 h 1163281"/>
              <a:gd name="connsiteX11" fmla="*/ 1266710 w 1399484"/>
              <a:gd name="connsiteY11" fmla="*/ 585557 h 1163281"/>
              <a:gd name="connsiteX12" fmla="*/ 1248048 w 1399484"/>
              <a:gd name="connsiteY12" fmla="*/ 566899 h 1163281"/>
              <a:gd name="connsiteX13" fmla="*/ 1248048 w 1399484"/>
              <a:gd name="connsiteY13" fmla="*/ 191237 h 1163281"/>
              <a:gd name="connsiteX14" fmla="*/ 1209480 w 1399484"/>
              <a:gd name="connsiteY14" fmla="*/ 151432 h 1163281"/>
              <a:gd name="connsiteX15" fmla="*/ 196740 w 1399484"/>
              <a:gd name="connsiteY15" fmla="*/ 151432 h 1163281"/>
              <a:gd name="connsiteX16" fmla="*/ 158172 w 1399484"/>
              <a:gd name="connsiteY16" fmla="*/ 191237 h 1163281"/>
              <a:gd name="connsiteX17" fmla="*/ 158172 w 1399484"/>
              <a:gd name="connsiteY17" fmla="*/ 658948 h 1163281"/>
              <a:gd name="connsiteX18" fmla="*/ 196740 w 1399484"/>
              <a:gd name="connsiteY18" fmla="*/ 698753 h 1163281"/>
              <a:gd name="connsiteX19" fmla="*/ 1032810 w 1399484"/>
              <a:gd name="connsiteY19" fmla="*/ 698753 h 1163281"/>
              <a:gd name="connsiteX20" fmla="*/ 1051472 w 1399484"/>
              <a:gd name="connsiteY20" fmla="*/ 716169 h 1163281"/>
              <a:gd name="connsiteX21" fmla="*/ 1032810 w 1399484"/>
              <a:gd name="connsiteY21" fmla="*/ 734827 h 1163281"/>
              <a:gd name="connsiteX22" fmla="*/ 196740 w 1399484"/>
              <a:gd name="connsiteY22" fmla="*/ 734827 h 1163281"/>
              <a:gd name="connsiteX23" fmla="*/ 120848 w 1399484"/>
              <a:gd name="connsiteY23" fmla="*/ 658948 h 1163281"/>
              <a:gd name="connsiteX24" fmla="*/ 120848 w 1399484"/>
              <a:gd name="connsiteY24" fmla="*/ 191237 h 1163281"/>
              <a:gd name="connsiteX25" fmla="*/ 196740 w 1399484"/>
              <a:gd name="connsiteY25" fmla="*/ 115359 h 1163281"/>
              <a:gd name="connsiteX26" fmla="*/ 93466 w 1399484"/>
              <a:gd name="connsiteY26" fmla="*/ 36119 h 1163281"/>
              <a:gd name="connsiteX27" fmla="*/ 36140 w 1399484"/>
              <a:gd name="connsiteY27" fmla="*/ 92165 h 1163281"/>
              <a:gd name="connsiteX28" fmla="*/ 36140 w 1399484"/>
              <a:gd name="connsiteY28" fmla="*/ 759744 h 1163281"/>
              <a:gd name="connsiteX29" fmla="*/ 93466 w 1399484"/>
              <a:gd name="connsiteY29" fmla="*/ 817037 h 1163281"/>
              <a:gd name="connsiteX30" fmla="*/ 1307264 w 1399484"/>
              <a:gd name="connsiteY30" fmla="*/ 817037 h 1163281"/>
              <a:gd name="connsiteX31" fmla="*/ 1362098 w 1399484"/>
              <a:gd name="connsiteY31" fmla="*/ 759744 h 1163281"/>
              <a:gd name="connsiteX32" fmla="*/ 1362098 w 1399484"/>
              <a:gd name="connsiteY32" fmla="*/ 92165 h 1163281"/>
              <a:gd name="connsiteX33" fmla="*/ 1307264 w 1399484"/>
              <a:gd name="connsiteY33" fmla="*/ 36119 h 1163281"/>
              <a:gd name="connsiteX34" fmla="*/ 93466 w 1399484"/>
              <a:gd name="connsiteY34" fmla="*/ 0 h 1163281"/>
              <a:gd name="connsiteX35" fmla="*/ 1307264 w 1399484"/>
              <a:gd name="connsiteY35" fmla="*/ 0 h 1163281"/>
              <a:gd name="connsiteX36" fmla="*/ 1399484 w 1399484"/>
              <a:gd name="connsiteY36" fmla="*/ 92165 h 1163281"/>
              <a:gd name="connsiteX37" fmla="*/ 1399484 w 1399484"/>
              <a:gd name="connsiteY37" fmla="*/ 759744 h 1163281"/>
              <a:gd name="connsiteX38" fmla="*/ 1307264 w 1399484"/>
              <a:gd name="connsiteY38" fmla="*/ 851910 h 1163281"/>
              <a:gd name="connsiteX39" fmla="*/ 717812 w 1399484"/>
              <a:gd name="connsiteY39" fmla="*/ 851910 h 1163281"/>
              <a:gd name="connsiteX40" fmla="*/ 717812 w 1399484"/>
              <a:gd name="connsiteY40" fmla="*/ 1125916 h 1163281"/>
              <a:gd name="connsiteX41" fmla="*/ 874834 w 1399484"/>
              <a:gd name="connsiteY41" fmla="*/ 1125916 h 1163281"/>
              <a:gd name="connsiteX42" fmla="*/ 893526 w 1399484"/>
              <a:gd name="connsiteY42" fmla="*/ 1144598 h 1163281"/>
              <a:gd name="connsiteX43" fmla="*/ 874834 w 1399484"/>
              <a:gd name="connsiteY43" fmla="*/ 1163281 h 1163281"/>
              <a:gd name="connsiteX44" fmla="*/ 524652 w 1399484"/>
              <a:gd name="connsiteY44" fmla="*/ 1163281 h 1163281"/>
              <a:gd name="connsiteX45" fmla="*/ 505958 w 1399484"/>
              <a:gd name="connsiteY45" fmla="*/ 1144598 h 1163281"/>
              <a:gd name="connsiteX46" fmla="*/ 524652 w 1399484"/>
              <a:gd name="connsiteY46" fmla="*/ 1125916 h 1163281"/>
              <a:gd name="connsiteX47" fmla="*/ 681672 w 1399484"/>
              <a:gd name="connsiteY47" fmla="*/ 1125916 h 1163281"/>
              <a:gd name="connsiteX48" fmla="*/ 681672 w 1399484"/>
              <a:gd name="connsiteY48" fmla="*/ 851910 h 1163281"/>
              <a:gd name="connsiteX49" fmla="*/ 93466 w 1399484"/>
              <a:gd name="connsiteY49" fmla="*/ 851910 h 1163281"/>
              <a:gd name="connsiteX50" fmla="*/ 0 w 1399484"/>
              <a:gd name="connsiteY50" fmla="*/ 759744 h 1163281"/>
              <a:gd name="connsiteX51" fmla="*/ 0 w 1399484"/>
              <a:gd name="connsiteY51" fmla="*/ 92165 h 1163281"/>
              <a:gd name="connsiteX52" fmla="*/ 93466 w 1399484"/>
              <a:gd name="connsiteY52" fmla="*/ 0 h 11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99484" h="1163281">
                <a:moveTo>
                  <a:pt x="1187574" y="703112"/>
                </a:moveTo>
                <a:lnTo>
                  <a:pt x="1266564" y="703112"/>
                </a:lnTo>
                <a:cubicBezTo>
                  <a:pt x="1276596" y="703112"/>
                  <a:pt x="1284118" y="710803"/>
                  <a:pt x="1284118" y="721057"/>
                </a:cubicBezTo>
                <a:cubicBezTo>
                  <a:pt x="1284118" y="732593"/>
                  <a:pt x="1276596" y="740283"/>
                  <a:pt x="1266564" y="740283"/>
                </a:cubicBezTo>
                <a:lnTo>
                  <a:pt x="1187574" y="740283"/>
                </a:lnTo>
                <a:cubicBezTo>
                  <a:pt x="1177544" y="740283"/>
                  <a:pt x="1170020" y="732593"/>
                  <a:pt x="1170020" y="721057"/>
                </a:cubicBezTo>
                <a:cubicBezTo>
                  <a:pt x="1170020" y="710803"/>
                  <a:pt x="1177544" y="703112"/>
                  <a:pt x="1187574" y="703112"/>
                </a:cubicBezTo>
                <a:close/>
                <a:moveTo>
                  <a:pt x="196740" y="115359"/>
                </a:moveTo>
                <a:lnTo>
                  <a:pt x="1209480" y="115359"/>
                </a:lnTo>
                <a:cubicBezTo>
                  <a:pt x="1250536" y="115359"/>
                  <a:pt x="1284128" y="150188"/>
                  <a:pt x="1284128" y="191237"/>
                </a:cubicBezTo>
                <a:lnTo>
                  <a:pt x="1284128" y="566899"/>
                </a:lnTo>
                <a:cubicBezTo>
                  <a:pt x="1284128" y="576850"/>
                  <a:pt x="1276664" y="585557"/>
                  <a:pt x="1266710" y="585557"/>
                </a:cubicBezTo>
                <a:cubicBezTo>
                  <a:pt x="1256758" y="585557"/>
                  <a:pt x="1248048" y="576850"/>
                  <a:pt x="1248048" y="566899"/>
                </a:cubicBezTo>
                <a:lnTo>
                  <a:pt x="1248048" y="191237"/>
                </a:lnTo>
                <a:cubicBezTo>
                  <a:pt x="1248048" y="170091"/>
                  <a:pt x="1230630" y="151432"/>
                  <a:pt x="1209480" y="151432"/>
                </a:cubicBezTo>
                <a:lnTo>
                  <a:pt x="196740" y="151432"/>
                </a:lnTo>
                <a:cubicBezTo>
                  <a:pt x="174346" y="151432"/>
                  <a:pt x="158172" y="170091"/>
                  <a:pt x="158172" y="191237"/>
                </a:cubicBezTo>
                <a:lnTo>
                  <a:pt x="158172" y="658948"/>
                </a:lnTo>
                <a:cubicBezTo>
                  <a:pt x="158172" y="680095"/>
                  <a:pt x="174346" y="698753"/>
                  <a:pt x="196740" y="698753"/>
                </a:cubicBezTo>
                <a:lnTo>
                  <a:pt x="1032810" y="698753"/>
                </a:lnTo>
                <a:cubicBezTo>
                  <a:pt x="1042764" y="698753"/>
                  <a:pt x="1051472" y="706217"/>
                  <a:pt x="1051472" y="716169"/>
                </a:cubicBezTo>
                <a:cubicBezTo>
                  <a:pt x="1051472" y="726120"/>
                  <a:pt x="1042764" y="734827"/>
                  <a:pt x="1032810" y="734827"/>
                </a:cubicBezTo>
                <a:lnTo>
                  <a:pt x="196740" y="734827"/>
                </a:lnTo>
                <a:cubicBezTo>
                  <a:pt x="154440" y="734827"/>
                  <a:pt x="120848" y="701241"/>
                  <a:pt x="120848" y="658948"/>
                </a:cubicBezTo>
                <a:lnTo>
                  <a:pt x="120848" y="191237"/>
                </a:lnTo>
                <a:cubicBezTo>
                  <a:pt x="120848" y="150188"/>
                  <a:pt x="154440" y="115359"/>
                  <a:pt x="196740" y="115359"/>
                </a:cubicBezTo>
                <a:close/>
                <a:moveTo>
                  <a:pt x="93466" y="36119"/>
                </a:moveTo>
                <a:cubicBezTo>
                  <a:pt x="62312" y="36119"/>
                  <a:pt x="36140" y="61028"/>
                  <a:pt x="36140" y="92165"/>
                </a:cubicBezTo>
                <a:lnTo>
                  <a:pt x="36140" y="759744"/>
                </a:lnTo>
                <a:cubicBezTo>
                  <a:pt x="36140" y="792127"/>
                  <a:pt x="62312" y="817037"/>
                  <a:pt x="93466" y="817037"/>
                </a:cubicBezTo>
                <a:lnTo>
                  <a:pt x="1307264" y="817037"/>
                </a:lnTo>
                <a:cubicBezTo>
                  <a:pt x="1337174" y="817037"/>
                  <a:pt x="1362098" y="792127"/>
                  <a:pt x="1362098" y="759744"/>
                </a:cubicBezTo>
                <a:lnTo>
                  <a:pt x="1362098" y="92165"/>
                </a:lnTo>
                <a:cubicBezTo>
                  <a:pt x="1362098" y="61028"/>
                  <a:pt x="1337174" y="36119"/>
                  <a:pt x="1307264" y="36119"/>
                </a:cubicBezTo>
                <a:close/>
                <a:moveTo>
                  <a:pt x="93466" y="0"/>
                </a:moveTo>
                <a:lnTo>
                  <a:pt x="1307264" y="0"/>
                </a:lnTo>
                <a:cubicBezTo>
                  <a:pt x="1358360" y="0"/>
                  <a:pt x="1399484" y="41101"/>
                  <a:pt x="1399484" y="92165"/>
                </a:cubicBezTo>
                <a:lnTo>
                  <a:pt x="1399484" y="759744"/>
                </a:lnTo>
                <a:cubicBezTo>
                  <a:pt x="1399484" y="810809"/>
                  <a:pt x="1358360" y="851910"/>
                  <a:pt x="1307264" y="851910"/>
                </a:cubicBezTo>
                <a:lnTo>
                  <a:pt x="717812" y="851910"/>
                </a:lnTo>
                <a:lnTo>
                  <a:pt x="717812" y="1125916"/>
                </a:lnTo>
                <a:lnTo>
                  <a:pt x="874834" y="1125916"/>
                </a:lnTo>
                <a:cubicBezTo>
                  <a:pt x="884804" y="1125916"/>
                  <a:pt x="893526" y="1134635"/>
                  <a:pt x="893526" y="1144598"/>
                </a:cubicBezTo>
                <a:cubicBezTo>
                  <a:pt x="893526" y="1154562"/>
                  <a:pt x="884804" y="1163281"/>
                  <a:pt x="874834" y="1163281"/>
                </a:cubicBezTo>
                <a:lnTo>
                  <a:pt x="524652" y="1163281"/>
                </a:lnTo>
                <a:cubicBezTo>
                  <a:pt x="514682" y="1163281"/>
                  <a:pt x="505958" y="1154562"/>
                  <a:pt x="505958" y="1144598"/>
                </a:cubicBezTo>
                <a:cubicBezTo>
                  <a:pt x="505958" y="1134635"/>
                  <a:pt x="514682" y="1125916"/>
                  <a:pt x="524652" y="1125916"/>
                </a:cubicBezTo>
                <a:lnTo>
                  <a:pt x="681672" y="1125916"/>
                </a:lnTo>
                <a:lnTo>
                  <a:pt x="681672" y="851910"/>
                </a:lnTo>
                <a:lnTo>
                  <a:pt x="93466" y="851910"/>
                </a:lnTo>
                <a:cubicBezTo>
                  <a:pt x="42372" y="851910"/>
                  <a:pt x="0" y="810809"/>
                  <a:pt x="0" y="759744"/>
                </a:cubicBezTo>
                <a:lnTo>
                  <a:pt x="0" y="92165"/>
                </a:lnTo>
                <a:cubicBezTo>
                  <a:pt x="0" y="41101"/>
                  <a:pt x="42372" y="0"/>
                  <a:pt x="9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B837474-FF50-CD47-A4CF-74939CEA0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510" y="4179262"/>
            <a:ext cx="1322578" cy="1359162"/>
          </a:xfrm>
          <a:custGeom>
            <a:avLst/>
            <a:gdLst>
              <a:gd name="connsiteX0" fmla="*/ 1183756 w 1322578"/>
              <a:gd name="connsiteY0" fmla="*/ 816600 h 1359162"/>
              <a:gd name="connsiteX1" fmla="*/ 1218185 w 1322578"/>
              <a:gd name="connsiteY1" fmla="*/ 851029 h 1359162"/>
              <a:gd name="connsiteX2" fmla="*/ 1183756 w 1322578"/>
              <a:gd name="connsiteY2" fmla="*/ 886733 h 1359162"/>
              <a:gd name="connsiteX3" fmla="*/ 1148052 w 1322578"/>
              <a:gd name="connsiteY3" fmla="*/ 851029 h 1359162"/>
              <a:gd name="connsiteX4" fmla="*/ 1183756 w 1322578"/>
              <a:gd name="connsiteY4" fmla="*/ 816600 h 1359162"/>
              <a:gd name="connsiteX5" fmla="*/ 1183756 w 1322578"/>
              <a:gd name="connsiteY5" fmla="*/ 679271 h 1359162"/>
              <a:gd name="connsiteX6" fmla="*/ 1218185 w 1322578"/>
              <a:gd name="connsiteY6" fmla="*/ 714977 h 1359162"/>
              <a:gd name="connsiteX7" fmla="*/ 1183756 w 1322578"/>
              <a:gd name="connsiteY7" fmla="*/ 749408 h 1359162"/>
              <a:gd name="connsiteX8" fmla="*/ 1148052 w 1322578"/>
              <a:gd name="connsiteY8" fmla="*/ 714977 h 1359162"/>
              <a:gd name="connsiteX9" fmla="*/ 1183756 w 1322578"/>
              <a:gd name="connsiteY9" fmla="*/ 679271 h 1359162"/>
              <a:gd name="connsiteX10" fmla="*/ 1183756 w 1322578"/>
              <a:gd name="connsiteY10" fmla="*/ 519974 h 1359162"/>
              <a:gd name="connsiteX11" fmla="*/ 1218185 w 1322578"/>
              <a:gd name="connsiteY11" fmla="*/ 552333 h 1359162"/>
              <a:gd name="connsiteX12" fmla="*/ 1183756 w 1322578"/>
              <a:gd name="connsiteY12" fmla="*/ 584692 h 1359162"/>
              <a:gd name="connsiteX13" fmla="*/ 1148052 w 1322578"/>
              <a:gd name="connsiteY13" fmla="*/ 552333 h 1359162"/>
              <a:gd name="connsiteX14" fmla="*/ 1183756 w 1322578"/>
              <a:gd name="connsiteY14" fmla="*/ 519974 h 1359162"/>
              <a:gd name="connsiteX15" fmla="*/ 195135 w 1322578"/>
              <a:gd name="connsiteY15" fmla="*/ 396681 h 1359162"/>
              <a:gd name="connsiteX16" fmla="*/ 151507 w 1322578"/>
              <a:gd name="connsiteY16" fmla="*/ 440138 h 1359162"/>
              <a:gd name="connsiteX17" fmla="*/ 151507 w 1322578"/>
              <a:gd name="connsiteY17" fmla="*/ 966599 h 1359162"/>
              <a:gd name="connsiteX18" fmla="*/ 195135 w 1322578"/>
              <a:gd name="connsiteY18" fmla="*/ 1008815 h 1359162"/>
              <a:gd name="connsiteX19" fmla="*/ 1006604 w 1322578"/>
              <a:gd name="connsiteY19" fmla="*/ 1008815 h 1359162"/>
              <a:gd name="connsiteX20" fmla="*/ 1050232 w 1322578"/>
              <a:gd name="connsiteY20" fmla="*/ 966599 h 1359162"/>
              <a:gd name="connsiteX21" fmla="*/ 1050232 w 1322578"/>
              <a:gd name="connsiteY21" fmla="*/ 440138 h 1359162"/>
              <a:gd name="connsiteX22" fmla="*/ 1006604 w 1322578"/>
              <a:gd name="connsiteY22" fmla="*/ 396681 h 1359162"/>
              <a:gd name="connsiteX23" fmla="*/ 195135 w 1322578"/>
              <a:gd name="connsiteY23" fmla="*/ 360673 h 1359162"/>
              <a:gd name="connsiteX24" fmla="*/ 1006604 w 1322578"/>
              <a:gd name="connsiteY24" fmla="*/ 360673 h 1359162"/>
              <a:gd name="connsiteX25" fmla="*/ 1086380 w 1322578"/>
              <a:gd name="connsiteY25" fmla="*/ 440138 h 1359162"/>
              <a:gd name="connsiteX26" fmla="*/ 1086380 w 1322578"/>
              <a:gd name="connsiteY26" fmla="*/ 966599 h 1359162"/>
              <a:gd name="connsiteX27" fmla="*/ 1006604 w 1322578"/>
              <a:gd name="connsiteY27" fmla="*/ 1046065 h 1359162"/>
              <a:gd name="connsiteX28" fmla="*/ 195135 w 1322578"/>
              <a:gd name="connsiteY28" fmla="*/ 1046065 h 1359162"/>
              <a:gd name="connsiteX29" fmla="*/ 115359 w 1322578"/>
              <a:gd name="connsiteY29" fmla="*/ 966599 h 1359162"/>
              <a:gd name="connsiteX30" fmla="*/ 115359 w 1322578"/>
              <a:gd name="connsiteY30" fmla="*/ 440138 h 1359162"/>
              <a:gd name="connsiteX31" fmla="*/ 195135 w 1322578"/>
              <a:gd name="connsiteY31" fmla="*/ 360673 h 1359162"/>
              <a:gd name="connsiteX32" fmla="*/ 102312 w 1322578"/>
              <a:gd name="connsiteY32" fmla="*/ 269591 h 1359162"/>
              <a:gd name="connsiteX33" fmla="*/ 36183 w 1322578"/>
              <a:gd name="connsiteY33" fmla="*/ 336833 h 1359162"/>
              <a:gd name="connsiteX34" fmla="*/ 36183 w 1322578"/>
              <a:gd name="connsiteY34" fmla="*/ 1061553 h 1359162"/>
              <a:gd name="connsiteX35" fmla="*/ 102312 w 1322578"/>
              <a:gd name="connsiteY35" fmla="*/ 1128796 h 1359162"/>
              <a:gd name="connsiteX36" fmla="*/ 1219018 w 1322578"/>
              <a:gd name="connsiteY36" fmla="*/ 1128796 h 1359162"/>
              <a:gd name="connsiteX37" fmla="*/ 1285147 w 1322578"/>
              <a:gd name="connsiteY37" fmla="*/ 1061553 h 1359162"/>
              <a:gd name="connsiteX38" fmla="*/ 1285147 w 1322578"/>
              <a:gd name="connsiteY38" fmla="*/ 336833 h 1359162"/>
              <a:gd name="connsiteX39" fmla="*/ 1219018 w 1322578"/>
              <a:gd name="connsiteY39" fmla="*/ 269591 h 1359162"/>
              <a:gd name="connsiteX40" fmla="*/ 816006 w 1322578"/>
              <a:gd name="connsiteY40" fmla="*/ 269591 h 1359162"/>
              <a:gd name="connsiteX41" fmla="*/ 506572 w 1322578"/>
              <a:gd name="connsiteY41" fmla="*/ 269591 h 1359162"/>
              <a:gd name="connsiteX42" fmla="*/ 661289 w 1322578"/>
              <a:gd name="connsiteY42" fmla="*/ 115183 h 1359162"/>
              <a:gd name="connsiteX43" fmla="*/ 544004 w 1322578"/>
              <a:gd name="connsiteY43" fmla="*/ 232234 h 1359162"/>
              <a:gd name="connsiteX44" fmla="*/ 544004 w 1322578"/>
              <a:gd name="connsiteY44" fmla="*/ 233479 h 1359162"/>
              <a:gd name="connsiteX45" fmla="*/ 779822 w 1322578"/>
              <a:gd name="connsiteY45" fmla="*/ 233479 h 1359162"/>
              <a:gd name="connsiteX46" fmla="*/ 779822 w 1322578"/>
              <a:gd name="connsiteY46" fmla="*/ 232234 h 1359162"/>
              <a:gd name="connsiteX47" fmla="*/ 661289 w 1322578"/>
              <a:gd name="connsiteY47" fmla="*/ 115183 h 1359162"/>
              <a:gd name="connsiteX48" fmla="*/ 485985 w 1322578"/>
              <a:gd name="connsiteY48" fmla="*/ 0 h 1359162"/>
              <a:gd name="connsiteX49" fmla="*/ 499086 w 1322578"/>
              <a:gd name="connsiteY49" fmla="*/ 5603 h 1359162"/>
              <a:gd name="connsiteX50" fmla="*/ 588921 w 1322578"/>
              <a:gd name="connsiteY50" fmla="*/ 96504 h 1359162"/>
              <a:gd name="connsiteX51" fmla="*/ 661289 w 1322578"/>
              <a:gd name="connsiteY51" fmla="*/ 77826 h 1359162"/>
              <a:gd name="connsiteX52" fmla="*/ 733656 w 1322578"/>
              <a:gd name="connsiteY52" fmla="*/ 96504 h 1359162"/>
              <a:gd name="connsiteX53" fmla="*/ 823492 w 1322578"/>
              <a:gd name="connsiteY53" fmla="*/ 5603 h 1359162"/>
              <a:gd name="connsiteX54" fmla="*/ 849694 w 1322578"/>
              <a:gd name="connsiteY54" fmla="*/ 5603 h 1359162"/>
              <a:gd name="connsiteX55" fmla="*/ 849694 w 1322578"/>
              <a:gd name="connsiteY55" fmla="*/ 31753 h 1359162"/>
              <a:gd name="connsiteX56" fmla="*/ 763602 w 1322578"/>
              <a:gd name="connsiteY56" fmla="*/ 117673 h 1359162"/>
              <a:gd name="connsiteX57" fmla="*/ 816006 w 1322578"/>
              <a:gd name="connsiteY57" fmla="*/ 232234 h 1359162"/>
              <a:gd name="connsiteX58" fmla="*/ 816006 w 1322578"/>
              <a:gd name="connsiteY58" fmla="*/ 233479 h 1359162"/>
              <a:gd name="connsiteX59" fmla="*/ 1219018 w 1322578"/>
              <a:gd name="connsiteY59" fmla="*/ 233479 h 1359162"/>
              <a:gd name="connsiteX60" fmla="*/ 1322578 w 1322578"/>
              <a:gd name="connsiteY60" fmla="*/ 336833 h 1359162"/>
              <a:gd name="connsiteX61" fmla="*/ 1322578 w 1322578"/>
              <a:gd name="connsiteY61" fmla="*/ 1061553 h 1359162"/>
              <a:gd name="connsiteX62" fmla="*/ 1219018 w 1322578"/>
              <a:gd name="connsiteY62" fmla="*/ 1164907 h 1359162"/>
              <a:gd name="connsiteX63" fmla="*/ 1102980 w 1322578"/>
              <a:gd name="connsiteY63" fmla="*/ 1164907 h 1359162"/>
              <a:gd name="connsiteX64" fmla="*/ 1204046 w 1322578"/>
              <a:gd name="connsiteY64" fmla="*/ 1331767 h 1359162"/>
              <a:gd name="connsiteX65" fmla="*/ 1196559 w 1322578"/>
              <a:gd name="connsiteY65" fmla="*/ 1356672 h 1359162"/>
              <a:gd name="connsiteX66" fmla="*/ 1187825 w 1322578"/>
              <a:gd name="connsiteY66" fmla="*/ 1359162 h 1359162"/>
              <a:gd name="connsiteX67" fmla="*/ 1171605 w 1322578"/>
              <a:gd name="connsiteY67" fmla="*/ 1350445 h 1359162"/>
              <a:gd name="connsiteX68" fmla="*/ 1060558 w 1322578"/>
              <a:gd name="connsiteY68" fmla="*/ 1164907 h 1359162"/>
              <a:gd name="connsiteX69" fmla="*/ 262020 w 1322578"/>
              <a:gd name="connsiteY69" fmla="*/ 1164907 h 1359162"/>
              <a:gd name="connsiteX70" fmla="*/ 150973 w 1322578"/>
              <a:gd name="connsiteY70" fmla="*/ 1350445 h 1359162"/>
              <a:gd name="connsiteX71" fmla="*/ 134753 w 1322578"/>
              <a:gd name="connsiteY71" fmla="*/ 1359162 h 1359162"/>
              <a:gd name="connsiteX72" fmla="*/ 126019 w 1322578"/>
              <a:gd name="connsiteY72" fmla="*/ 1356672 h 1359162"/>
              <a:gd name="connsiteX73" fmla="*/ 119780 w 1322578"/>
              <a:gd name="connsiteY73" fmla="*/ 1331767 h 1359162"/>
              <a:gd name="connsiteX74" fmla="*/ 219598 w 1322578"/>
              <a:gd name="connsiteY74" fmla="*/ 1164907 h 1359162"/>
              <a:gd name="connsiteX75" fmla="*/ 102312 w 1322578"/>
              <a:gd name="connsiteY75" fmla="*/ 1164907 h 1359162"/>
              <a:gd name="connsiteX76" fmla="*/ 0 w 1322578"/>
              <a:gd name="connsiteY76" fmla="*/ 1061553 h 1359162"/>
              <a:gd name="connsiteX77" fmla="*/ 0 w 1322578"/>
              <a:gd name="connsiteY77" fmla="*/ 336833 h 1359162"/>
              <a:gd name="connsiteX78" fmla="*/ 102312 w 1322578"/>
              <a:gd name="connsiteY78" fmla="*/ 233479 h 1359162"/>
              <a:gd name="connsiteX79" fmla="*/ 506572 w 1322578"/>
              <a:gd name="connsiteY79" fmla="*/ 233479 h 1359162"/>
              <a:gd name="connsiteX80" fmla="*/ 506572 w 1322578"/>
              <a:gd name="connsiteY80" fmla="*/ 232234 h 1359162"/>
              <a:gd name="connsiteX81" fmla="*/ 558976 w 1322578"/>
              <a:gd name="connsiteY81" fmla="*/ 117673 h 1359162"/>
              <a:gd name="connsiteX82" fmla="*/ 472884 w 1322578"/>
              <a:gd name="connsiteY82" fmla="*/ 31753 h 1359162"/>
              <a:gd name="connsiteX83" fmla="*/ 472884 w 1322578"/>
              <a:gd name="connsiteY83" fmla="*/ 5603 h 1359162"/>
              <a:gd name="connsiteX84" fmla="*/ 485985 w 1322578"/>
              <a:gd name="connsiteY84" fmla="*/ 0 h 135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322578" h="1359162">
                <a:moveTo>
                  <a:pt x="1183756" y="816600"/>
                </a:moveTo>
                <a:cubicBezTo>
                  <a:pt x="1202883" y="816600"/>
                  <a:pt x="1218185" y="831902"/>
                  <a:pt x="1218185" y="851029"/>
                </a:cubicBezTo>
                <a:cubicBezTo>
                  <a:pt x="1218185" y="870156"/>
                  <a:pt x="1202883" y="886733"/>
                  <a:pt x="1183756" y="886733"/>
                </a:cubicBezTo>
                <a:cubicBezTo>
                  <a:pt x="1163354" y="886733"/>
                  <a:pt x="1148052" y="870156"/>
                  <a:pt x="1148052" y="851029"/>
                </a:cubicBezTo>
                <a:cubicBezTo>
                  <a:pt x="1148052" y="831902"/>
                  <a:pt x="1163354" y="816600"/>
                  <a:pt x="1183756" y="816600"/>
                </a:cubicBezTo>
                <a:close/>
                <a:moveTo>
                  <a:pt x="1183756" y="679271"/>
                </a:moveTo>
                <a:cubicBezTo>
                  <a:pt x="1202883" y="679271"/>
                  <a:pt x="1218185" y="695849"/>
                  <a:pt x="1218185" y="714977"/>
                </a:cubicBezTo>
                <a:cubicBezTo>
                  <a:pt x="1218185" y="734105"/>
                  <a:pt x="1202883" y="749408"/>
                  <a:pt x="1183756" y="749408"/>
                </a:cubicBezTo>
                <a:cubicBezTo>
                  <a:pt x="1163354" y="749408"/>
                  <a:pt x="1148052" y="734105"/>
                  <a:pt x="1148052" y="714977"/>
                </a:cubicBezTo>
                <a:cubicBezTo>
                  <a:pt x="1148052" y="695849"/>
                  <a:pt x="1163354" y="679271"/>
                  <a:pt x="1183756" y="679271"/>
                </a:cubicBezTo>
                <a:close/>
                <a:moveTo>
                  <a:pt x="1183756" y="519974"/>
                </a:moveTo>
                <a:cubicBezTo>
                  <a:pt x="1202883" y="519974"/>
                  <a:pt x="1218185" y="534356"/>
                  <a:pt x="1218185" y="552333"/>
                </a:cubicBezTo>
                <a:cubicBezTo>
                  <a:pt x="1218185" y="570310"/>
                  <a:pt x="1202883" y="584692"/>
                  <a:pt x="1183756" y="584692"/>
                </a:cubicBezTo>
                <a:cubicBezTo>
                  <a:pt x="1163354" y="584692"/>
                  <a:pt x="1148052" y="570310"/>
                  <a:pt x="1148052" y="552333"/>
                </a:cubicBezTo>
                <a:cubicBezTo>
                  <a:pt x="1148052" y="534356"/>
                  <a:pt x="1163354" y="519974"/>
                  <a:pt x="1183756" y="519974"/>
                </a:cubicBezTo>
                <a:close/>
                <a:moveTo>
                  <a:pt x="195135" y="396681"/>
                </a:moveTo>
                <a:cubicBezTo>
                  <a:pt x="171451" y="396681"/>
                  <a:pt x="151507" y="416547"/>
                  <a:pt x="151507" y="440138"/>
                </a:cubicBezTo>
                <a:lnTo>
                  <a:pt x="151507" y="966599"/>
                </a:lnTo>
                <a:cubicBezTo>
                  <a:pt x="151507" y="990190"/>
                  <a:pt x="171451" y="1008815"/>
                  <a:pt x="195135" y="1008815"/>
                </a:cubicBezTo>
                <a:lnTo>
                  <a:pt x="1006604" y="1008815"/>
                </a:lnTo>
                <a:cubicBezTo>
                  <a:pt x="1029041" y="1008815"/>
                  <a:pt x="1050232" y="990190"/>
                  <a:pt x="1050232" y="966599"/>
                </a:cubicBezTo>
                <a:lnTo>
                  <a:pt x="1050232" y="440138"/>
                </a:lnTo>
                <a:cubicBezTo>
                  <a:pt x="1050232" y="416547"/>
                  <a:pt x="1029041" y="396681"/>
                  <a:pt x="1006604" y="396681"/>
                </a:cubicBezTo>
                <a:close/>
                <a:moveTo>
                  <a:pt x="195135" y="360673"/>
                </a:moveTo>
                <a:lnTo>
                  <a:pt x="1006604" y="360673"/>
                </a:lnTo>
                <a:cubicBezTo>
                  <a:pt x="1050232" y="360673"/>
                  <a:pt x="1086380" y="396681"/>
                  <a:pt x="1086380" y="440138"/>
                </a:cubicBezTo>
                <a:lnTo>
                  <a:pt x="1086380" y="966599"/>
                </a:lnTo>
                <a:cubicBezTo>
                  <a:pt x="1086380" y="1010057"/>
                  <a:pt x="1050232" y="1046065"/>
                  <a:pt x="1006604" y="1046065"/>
                </a:cubicBezTo>
                <a:lnTo>
                  <a:pt x="195135" y="1046065"/>
                </a:lnTo>
                <a:cubicBezTo>
                  <a:pt x="150261" y="1046065"/>
                  <a:pt x="115359" y="1010057"/>
                  <a:pt x="115359" y="966599"/>
                </a:cubicBezTo>
                <a:lnTo>
                  <a:pt x="115359" y="440138"/>
                </a:lnTo>
                <a:cubicBezTo>
                  <a:pt x="115359" y="396681"/>
                  <a:pt x="150261" y="360673"/>
                  <a:pt x="195135" y="360673"/>
                </a:cubicBezTo>
                <a:close/>
                <a:moveTo>
                  <a:pt x="102312" y="269591"/>
                </a:moveTo>
                <a:cubicBezTo>
                  <a:pt x="66129" y="269591"/>
                  <a:pt x="36183" y="299476"/>
                  <a:pt x="36183" y="336833"/>
                </a:cubicBezTo>
                <a:lnTo>
                  <a:pt x="36183" y="1061553"/>
                </a:lnTo>
                <a:cubicBezTo>
                  <a:pt x="36183" y="1098910"/>
                  <a:pt x="66129" y="1128796"/>
                  <a:pt x="102312" y="1128796"/>
                </a:cubicBezTo>
                <a:lnTo>
                  <a:pt x="1219018" y="1128796"/>
                </a:lnTo>
                <a:cubicBezTo>
                  <a:pt x="1256450" y="1128796"/>
                  <a:pt x="1285147" y="1098910"/>
                  <a:pt x="1285147" y="1061553"/>
                </a:cubicBezTo>
                <a:lnTo>
                  <a:pt x="1285147" y="336833"/>
                </a:lnTo>
                <a:cubicBezTo>
                  <a:pt x="1285147" y="299476"/>
                  <a:pt x="1256450" y="269591"/>
                  <a:pt x="1219018" y="269591"/>
                </a:cubicBezTo>
                <a:lnTo>
                  <a:pt x="816006" y="269591"/>
                </a:lnTo>
                <a:lnTo>
                  <a:pt x="506572" y="269591"/>
                </a:lnTo>
                <a:close/>
                <a:moveTo>
                  <a:pt x="661289" y="115183"/>
                </a:moveTo>
                <a:cubicBezTo>
                  <a:pt x="596408" y="115183"/>
                  <a:pt x="544004" y="167482"/>
                  <a:pt x="544004" y="232234"/>
                </a:cubicBezTo>
                <a:lnTo>
                  <a:pt x="544004" y="233479"/>
                </a:lnTo>
                <a:lnTo>
                  <a:pt x="779822" y="233479"/>
                </a:lnTo>
                <a:lnTo>
                  <a:pt x="779822" y="232234"/>
                </a:lnTo>
                <a:cubicBezTo>
                  <a:pt x="779822" y="167482"/>
                  <a:pt x="726170" y="115183"/>
                  <a:pt x="661289" y="115183"/>
                </a:cubicBezTo>
                <a:close/>
                <a:moveTo>
                  <a:pt x="485985" y="0"/>
                </a:moveTo>
                <a:cubicBezTo>
                  <a:pt x="490664" y="0"/>
                  <a:pt x="495343" y="1868"/>
                  <a:pt x="499086" y="5603"/>
                </a:cubicBezTo>
                <a:lnTo>
                  <a:pt x="588921" y="96504"/>
                </a:lnTo>
                <a:cubicBezTo>
                  <a:pt x="610133" y="84052"/>
                  <a:pt x="635087" y="77826"/>
                  <a:pt x="661289" y="77826"/>
                </a:cubicBezTo>
                <a:cubicBezTo>
                  <a:pt x="687491" y="77826"/>
                  <a:pt x="712445" y="84052"/>
                  <a:pt x="733656" y="96504"/>
                </a:cubicBezTo>
                <a:lnTo>
                  <a:pt x="823492" y="5603"/>
                </a:lnTo>
                <a:cubicBezTo>
                  <a:pt x="830978" y="-1868"/>
                  <a:pt x="842208" y="-1868"/>
                  <a:pt x="849694" y="5603"/>
                </a:cubicBezTo>
                <a:cubicBezTo>
                  <a:pt x="857180" y="13075"/>
                  <a:pt x="857180" y="24281"/>
                  <a:pt x="849694" y="31753"/>
                </a:cubicBezTo>
                <a:lnTo>
                  <a:pt x="763602" y="117673"/>
                </a:lnTo>
                <a:cubicBezTo>
                  <a:pt x="796042" y="145068"/>
                  <a:pt x="816006" y="186161"/>
                  <a:pt x="816006" y="232234"/>
                </a:cubicBezTo>
                <a:lnTo>
                  <a:pt x="816006" y="233479"/>
                </a:lnTo>
                <a:lnTo>
                  <a:pt x="1219018" y="233479"/>
                </a:lnTo>
                <a:cubicBezTo>
                  <a:pt x="1276413" y="233479"/>
                  <a:pt x="1322578" y="279552"/>
                  <a:pt x="1322578" y="336833"/>
                </a:cubicBezTo>
                <a:lnTo>
                  <a:pt x="1322578" y="1061553"/>
                </a:lnTo>
                <a:cubicBezTo>
                  <a:pt x="1322578" y="1118834"/>
                  <a:pt x="1276413" y="1164907"/>
                  <a:pt x="1219018" y="1164907"/>
                </a:cubicBezTo>
                <a:lnTo>
                  <a:pt x="1102980" y="1164907"/>
                </a:lnTo>
                <a:lnTo>
                  <a:pt x="1204046" y="1331767"/>
                </a:lnTo>
                <a:cubicBezTo>
                  <a:pt x="1207789" y="1340484"/>
                  <a:pt x="1205293" y="1351691"/>
                  <a:pt x="1196559" y="1356672"/>
                </a:cubicBezTo>
                <a:cubicBezTo>
                  <a:pt x="1194064" y="1357917"/>
                  <a:pt x="1190321" y="1359162"/>
                  <a:pt x="1187825" y="1359162"/>
                </a:cubicBezTo>
                <a:cubicBezTo>
                  <a:pt x="1181587" y="1359162"/>
                  <a:pt x="1175348" y="1356672"/>
                  <a:pt x="1171605" y="1350445"/>
                </a:cubicBezTo>
                <a:lnTo>
                  <a:pt x="1060558" y="1164907"/>
                </a:lnTo>
                <a:lnTo>
                  <a:pt x="262020" y="1164907"/>
                </a:lnTo>
                <a:lnTo>
                  <a:pt x="150973" y="1350445"/>
                </a:lnTo>
                <a:cubicBezTo>
                  <a:pt x="147230" y="1356672"/>
                  <a:pt x="140992" y="1359162"/>
                  <a:pt x="134753" y="1359162"/>
                </a:cubicBezTo>
                <a:cubicBezTo>
                  <a:pt x="132258" y="1359162"/>
                  <a:pt x="128514" y="1357917"/>
                  <a:pt x="126019" y="1356672"/>
                </a:cubicBezTo>
                <a:cubicBezTo>
                  <a:pt x="117285" y="1351691"/>
                  <a:pt x="114790" y="1340484"/>
                  <a:pt x="119780" y="1331767"/>
                </a:cubicBezTo>
                <a:lnTo>
                  <a:pt x="219598" y="1164907"/>
                </a:lnTo>
                <a:lnTo>
                  <a:pt x="102312" y="1164907"/>
                </a:lnTo>
                <a:cubicBezTo>
                  <a:pt x="46165" y="1164907"/>
                  <a:pt x="0" y="1118834"/>
                  <a:pt x="0" y="1061553"/>
                </a:cubicBezTo>
                <a:lnTo>
                  <a:pt x="0" y="336833"/>
                </a:lnTo>
                <a:cubicBezTo>
                  <a:pt x="0" y="279552"/>
                  <a:pt x="46165" y="233479"/>
                  <a:pt x="102312" y="233479"/>
                </a:cubicBezTo>
                <a:lnTo>
                  <a:pt x="506572" y="233479"/>
                </a:lnTo>
                <a:lnTo>
                  <a:pt x="506572" y="232234"/>
                </a:lnTo>
                <a:cubicBezTo>
                  <a:pt x="506572" y="186161"/>
                  <a:pt x="526536" y="145068"/>
                  <a:pt x="558976" y="117673"/>
                </a:cubicBezTo>
                <a:lnTo>
                  <a:pt x="472884" y="31753"/>
                </a:lnTo>
                <a:cubicBezTo>
                  <a:pt x="465398" y="24281"/>
                  <a:pt x="465398" y="13075"/>
                  <a:pt x="472884" y="5603"/>
                </a:cubicBezTo>
                <a:cubicBezTo>
                  <a:pt x="476627" y="1868"/>
                  <a:pt x="481306" y="0"/>
                  <a:pt x="485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FD276CC-C47A-7642-9F9B-68A0C76C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041" y="5622069"/>
            <a:ext cx="740316" cy="1322574"/>
          </a:xfrm>
          <a:custGeom>
            <a:avLst/>
            <a:gdLst>
              <a:gd name="connsiteX0" fmla="*/ 369479 w 740316"/>
              <a:gd name="connsiteY0" fmla="*/ 1213960 h 1322574"/>
              <a:gd name="connsiteX1" fmla="*/ 394199 w 740316"/>
              <a:gd name="connsiteY1" fmla="*/ 1235338 h 1322574"/>
              <a:gd name="connsiteX2" fmla="*/ 369479 w 740316"/>
              <a:gd name="connsiteY2" fmla="*/ 1256717 h 1322574"/>
              <a:gd name="connsiteX3" fmla="*/ 346060 w 740316"/>
              <a:gd name="connsiteY3" fmla="*/ 1235338 h 1322574"/>
              <a:gd name="connsiteX4" fmla="*/ 369479 w 740316"/>
              <a:gd name="connsiteY4" fmla="*/ 1213960 h 1322574"/>
              <a:gd name="connsiteX5" fmla="*/ 170841 w 740316"/>
              <a:gd name="connsiteY5" fmla="*/ 156922 h 1322574"/>
              <a:gd name="connsiteX6" fmla="*/ 118520 w 740316"/>
              <a:gd name="connsiteY6" fmla="*/ 209173 h 1322574"/>
              <a:gd name="connsiteX7" fmla="*/ 118520 w 740316"/>
              <a:gd name="connsiteY7" fmla="*/ 1102413 h 1322574"/>
              <a:gd name="connsiteX8" fmla="*/ 170841 w 740316"/>
              <a:gd name="connsiteY8" fmla="*/ 1154664 h 1322574"/>
              <a:gd name="connsiteX9" fmla="*/ 569474 w 740316"/>
              <a:gd name="connsiteY9" fmla="*/ 1154664 h 1322574"/>
              <a:gd name="connsiteX10" fmla="*/ 620548 w 740316"/>
              <a:gd name="connsiteY10" fmla="*/ 1102413 h 1322574"/>
              <a:gd name="connsiteX11" fmla="*/ 620548 w 740316"/>
              <a:gd name="connsiteY11" fmla="*/ 209173 h 1322574"/>
              <a:gd name="connsiteX12" fmla="*/ 569474 w 740316"/>
              <a:gd name="connsiteY12" fmla="*/ 156922 h 1322574"/>
              <a:gd name="connsiteX13" fmla="*/ 170841 w 740316"/>
              <a:gd name="connsiteY13" fmla="*/ 120844 h 1322574"/>
              <a:gd name="connsiteX14" fmla="*/ 569474 w 740316"/>
              <a:gd name="connsiteY14" fmla="*/ 120844 h 1322574"/>
              <a:gd name="connsiteX15" fmla="*/ 657920 w 740316"/>
              <a:gd name="connsiteY15" fmla="*/ 209173 h 1322574"/>
              <a:gd name="connsiteX16" fmla="*/ 657920 w 740316"/>
              <a:gd name="connsiteY16" fmla="*/ 1102413 h 1322574"/>
              <a:gd name="connsiteX17" fmla="*/ 569474 w 740316"/>
              <a:gd name="connsiteY17" fmla="*/ 1190742 h 1322574"/>
              <a:gd name="connsiteX18" fmla="*/ 170841 w 740316"/>
              <a:gd name="connsiteY18" fmla="*/ 1190742 h 1322574"/>
              <a:gd name="connsiteX19" fmla="*/ 82394 w 740316"/>
              <a:gd name="connsiteY19" fmla="*/ 1102413 h 1322574"/>
              <a:gd name="connsiteX20" fmla="*/ 82394 w 740316"/>
              <a:gd name="connsiteY20" fmla="*/ 209173 h 1322574"/>
              <a:gd name="connsiteX21" fmla="*/ 170841 w 740316"/>
              <a:gd name="connsiteY21" fmla="*/ 120844 h 1322574"/>
              <a:gd name="connsiteX22" fmla="*/ 453263 w 740316"/>
              <a:gd name="connsiteY22" fmla="*/ 60421 h 1322574"/>
              <a:gd name="connsiteX23" fmla="*/ 495749 w 740316"/>
              <a:gd name="connsiteY23" fmla="*/ 60421 h 1322574"/>
              <a:gd name="connsiteX24" fmla="*/ 515061 w 740316"/>
              <a:gd name="connsiteY24" fmla="*/ 79648 h 1322574"/>
              <a:gd name="connsiteX25" fmla="*/ 495749 w 740316"/>
              <a:gd name="connsiteY25" fmla="*/ 97592 h 1322574"/>
              <a:gd name="connsiteX26" fmla="*/ 453263 w 740316"/>
              <a:gd name="connsiteY26" fmla="*/ 97592 h 1322574"/>
              <a:gd name="connsiteX27" fmla="*/ 433951 w 740316"/>
              <a:gd name="connsiteY27" fmla="*/ 79648 h 1322574"/>
              <a:gd name="connsiteX28" fmla="*/ 453263 w 740316"/>
              <a:gd name="connsiteY28" fmla="*/ 60421 h 1322574"/>
              <a:gd name="connsiteX29" fmla="*/ 243593 w 740316"/>
              <a:gd name="connsiteY29" fmla="*/ 60421 h 1322574"/>
              <a:gd name="connsiteX30" fmla="*/ 364907 w 740316"/>
              <a:gd name="connsiteY30" fmla="*/ 60421 h 1322574"/>
              <a:gd name="connsiteX31" fmla="*/ 383288 w 740316"/>
              <a:gd name="connsiteY31" fmla="*/ 79648 h 1322574"/>
              <a:gd name="connsiteX32" fmla="*/ 364907 w 740316"/>
              <a:gd name="connsiteY32" fmla="*/ 97592 h 1322574"/>
              <a:gd name="connsiteX33" fmla="*/ 243593 w 740316"/>
              <a:gd name="connsiteY33" fmla="*/ 97592 h 1322574"/>
              <a:gd name="connsiteX34" fmla="*/ 225212 w 740316"/>
              <a:gd name="connsiteY34" fmla="*/ 79648 h 1322574"/>
              <a:gd name="connsiteX35" fmla="*/ 243593 w 740316"/>
              <a:gd name="connsiteY35" fmla="*/ 60421 h 1322574"/>
              <a:gd name="connsiteX36" fmla="*/ 107004 w 740316"/>
              <a:gd name="connsiteY36" fmla="*/ 36183 h 1322574"/>
              <a:gd name="connsiteX37" fmla="*/ 37327 w 740316"/>
              <a:gd name="connsiteY37" fmla="*/ 107303 h 1322574"/>
              <a:gd name="connsiteX38" fmla="*/ 37327 w 740316"/>
              <a:gd name="connsiteY38" fmla="*/ 1215271 h 1322574"/>
              <a:gd name="connsiteX39" fmla="*/ 107004 w 740316"/>
              <a:gd name="connsiteY39" fmla="*/ 1285143 h 1322574"/>
              <a:gd name="connsiteX40" fmla="*/ 633312 w 740316"/>
              <a:gd name="connsiteY40" fmla="*/ 1285143 h 1322574"/>
              <a:gd name="connsiteX41" fmla="*/ 704233 w 740316"/>
              <a:gd name="connsiteY41" fmla="*/ 1215271 h 1322574"/>
              <a:gd name="connsiteX42" fmla="*/ 704233 w 740316"/>
              <a:gd name="connsiteY42" fmla="*/ 107303 h 1322574"/>
              <a:gd name="connsiteX43" fmla="*/ 633312 w 740316"/>
              <a:gd name="connsiteY43" fmla="*/ 36183 h 1322574"/>
              <a:gd name="connsiteX44" fmla="*/ 107004 w 740316"/>
              <a:gd name="connsiteY44" fmla="*/ 0 h 1322574"/>
              <a:gd name="connsiteX45" fmla="*/ 633312 w 740316"/>
              <a:gd name="connsiteY45" fmla="*/ 0 h 1322574"/>
              <a:gd name="connsiteX46" fmla="*/ 740316 w 740316"/>
              <a:gd name="connsiteY46" fmla="*/ 107303 h 1322574"/>
              <a:gd name="connsiteX47" fmla="*/ 740316 w 740316"/>
              <a:gd name="connsiteY47" fmla="*/ 1215271 h 1322574"/>
              <a:gd name="connsiteX48" fmla="*/ 633312 w 740316"/>
              <a:gd name="connsiteY48" fmla="*/ 1322574 h 1322574"/>
              <a:gd name="connsiteX49" fmla="*/ 107004 w 740316"/>
              <a:gd name="connsiteY49" fmla="*/ 1322574 h 1322574"/>
              <a:gd name="connsiteX50" fmla="*/ 0 w 740316"/>
              <a:gd name="connsiteY50" fmla="*/ 1215271 h 1322574"/>
              <a:gd name="connsiteX51" fmla="*/ 0 w 740316"/>
              <a:gd name="connsiteY51" fmla="*/ 107303 h 1322574"/>
              <a:gd name="connsiteX52" fmla="*/ 107004 w 740316"/>
              <a:gd name="connsiteY52" fmla="*/ 0 h 132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40316" h="1322574">
                <a:moveTo>
                  <a:pt x="369479" y="1213960"/>
                </a:moveTo>
                <a:cubicBezTo>
                  <a:pt x="383791" y="1213960"/>
                  <a:pt x="394199" y="1223462"/>
                  <a:pt x="394199" y="1235338"/>
                </a:cubicBezTo>
                <a:cubicBezTo>
                  <a:pt x="394199" y="1247215"/>
                  <a:pt x="383791" y="1256717"/>
                  <a:pt x="369479" y="1256717"/>
                </a:cubicBezTo>
                <a:cubicBezTo>
                  <a:pt x="357769" y="1256717"/>
                  <a:pt x="346060" y="1247215"/>
                  <a:pt x="346060" y="1235338"/>
                </a:cubicBezTo>
                <a:cubicBezTo>
                  <a:pt x="346060" y="1223462"/>
                  <a:pt x="357769" y="1213960"/>
                  <a:pt x="369479" y="1213960"/>
                </a:cubicBezTo>
                <a:close/>
                <a:moveTo>
                  <a:pt x="170841" y="156922"/>
                </a:moveTo>
                <a:cubicBezTo>
                  <a:pt x="140943" y="156922"/>
                  <a:pt x="118520" y="180559"/>
                  <a:pt x="118520" y="209173"/>
                </a:cubicBezTo>
                <a:lnTo>
                  <a:pt x="118520" y="1102413"/>
                </a:lnTo>
                <a:cubicBezTo>
                  <a:pt x="118520" y="1131027"/>
                  <a:pt x="140943" y="1154664"/>
                  <a:pt x="170841" y="1154664"/>
                </a:cubicBezTo>
                <a:lnTo>
                  <a:pt x="569474" y="1154664"/>
                </a:lnTo>
                <a:cubicBezTo>
                  <a:pt x="596880" y="1154664"/>
                  <a:pt x="620548" y="1131027"/>
                  <a:pt x="620548" y="1102413"/>
                </a:cubicBezTo>
                <a:lnTo>
                  <a:pt x="620548" y="209173"/>
                </a:lnTo>
                <a:cubicBezTo>
                  <a:pt x="620548" y="180559"/>
                  <a:pt x="596880" y="156922"/>
                  <a:pt x="569474" y="156922"/>
                </a:cubicBezTo>
                <a:close/>
                <a:moveTo>
                  <a:pt x="170841" y="120844"/>
                </a:moveTo>
                <a:lnTo>
                  <a:pt x="569474" y="120844"/>
                </a:lnTo>
                <a:cubicBezTo>
                  <a:pt x="618057" y="120844"/>
                  <a:pt x="657920" y="159410"/>
                  <a:pt x="657920" y="209173"/>
                </a:cubicBezTo>
                <a:lnTo>
                  <a:pt x="657920" y="1102413"/>
                </a:lnTo>
                <a:cubicBezTo>
                  <a:pt x="657920" y="1150932"/>
                  <a:pt x="618057" y="1190742"/>
                  <a:pt x="569474" y="1190742"/>
                </a:cubicBezTo>
                <a:lnTo>
                  <a:pt x="170841" y="1190742"/>
                </a:lnTo>
                <a:cubicBezTo>
                  <a:pt x="122257" y="1190742"/>
                  <a:pt x="82394" y="1150932"/>
                  <a:pt x="82394" y="1102413"/>
                </a:cubicBezTo>
                <a:lnTo>
                  <a:pt x="82394" y="209173"/>
                </a:lnTo>
                <a:cubicBezTo>
                  <a:pt x="82394" y="159410"/>
                  <a:pt x="122257" y="120844"/>
                  <a:pt x="170841" y="120844"/>
                </a:cubicBezTo>
                <a:close/>
                <a:moveTo>
                  <a:pt x="453263" y="60421"/>
                </a:moveTo>
                <a:lnTo>
                  <a:pt x="495749" y="60421"/>
                </a:lnTo>
                <a:cubicBezTo>
                  <a:pt x="507336" y="60421"/>
                  <a:pt x="515061" y="68112"/>
                  <a:pt x="515061" y="79648"/>
                </a:cubicBezTo>
                <a:cubicBezTo>
                  <a:pt x="515061" y="89902"/>
                  <a:pt x="507336" y="97592"/>
                  <a:pt x="495749" y="97592"/>
                </a:cubicBezTo>
                <a:lnTo>
                  <a:pt x="453263" y="97592"/>
                </a:lnTo>
                <a:cubicBezTo>
                  <a:pt x="442963" y="97592"/>
                  <a:pt x="433951" y="89902"/>
                  <a:pt x="433951" y="79648"/>
                </a:cubicBezTo>
                <a:cubicBezTo>
                  <a:pt x="433951" y="68112"/>
                  <a:pt x="442963" y="60421"/>
                  <a:pt x="453263" y="60421"/>
                </a:cubicBezTo>
                <a:close/>
                <a:moveTo>
                  <a:pt x="243593" y="60421"/>
                </a:moveTo>
                <a:lnTo>
                  <a:pt x="364907" y="60421"/>
                </a:lnTo>
                <a:cubicBezTo>
                  <a:pt x="375935" y="60421"/>
                  <a:pt x="383288" y="68112"/>
                  <a:pt x="383288" y="79648"/>
                </a:cubicBezTo>
                <a:cubicBezTo>
                  <a:pt x="383288" y="89902"/>
                  <a:pt x="375935" y="97592"/>
                  <a:pt x="364907" y="97592"/>
                </a:cubicBezTo>
                <a:lnTo>
                  <a:pt x="243593" y="97592"/>
                </a:lnTo>
                <a:cubicBezTo>
                  <a:pt x="233790" y="97592"/>
                  <a:pt x="225212" y="89902"/>
                  <a:pt x="225212" y="79648"/>
                </a:cubicBezTo>
                <a:cubicBezTo>
                  <a:pt x="225212" y="68112"/>
                  <a:pt x="233790" y="60421"/>
                  <a:pt x="243593" y="60421"/>
                </a:cubicBezTo>
                <a:close/>
                <a:moveTo>
                  <a:pt x="107004" y="36183"/>
                </a:moveTo>
                <a:cubicBezTo>
                  <a:pt x="68433" y="36183"/>
                  <a:pt x="37327" y="68624"/>
                  <a:pt x="37327" y="107303"/>
                </a:cubicBezTo>
                <a:lnTo>
                  <a:pt x="37327" y="1215271"/>
                </a:lnTo>
                <a:cubicBezTo>
                  <a:pt x="37327" y="1252703"/>
                  <a:pt x="68433" y="1285143"/>
                  <a:pt x="107004" y="1285143"/>
                </a:cubicBezTo>
                <a:lnTo>
                  <a:pt x="633312" y="1285143"/>
                </a:lnTo>
                <a:cubicBezTo>
                  <a:pt x="671883" y="1285143"/>
                  <a:pt x="704233" y="1252703"/>
                  <a:pt x="704233" y="1215271"/>
                </a:cubicBezTo>
                <a:lnTo>
                  <a:pt x="704233" y="107303"/>
                </a:lnTo>
                <a:cubicBezTo>
                  <a:pt x="704233" y="68624"/>
                  <a:pt x="671883" y="36183"/>
                  <a:pt x="633312" y="36183"/>
                </a:cubicBezTo>
                <a:close/>
                <a:moveTo>
                  <a:pt x="107004" y="0"/>
                </a:moveTo>
                <a:lnTo>
                  <a:pt x="633312" y="0"/>
                </a:lnTo>
                <a:cubicBezTo>
                  <a:pt x="691791" y="0"/>
                  <a:pt x="740316" y="48661"/>
                  <a:pt x="740316" y="107303"/>
                </a:cubicBezTo>
                <a:lnTo>
                  <a:pt x="740316" y="1215271"/>
                </a:lnTo>
                <a:cubicBezTo>
                  <a:pt x="740316" y="1272666"/>
                  <a:pt x="691791" y="1322574"/>
                  <a:pt x="633312" y="1322574"/>
                </a:cubicBezTo>
                <a:lnTo>
                  <a:pt x="107004" y="1322574"/>
                </a:lnTo>
                <a:cubicBezTo>
                  <a:pt x="48525" y="1322574"/>
                  <a:pt x="0" y="1272666"/>
                  <a:pt x="0" y="1215271"/>
                </a:cubicBezTo>
                <a:lnTo>
                  <a:pt x="0" y="107303"/>
                </a:lnTo>
                <a:cubicBezTo>
                  <a:pt x="0" y="48661"/>
                  <a:pt x="48525" y="0"/>
                  <a:pt x="1070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3CAD527-C6A5-9245-9BE4-FFC560EF3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3546" y="4343591"/>
            <a:ext cx="1399478" cy="865246"/>
          </a:xfrm>
          <a:custGeom>
            <a:avLst/>
            <a:gdLst>
              <a:gd name="connsiteX0" fmla="*/ 861806 w 1399478"/>
              <a:gd name="connsiteY0" fmla="*/ 718185 h 865246"/>
              <a:gd name="connsiteX1" fmla="*/ 894166 w 1399478"/>
              <a:gd name="connsiteY1" fmla="*/ 751144 h 865246"/>
              <a:gd name="connsiteX2" fmla="*/ 861806 w 1399478"/>
              <a:gd name="connsiteY2" fmla="*/ 782882 h 865246"/>
              <a:gd name="connsiteX3" fmla="*/ 829446 w 1399478"/>
              <a:gd name="connsiteY3" fmla="*/ 751144 h 865246"/>
              <a:gd name="connsiteX4" fmla="*/ 861806 w 1399478"/>
              <a:gd name="connsiteY4" fmla="*/ 718185 h 865246"/>
              <a:gd name="connsiteX5" fmla="*/ 696392 w 1399478"/>
              <a:gd name="connsiteY5" fmla="*/ 718185 h 865246"/>
              <a:gd name="connsiteX6" fmla="*/ 729352 w 1399478"/>
              <a:gd name="connsiteY6" fmla="*/ 751144 h 865246"/>
              <a:gd name="connsiteX7" fmla="*/ 696392 w 1399478"/>
              <a:gd name="connsiteY7" fmla="*/ 782882 h 865246"/>
              <a:gd name="connsiteX8" fmla="*/ 664654 w 1399478"/>
              <a:gd name="connsiteY8" fmla="*/ 751144 h 865246"/>
              <a:gd name="connsiteX9" fmla="*/ 696392 w 1399478"/>
              <a:gd name="connsiteY9" fmla="*/ 718185 h 865246"/>
              <a:gd name="connsiteX10" fmla="*/ 532224 w 1399478"/>
              <a:gd name="connsiteY10" fmla="*/ 718185 h 865246"/>
              <a:gd name="connsiteX11" fmla="*/ 564582 w 1399478"/>
              <a:gd name="connsiteY11" fmla="*/ 751144 h 865246"/>
              <a:gd name="connsiteX12" fmla="*/ 532224 w 1399478"/>
              <a:gd name="connsiteY12" fmla="*/ 782882 h 865246"/>
              <a:gd name="connsiteX13" fmla="*/ 499864 w 1399478"/>
              <a:gd name="connsiteY13" fmla="*/ 751144 h 865246"/>
              <a:gd name="connsiteX14" fmla="*/ 532224 w 1399478"/>
              <a:gd name="connsiteY14" fmla="*/ 718185 h 865246"/>
              <a:gd name="connsiteX15" fmla="*/ 861806 w 1399478"/>
              <a:gd name="connsiteY15" fmla="*/ 597337 h 865246"/>
              <a:gd name="connsiteX16" fmla="*/ 894166 w 1399478"/>
              <a:gd name="connsiteY16" fmla="*/ 629075 h 865246"/>
              <a:gd name="connsiteX17" fmla="*/ 861806 w 1399478"/>
              <a:gd name="connsiteY17" fmla="*/ 662034 h 865246"/>
              <a:gd name="connsiteX18" fmla="*/ 829446 w 1399478"/>
              <a:gd name="connsiteY18" fmla="*/ 629075 h 865246"/>
              <a:gd name="connsiteX19" fmla="*/ 861806 w 1399478"/>
              <a:gd name="connsiteY19" fmla="*/ 597337 h 865246"/>
              <a:gd name="connsiteX20" fmla="*/ 696392 w 1399478"/>
              <a:gd name="connsiteY20" fmla="*/ 597337 h 865246"/>
              <a:gd name="connsiteX21" fmla="*/ 729352 w 1399478"/>
              <a:gd name="connsiteY21" fmla="*/ 629075 h 865246"/>
              <a:gd name="connsiteX22" fmla="*/ 696392 w 1399478"/>
              <a:gd name="connsiteY22" fmla="*/ 662034 h 865246"/>
              <a:gd name="connsiteX23" fmla="*/ 664654 w 1399478"/>
              <a:gd name="connsiteY23" fmla="*/ 629075 h 865246"/>
              <a:gd name="connsiteX24" fmla="*/ 696392 w 1399478"/>
              <a:gd name="connsiteY24" fmla="*/ 597337 h 865246"/>
              <a:gd name="connsiteX25" fmla="*/ 532224 w 1399478"/>
              <a:gd name="connsiteY25" fmla="*/ 597337 h 865246"/>
              <a:gd name="connsiteX26" fmla="*/ 564582 w 1399478"/>
              <a:gd name="connsiteY26" fmla="*/ 629075 h 865246"/>
              <a:gd name="connsiteX27" fmla="*/ 532224 w 1399478"/>
              <a:gd name="connsiteY27" fmla="*/ 662034 h 865246"/>
              <a:gd name="connsiteX28" fmla="*/ 499864 w 1399478"/>
              <a:gd name="connsiteY28" fmla="*/ 629075 h 865246"/>
              <a:gd name="connsiteX29" fmla="*/ 532224 w 1399478"/>
              <a:gd name="connsiteY29" fmla="*/ 597337 h 865246"/>
              <a:gd name="connsiteX30" fmla="*/ 861806 w 1399478"/>
              <a:gd name="connsiteY30" fmla="*/ 470995 h 865246"/>
              <a:gd name="connsiteX31" fmla="*/ 894166 w 1399478"/>
              <a:gd name="connsiteY31" fmla="*/ 503954 h 865246"/>
              <a:gd name="connsiteX32" fmla="*/ 861806 w 1399478"/>
              <a:gd name="connsiteY32" fmla="*/ 535692 h 865246"/>
              <a:gd name="connsiteX33" fmla="*/ 829446 w 1399478"/>
              <a:gd name="connsiteY33" fmla="*/ 503954 h 865246"/>
              <a:gd name="connsiteX34" fmla="*/ 861806 w 1399478"/>
              <a:gd name="connsiteY34" fmla="*/ 470995 h 865246"/>
              <a:gd name="connsiteX35" fmla="*/ 696392 w 1399478"/>
              <a:gd name="connsiteY35" fmla="*/ 470995 h 865246"/>
              <a:gd name="connsiteX36" fmla="*/ 729352 w 1399478"/>
              <a:gd name="connsiteY36" fmla="*/ 503954 h 865246"/>
              <a:gd name="connsiteX37" fmla="*/ 696392 w 1399478"/>
              <a:gd name="connsiteY37" fmla="*/ 535692 h 865246"/>
              <a:gd name="connsiteX38" fmla="*/ 664654 w 1399478"/>
              <a:gd name="connsiteY38" fmla="*/ 503954 h 865246"/>
              <a:gd name="connsiteX39" fmla="*/ 696392 w 1399478"/>
              <a:gd name="connsiteY39" fmla="*/ 470995 h 865246"/>
              <a:gd name="connsiteX40" fmla="*/ 532224 w 1399478"/>
              <a:gd name="connsiteY40" fmla="*/ 470995 h 865246"/>
              <a:gd name="connsiteX41" fmla="*/ 564582 w 1399478"/>
              <a:gd name="connsiteY41" fmla="*/ 503954 h 865246"/>
              <a:gd name="connsiteX42" fmla="*/ 532224 w 1399478"/>
              <a:gd name="connsiteY42" fmla="*/ 535692 h 865246"/>
              <a:gd name="connsiteX43" fmla="*/ 499864 w 1399478"/>
              <a:gd name="connsiteY43" fmla="*/ 503954 h 865246"/>
              <a:gd name="connsiteX44" fmla="*/ 532224 w 1399478"/>
              <a:gd name="connsiteY44" fmla="*/ 470995 h 865246"/>
              <a:gd name="connsiteX45" fmla="*/ 461414 w 1399478"/>
              <a:gd name="connsiteY45" fmla="*/ 327263 h 865246"/>
              <a:gd name="connsiteX46" fmla="*/ 383094 w 1399478"/>
              <a:gd name="connsiteY46" fmla="*/ 384815 h 865246"/>
              <a:gd name="connsiteX47" fmla="*/ 267480 w 1399478"/>
              <a:gd name="connsiteY47" fmla="*/ 765156 h 865246"/>
              <a:gd name="connsiteX48" fmla="*/ 274938 w 1399478"/>
              <a:gd name="connsiteY48" fmla="*/ 808946 h 865246"/>
              <a:gd name="connsiteX49" fmla="*/ 314720 w 1399478"/>
              <a:gd name="connsiteY49" fmla="*/ 828964 h 865246"/>
              <a:gd name="connsiteX50" fmla="*/ 1079266 w 1399478"/>
              <a:gd name="connsiteY50" fmla="*/ 828964 h 865246"/>
              <a:gd name="connsiteX51" fmla="*/ 1119046 w 1399478"/>
              <a:gd name="connsiteY51" fmla="*/ 808946 h 865246"/>
              <a:gd name="connsiteX52" fmla="*/ 1126506 w 1399478"/>
              <a:gd name="connsiteY52" fmla="*/ 765156 h 865246"/>
              <a:gd name="connsiteX53" fmla="*/ 1009648 w 1399478"/>
              <a:gd name="connsiteY53" fmla="*/ 384815 h 865246"/>
              <a:gd name="connsiteX54" fmla="*/ 931328 w 1399478"/>
              <a:gd name="connsiteY54" fmla="*/ 327263 h 865246"/>
              <a:gd name="connsiteX55" fmla="*/ 461414 w 1399478"/>
              <a:gd name="connsiteY55" fmla="*/ 289729 h 865246"/>
              <a:gd name="connsiteX56" fmla="*/ 931328 w 1399478"/>
              <a:gd name="connsiteY56" fmla="*/ 289729 h 865246"/>
              <a:gd name="connsiteX57" fmla="*/ 1045700 w 1399478"/>
              <a:gd name="connsiteY57" fmla="*/ 373555 h 865246"/>
              <a:gd name="connsiteX58" fmla="*/ 1161314 w 1399478"/>
              <a:gd name="connsiteY58" fmla="*/ 753896 h 865246"/>
              <a:gd name="connsiteX59" fmla="*/ 1148882 w 1399478"/>
              <a:gd name="connsiteY59" fmla="*/ 831466 h 865246"/>
              <a:gd name="connsiteX60" fmla="*/ 1079266 w 1399478"/>
              <a:gd name="connsiteY60" fmla="*/ 865246 h 865246"/>
              <a:gd name="connsiteX61" fmla="*/ 314720 w 1399478"/>
              <a:gd name="connsiteY61" fmla="*/ 865246 h 865246"/>
              <a:gd name="connsiteX62" fmla="*/ 246346 w 1399478"/>
              <a:gd name="connsiteY62" fmla="*/ 831466 h 865246"/>
              <a:gd name="connsiteX63" fmla="*/ 232670 w 1399478"/>
              <a:gd name="connsiteY63" fmla="*/ 753896 h 865246"/>
              <a:gd name="connsiteX64" fmla="*/ 348286 w 1399478"/>
              <a:gd name="connsiteY64" fmla="*/ 373555 h 865246"/>
              <a:gd name="connsiteX65" fmla="*/ 461414 w 1399478"/>
              <a:gd name="connsiteY65" fmla="*/ 289729 h 865246"/>
              <a:gd name="connsiteX66" fmla="*/ 686810 w 1399478"/>
              <a:gd name="connsiteY66" fmla="*/ 36985 h 865246"/>
              <a:gd name="connsiteX67" fmla="*/ 117142 w 1399478"/>
              <a:gd name="connsiteY67" fmla="*/ 122190 h 865246"/>
              <a:gd name="connsiteX68" fmla="*/ 36140 w 1399478"/>
              <a:gd name="connsiteY68" fmla="*/ 224560 h 865246"/>
              <a:gd name="connsiteX69" fmla="*/ 36140 w 1399478"/>
              <a:gd name="connsiteY69" fmla="*/ 286981 h 865246"/>
              <a:gd name="connsiteX70" fmla="*/ 122128 w 1399478"/>
              <a:gd name="connsiteY70" fmla="*/ 371873 h 865246"/>
              <a:gd name="connsiteX71" fmla="*/ 203130 w 1399478"/>
              <a:gd name="connsiteY71" fmla="*/ 371873 h 865246"/>
              <a:gd name="connsiteX72" fmla="*/ 290364 w 1399478"/>
              <a:gd name="connsiteY72" fmla="*/ 286981 h 865246"/>
              <a:gd name="connsiteX73" fmla="*/ 290364 w 1399478"/>
              <a:gd name="connsiteY73" fmla="*/ 283236 h 865246"/>
              <a:gd name="connsiteX74" fmla="*/ 319026 w 1399478"/>
              <a:gd name="connsiteY74" fmla="*/ 245783 h 865246"/>
              <a:gd name="connsiteX75" fmla="*/ 687900 w 1399478"/>
              <a:gd name="connsiteY75" fmla="*/ 207082 h 865246"/>
              <a:gd name="connsiteX76" fmla="*/ 1080452 w 1399478"/>
              <a:gd name="connsiteY76" fmla="*/ 248280 h 865246"/>
              <a:gd name="connsiteX77" fmla="*/ 1110362 w 1399478"/>
              <a:gd name="connsiteY77" fmla="*/ 285732 h 865246"/>
              <a:gd name="connsiteX78" fmla="*/ 1110362 w 1399478"/>
              <a:gd name="connsiteY78" fmla="*/ 286981 h 865246"/>
              <a:gd name="connsiteX79" fmla="*/ 1195102 w 1399478"/>
              <a:gd name="connsiteY79" fmla="*/ 371873 h 865246"/>
              <a:gd name="connsiteX80" fmla="*/ 1277352 w 1399478"/>
              <a:gd name="connsiteY80" fmla="*/ 371873 h 865246"/>
              <a:gd name="connsiteX81" fmla="*/ 1363340 w 1399478"/>
              <a:gd name="connsiteY81" fmla="*/ 286981 h 865246"/>
              <a:gd name="connsiteX82" fmla="*/ 1363340 w 1399478"/>
              <a:gd name="connsiteY82" fmla="*/ 224560 h 865246"/>
              <a:gd name="connsiteX83" fmla="*/ 1279844 w 1399478"/>
              <a:gd name="connsiteY83" fmla="*/ 122190 h 865246"/>
              <a:gd name="connsiteX84" fmla="*/ 686810 w 1399478"/>
              <a:gd name="connsiteY84" fmla="*/ 36985 h 865246"/>
              <a:gd name="connsiteX85" fmla="*/ 685876 w 1399478"/>
              <a:gd name="connsiteY85" fmla="*/ 1 h 865246"/>
              <a:gd name="connsiteX86" fmla="*/ 1289814 w 1399478"/>
              <a:gd name="connsiteY86" fmla="*/ 85986 h 865246"/>
              <a:gd name="connsiteX87" fmla="*/ 1399478 w 1399478"/>
              <a:gd name="connsiteY87" fmla="*/ 224560 h 865246"/>
              <a:gd name="connsiteX88" fmla="*/ 1399478 w 1399478"/>
              <a:gd name="connsiteY88" fmla="*/ 286981 h 865246"/>
              <a:gd name="connsiteX89" fmla="*/ 1277352 w 1399478"/>
              <a:gd name="connsiteY89" fmla="*/ 409326 h 865246"/>
              <a:gd name="connsiteX90" fmla="*/ 1195102 w 1399478"/>
              <a:gd name="connsiteY90" fmla="*/ 409326 h 865246"/>
              <a:gd name="connsiteX91" fmla="*/ 1074222 w 1399478"/>
              <a:gd name="connsiteY91" fmla="*/ 286981 h 865246"/>
              <a:gd name="connsiteX92" fmla="*/ 1074222 w 1399478"/>
              <a:gd name="connsiteY92" fmla="*/ 285732 h 865246"/>
              <a:gd name="connsiteX93" fmla="*/ 1071730 w 1399478"/>
              <a:gd name="connsiteY93" fmla="*/ 283236 h 865246"/>
              <a:gd name="connsiteX94" fmla="*/ 326504 w 1399478"/>
              <a:gd name="connsiteY94" fmla="*/ 281987 h 865246"/>
              <a:gd name="connsiteX95" fmla="*/ 326504 w 1399478"/>
              <a:gd name="connsiteY95" fmla="*/ 283236 h 865246"/>
              <a:gd name="connsiteX96" fmla="*/ 326504 w 1399478"/>
              <a:gd name="connsiteY96" fmla="*/ 286981 h 865246"/>
              <a:gd name="connsiteX97" fmla="*/ 203130 w 1399478"/>
              <a:gd name="connsiteY97" fmla="*/ 409326 h 865246"/>
              <a:gd name="connsiteX98" fmla="*/ 122128 w 1399478"/>
              <a:gd name="connsiteY98" fmla="*/ 409326 h 865246"/>
              <a:gd name="connsiteX99" fmla="*/ 0 w 1399478"/>
              <a:gd name="connsiteY99" fmla="*/ 286981 h 865246"/>
              <a:gd name="connsiteX100" fmla="*/ 0 w 1399478"/>
              <a:gd name="connsiteY100" fmla="*/ 224560 h 865246"/>
              <a:gd name="connsiteX101" fmla="*/ 107172 w 1399478"/>
              <a:gd name="connsiteY101" fmla="*/ 87234 h 865246"/>
              <a:gd name="connsiteX102" fmla="*/ 685876 w 1399478"/>
              <a:gd name="connsiteY102" fmla="*/ 1 h 86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399478" h="865246">
                <a:moveTo>
                  <a:pt x="861806" y="718185"/>
                </a:moveTo>
                <a:cubicBezTo>
                  <a:pt x="879784" y="718185"/>
                  <a:pt x="894166" y="732833"/>
                  <a:pt x="894166" y="751144"/>
                </a:cubicBezTo>
                <a:cubicBezTo>
                  <a:pt x="894166" y="768233"/>
                  <a:pt x="879784" y="782882"/>
                  <a:pt x="861806" y="782882"/>
                </a:cubicBezTo>
                <a:cubicBezTo>
                  <a:pt x="843828" y="782882"/>
                  <a:pt x="829446" y="768233"/>
                  <a:pt x="829446" y="751144"/>
                </a:cubicBezTo>
                <a:cubicBezTo>
                  <a:pt x="829446" y="732833"/>
                  <a:pt x="843828" y="718185"/>
                  <a:pt x="861806" y="718185"/>
                </a:cubicBezTo>
                <a:close/>
                <a:moveTo>
                  <a:pt x="696392" y="718185"/>
                </a:moveTo>
                <a:cubicBezTo>
                  <a:pt x="714704" y="718185"/>
                  <a:pt x="729352" y="732833"/>
                  <a:pt x="729352" y="751144"/>
                </a:cubicBezTo>
                <a:cubicBezTo>
                  <a:pt x="729352" y="768233"/>
                  <a:pt x="714704" y="782882"/>
                  <a:pt x="696392" y="782882"/>
                </a:cubicBezTo>
                <a:cubicBezTo>
                  <a:pt x="679304" y="782882"/>
                  <a:pt x="664654" y="768233"/>
                  <a:pt x="664654" y="751144"/>
                </a:cubicBezTo>
                <a:cubicBezTo>
                  <a:pt x="664654" y="732833"/>
                  <a:pt x="679304" y="718185"/>
                  <a:pt x="696392" y="718185"/>
                </a:cubicBezTo>
                <a:close/>
                <a:moveTo>
                  <a:pt x="532224" y="718185"/>
                </a:moveTo>
                <a:cubicBezTo>
                  <a:pt x="549002" y="718185"/>
                  <a:pt x="564582" y="732833"/>
                  <a:pt x="564582" y="751144"/>
                </a:cubicBezTo>
                <a:cubicBezTo>
                  <a:pt x="564582" y="768233"/>
                  <a:pt x="549002" y="782882"/>
                  <a:pt x="532224" y="782882"/>
                </a:cubicBezTo>
                <a:cubicBezTo>
                  <a:pt x="515444" y="782882"/>
                  <a:pt x="499864" y="768233"/>
                  <a:pt x="499864" y="751144"/>
                </a:cubicBezTo>
                <a:cubicBezTo>
                  <a:pt x="499864" y="732833"/>
                  <a:pt x="515444" y="718185"/>
                  <a:pt x="532224" y="718185"/>
                </a:cubicBezTo>
                <a:close/>
                <a:moveTo>
                  <a:pt x="861806" y="597337"/>
                </a:moveTo>
                <a:cubicBezTo>
                  <a:pt x="879784" y="597337"/>
                  <a:pt x="894166" y="610765"/>
                  <a:pt x="894166" y="629075"/>
                </a:cubicBezTo>
                <a:cubicBezTo>
                  <a:pt x="894166" y="647385"/>
                  <a:pt x="879784" y="662034"/>
                  <a:pt x="861806" y="662034"/>
                </a:cubicBezTo>
                <a:cubicBezTo>
                  <a:pt x="843828" y="662034"/>
                  <a:pt x="829446" y="647385"/>
                  <a:pt x="829446" y="629075"/>
                </a:cubicBezTo>
                <a:cubicBezTo>
                  <a:pt x="829446" y="610765"/>
                  <a:pt x="843828" y="597337"/>
                  <a:pt x="861806" y="597337"/>
                </a:cubicBezTo>
                <a:close/>
                <a:moveTo>
                  <a:pt x="696392" y="597337"/>
                </a:moveTo>
                <a:cubicBezTo>
                  <a:pt x="714704" y="597337"/>
                  <a:pt x="729352" y="610765"/>
                  <a:pt x="729352" y="629075"/>
                </a:cubicBezTo>
                <a:cubicBezTo>
                  <a:pt x="729352" y="647385"/>
                  <a:pt x="714704" y="662034"/>
                  <a:pt x="696392" y="662034"/>
                </a:cubicBezTo>
                <a:cubicBezTo>
                  <a:pt x="679304" y="662034"/>
                  <a:pt x="664654" y="647385"/>
                  <a:pt x="664654" y="629075"/>
                </a:cubicBezTo>
                <a:cubicBezTo>
                  <a:pt x="664654" y="610765"/>
                  <a:pt x="679304" y="597337"/>
                  <a:pt x="696392" y="597337"/>
                </a:cubicBezTo>
                <a:close/>
                <a:moveTo>
                  <a:pt x="532224" y="597337"/>
                </a:moveTo>
                <a:cubicBezTo>
                  <a:pt x="549002" y="597337"/>
                  <a:pt x="564582" y="610765"/>
                  <a:pt x="564582" y="629075"/>
                </a:cubicBezTo>
                <a:cubicBezTo>
                  <a:pt x="564582" y="647385"/>
                  <a:pt x="549002" y="662034"/>
                  <a:pt x="532224" y="662034"/>
                </a:cubicBezTo>
                <a:cubicBezTo>
                  <a:pt x="515444" y="662034"/>
                  <a:pt x="499864" y="647385"/>
                  <a:pt x="499864" y="629075"/>
                </a:cubicBezTo>
                <a:cubicBezTo>
                  <a:pt x="499864" y="610765"/>
                  <a:pt x="515444" y="597337"/>
                  <a:pt x="532224" y="597337"/>
                </a:cubicBezTo>
                <a:close/>
                <a:moveTo>
                  <a:pt x="861806" y="470995"/>
                </a:moveTo>
                <a:cubicBezTo>
                  <a:pt x="879784" y="470995"/>
                  <a:pt x="894166" y="485643"/>
                  <a:pt x="894166" y="503954"/>
                </a:cubicBezTo>
                <a:cubicBezTo>
                  <a:pt x="894166" y="522264"/>
                  <a:pt x="879784" y="535692"/>
                  <a:pt x="861806" y="535692"/>
                </a:cubicBezTo>
                <a:cubicBezTo>
                  <a:pt x="843828" y="535692"/>
                  <a:pt x="829446" y="522264"/>
                  <a:pt x="829446" y="503954"/>
                </a:cubicBezTo>
                <a:cubicBezTo>
                  <a:pt x="829446" y="485643"/>
                  <a:pt x="843828" y="470995"/>
                  <a:pt x="861806" y="470995"/>
                </a:cubicBezTo>
                <a:close/>
                <a:moveTo>
                  <a:pt x="696392" y="470995"/>
                </a:moveTo>
                <a:cubicBezTo>
                  <a:pt x="714704" y="470995"/>
                  <a:pt x="729352" y="485643"/>
                  <a:pt x="729352" y="503954"/>
                </a:cubicBezTo>
                <a:cubicBezTo>
                  <a:pt x="729352" y="522264"/>
                  <a:pt x="714704" y="535692"/>
                  <a:pt x="696392" y="535692"/>
                </a:cubicBezTo>
                <a:cubicBezTo>
                  <a:pt x="679304" y="535692"/>
                  <a:pt x="664654" y="522264"/>
                  <a:pt x="664654" y="503954"/>
                </a:cubicBezTo>
                <a:cubicBezTo>
                  <a:pt x="664654" y="485643"/>
                  <a:pt x="679304" y="470995"/>
                  <a:pt x="696392" y="470995"/>
                </a:cubicBezTo>
                <a:close/>
                <a:moveTo>
                  <a:pt x="532224" y="470995"/>
                </a:moveTo>
                <a:cubicBezTo>
                  <a:pt x="549002" y="470995"/>
                  <a:pt x="564582" y="485643"/>
                  <a:pt x="564582" y="503954"/>
                </a:cubicBezTo>
                <a:cubicBezTo>
                  <a:pt x="564582" y="522264"/>
                  <a:pt x="549002" y="535692"/>
                  <a:pt x="532224" y="535692"/>
                </a:cubicBezTo>
                <a:cubicBezTo>
                  <a:pt x="515444" y="535692"/>
                  <a:pt x="499864" y="522264"/>
                  <a:pt x="499864" y="503954"/>
                </a:cubicBezTo>
                <a:cubicBezTo>
                  <a:pt x="499864" y="485643"/>
                  <a:pt x="515444" y="470995"/>
                  <a:pt x="532224" y="470995"/>
                </a:cubicBezTo>
                <a:close/>
                <a:moveTo>
                  <a:pt x="461414" y="327263"/>
                </a:moveTo>
                <a:cubicBezTo>
                  <a:pt x="426604" y="327263"/>
                  <a:pt x="394282" y="351034"/>
                  <a:pt x="383094" y="384815"/>
                </a:cubicBezTo>
                <a:lnTo>
                  <a:pt x="267480" y="765156"/>
                </a:lnTo>
                <a:cubicBezTo>
                  <a:pt x="262506" y="780170"/>
                  <a:pt x="266236" y="796434"/>
                  <a:pt x="274938" y="808946"/>
                </a:cubicBezTo>
                <a:cubicBezTo>
                  <a:pt x="284884" y="821457"/>
                  <a:pt x="298558" y="828964"/>
                  <a:pt x="314720" y="828964"/>
                </a:cubicBezTo>
                <a:lnTo>
                  <a:pt x="1079266" y="828964"/>
                </a:lnTo>
                <a:cubicBezTo>
                  <a:pt x="1095426" y="828964"/>
                  <a:pt x="1110344" y="821457"/>
                  <a:pt x="1119046" y="808946"/>
                </a:cubicBezTo>
                <a:cubicBezTo>
                  <a:pt x="1127748" y="796434"/>
                  <a:pt x="1131478" y="780170"/>
                  <a:pt x="1126506" y="765156"/>
                </a:cubicBezTo>
                <a:lnTo>
                  <a:pt x="1009648" y="384815"/>
                </a:lnTo>
                <a:cubicBezTo>
                  <a:pt x="999702" y="351034"/>
                  <a:pt x="968624" y="327263"/>
                  <a:pt x="931328" y="327263"/>
                </a:cubicBezTo>
                <a:close/>
                <a:moveTo>
                  <a:pt x="461414" y="289729"/>
                </a:moveTo>
                <a:lnTo>
                  <a:pt x="931328" y="289729"/>
                </a:lnTo>
                <a:cubicBezTo>
                  <a:pt x="983542" y="289729"/>
                  <a:pt x="1029538" y="323510"/>
                  <a:pt x="1045700" y="373555"/>
                </a:cubicBezTo>
                <a:lnTo>
                  <a:pt x="1161314" y="753896"/>
                </a:lnTo>
                <a:cubicBezTo>
                  <a:pt x="1168772" y="780170"/>
                  <a:pt x="1165044" y="807694"/>
                  <a:pt x="1148882" y="831466"/>
                </a:cubicBezTo>
                <a:cubicBezTo>
                  <a:pt x="1131478" y="852735"/>
                  <a:pt x="1106614" y="865246"/>
                  <a:pt x="1079266" y="865246"/>
                </a:cubicBezTo>
                <a:lnTo>
                  <a:pt x="314720" y="865246"/>
                </a:lnTo>
                <a:cubicBezTo>
                  <a:pt x="287370" y="865246"/>
                  <a:pt x="262506" y="852735"/>
                  <a:pt x="246346" y="831466"/>
                </a:cubicBezTo>
                <a:cubicBezTo>
                  <a:pt x="228942" y="807694"/>
                  <a:pt x="225212" y="780170"/>
                  <a:pt x="232670" y="753896"/>
                </a:cubicBezTo>
                <a:lnTo>
                  <a:pt x="348286" y="373555"/>
                </a:lnTo>
                <a:cubicBezTo>
                  <a:pt x="364446" y="323510"/>
                  <a:pt x="409200" y="289729"/>
                  <a:pt x="461414" y="289729"/>
                </a:cubicBezTo>
                <a:close/>
                <a:moveTo>
                  <a:pt x="686810" y="36985"/>
                </a:moveTo>
                <a:cubicBezTo>
                  <a:pt x="492558" y="36985"/>
                  <a:pt x="302202" y="65387"/>
                  <a:pt x="117142" y="122190"/>
                </a:cubicBezTo>
                <a:cubicBezTo>
                  <a:pt x="71034" y="134674"/>
                  <a:pt x="36140" y="193350"/>
                  <a:pt x="36140" y="224560"/>
                </a:cubicBezTo>
                <a:lnTo>
                  <a:pt x="36140" y="286981"/>
                </a:lnTo>
                <a:cubicBezTo>
                  <a:pt x="36140" y="334421"/>
                  <a:pt x="76018" y="371873"/>
                  <a:pt x="122128" y="371873"/>
                </a:cubicBezTo>
                <a:lnTo>
                  <a:pt x="203130" y="371873"/>
                </a:lnTo>
                <a:cubicBezTo>
                  <a:pt x="250486" y="371873"/>
                  <a:pt x="290364" y="334421"/>
                  <a:pt x="290364" y="286981"/>
                </a:cubicBezTo>
                <a:lnTo>
                  <a:pt x="290364" y="283236"/>
                </a:lnTo>
                <a:cubicBezTo>
                  <a:pt x="290364" y="265758"/>
                  <a:pt x="301580" y="249528"/>
                  <a:pt x="319026" y="245783"/>
                </a:cubicBezTo>
                <a:cubicBezTo>
                  <a:pt x="439908" y="220815"/>
                  <a:pt x="563280" y="207082"/>
                  <a:pt x="687900" y="207082"/>
                </a:cubicBezTo>
                <a:cubicBezTo>
                  <a:pt x="817506" y="207082"/>
                  <a:pt x="948356" y="220815"/>
                  <a:pt x="1080452" y="248280"/>
                </a:cubicBezTo>
                <a:cubicBezTo>
                  <a:pt x="1097900" y="252025"/>
                  <a:pt x="1110362" y="268255"/>
                  <a:pt x="1110362" y="285732"/>
                </a:cubicBezTo>
                <a:lnTo>
                  <a:pt x="1110362" y="286981"/>
                </a:lnTo>
                <a:cubicBezTo>
                  <a:pt x="1110362" y="334421"/>
                  <a:pt x="1148994" y="371873"/>
                  <a:pt x="1195102" y="371873"/>
                </a:cubicBezTo>
                <a:lnTo>
                  <a:pt x="1277352" y="371873"/>
                </a:lnTo>
                <a:cubicBezTo>
                  <a:pt x="1324706" y="371873"/>
                  <a:pt x="1363340" y="334421"/>
                  <a:pt x="1363340" y="286981"/>
                </a:cubicBezTo>
                <a:lnTo>
                  <a:pt x="1363340" y="224560"/>
                </a:lnTo>
                <a:cubicBezTo>
                  <a:pt x="1363340" y="192101"/>
                  <a:pt x="1340908" y="137171"/>
                  <a:pt x="1279844" y="122190"/>
                </a:cubicBezTo>
                <a:cubicBezTo>
                  <a:pt x="1079206" y="65387"/>
                  <a:pt x="881060" y="36985"/>
                  <a:pt x="686810" y="36985"/>
                </a:cubicBezTo>
                <a:close/>
                <a:moveTo>
                  <a:pt x="685876" y="1"/>
                </a:moveTo>
                <a:cubicBezTo>
                  <a:pt x="883554" y="-155"/>
                  <a:pt x="1085438" y="28559"/>
                  <a:pt x="1289814" y="85986"/>
                </a:cubicBezTo>
                <a:cubicBezTo>
                  <a:pt x="1364586" y="105960"/>
                  <a:pt x="1399478" y="170878"/>
                  <a:pt x="1399478" y="224560"/>
                </a:cubicBezTo>
                <a:lnTo>
                  <a:pt x="1399478" y="286981"/>
                </a:lnTo>
                <a:cubicBezTo>
                  <a:pt x="1399478" y="354395"/>
                  <a:pt x="1344646" y="409326"/>
                  <a:pt x="1277352" y="409326"/>
                </a:cubicBezTo>
                <a:lnTo>
                  <a:pt x="1195102" y="409326"/>
                </a:lnTo>
                <a:cubicBezTo>
                  <a:pt x="1129054" y="409326"/>
                  <a:pt x="1074222" y="354395"/>
                  <a:pt x="1074222" y="286981"/>
                </a:cubicBezTo>
                <a:lnTo>
                  <a:pt x="1074222" y="285732"/>
                </a:lnTo>
                <a:cubicBezTo>
                  <a:pt x="1074222" y="284484"/>
                  <a:pt x="1072976" y="284484"/>
                  <a:pt x="1071730" y="283236"/>
                </a:cubicBezTo>
                <a:cubicBezTo>
                  <a:pt x="817506" y="232051"/>
                  <a:pt x="565774" y="230802"/>
                  <a:pt x="326504" y="281987"/>
                </a:cubicBezTo>
                <a:cubicBezTo>
                  <a:pt x="326504" y="281987"/>
                  <a:pt x="326504" y="281987"/>
                  <a:pt x="326504" y="283236"/>
                </a:cubicBezTo>
                <a:lnTo>
                  <a:pt x="326504" y="286981"/>
                </a:lnTo>
                <a:cubicBezTo>
                  <a:pt x="326504" y="354395"/>
                  <a:pt x="271670" y="409326"/>
                  <a:pt x="203130" y="409326"/>
                </a:cubicBezTo>
                <a:lnTo>
                  <a:pt x="122128" y="409326"/>
                </a:lnTo>
                <a:cubicBezTo>
                  <a:pt x="54832" y="409326"/>
                  <a:pt x="0" y="354395"/>
                  <a:pt x="0" y="286981"/>
                </a:cubicBezTo>
                <a:lnTo>
                  <a:pt x="0" y="224560"/>
                </a:lnTo>
                <a:cubicBezTo>
                  <a:pt x="0" y="174623"/>
                  <a:pt x="47356" y="103464"/>
                  <a:pt x="107172" y="87234"/>
                </a:cubicBezTo>
                <a:cubicBezTo>
                  <a:pt x="294726" y="29183"/>
                  <a:pt x="488198" y="157"/>
                  <a:pt x="68587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AD0F851-07AF-5E48-AA33-EF3ECD5E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5453" y="4703274"/>
            <a:ext cx="1317088" cy="1131778"/>
          </a:xfrm>
          <a:custGeom>
            <a:avLst/>
            <a:gdLst>
              <a:gd name="connsiteX0" fmla="*/ 453954 w 1317088"/>
              <a:gd name="connsiteY0" fmla="*/ 648372 h 1131778"/>
              <a:gd name="connsiteX1" fmla="*/ 59698 w 1317088"/>
              <a:gd name="connsiteY1" fmla="*/ 1095740 h 1131778"/>
              <a:gd name="connsiteX2" fmla="*/ 60942 w 1317088"/>
              <a:gd name="connsiteY2" fmla="*/ 1095740 h 1131778"/>
              <a:gd name="connsiteX3" fmla="*/ 1251172 w 1317088"/>
              <a:gd name="connsiteY3" fmla="*/ 1095740 h 1131778"/>
              <a:gd name="connsiteX4" fmla="*/ 858160 w 1317088"/>
              <a:gd name="connsiteY4" fmla="*/ 650857 h 1131778"/>
              <a:gd name="connsiteX5" fmla="*/ 708914 w 1317088"/>
              <a:gd name="connsiteY5" fmla="*/ 736603 h 1131778"/>
              <a:gd name="connsiteX6" fmla="*/ 657922 w 1317088"/>
              <a:gd name="connsiteY6" fmla="*/ 750272 h 1131778"/>
              <a:gd name="connsiteX7" fmla="*/ 608174 w 1317088"/>
              <a:gd name="connsiteY7" fmla="*/ 736603 h 1131778"/>
              <a:gd name="connsiteX8" fmla="*/ 522725 w 1317088"/>
              <a:gd name="connsiteY8" fmla="*/ 594703 h 1131778"/>
              <a:gd name="connsiteX9" fmla="*/ 794366 w 1317088"/>
              <a:gd name="connsiteY9" fmla="*/ 594703 h 1131778"/>
              <a:gd name="connsiteX10" fmla="*/ 811731 w 1317088"/>
              <a:gd name="connsiteY10" fmla="*/ 612648 h 1131778"/>
              <a:gd name="connsiteX11" fmla="*/ 794366 w 1317088"/>
              <a:gd name="connsiteY11" fmla="*/ 631874 h 1131778"/>
              <a:gd name="connsiteX12" fmla="*/ 522725 w 1317088"/>
              <a:gd name="connsiteY12" fmla="*/ 631874 h 1131778"/>
              <a:gd name="connsiteX13" fmla="*/ 505360 w 1317088"/>
              <a:gd name="connsiteY13" fmla="*/ 612648 h 1131778"/>
              <a:gd name="connsiteX14" fmla="*/ 522725 w 1317088"/>
              <a:gd name="connsiteY14" fmla="*/ 594703 h 1131778"/>
              <a:gd name="connsiteX15" fmla="*/ 441688 w 1317088"/>
              <a:gd name="connsiteY15" fmla="*/ 512307 h 1131778"/>
              <a:gd name="connsiteX16" fmla="*/ 869898 w 1317088"/>
              <a:gd name="connsiteY16" fmla="*/ 512307 h 1131778"/>
              <a:gd name="connsiteX17" fmla="*/ 888625 w 1317088"/>
              <a:gd name="connsiteY17" fmla="*/ 531531 h 1131778"/>
              <a:gd name="connsiteX18" fmla="*/ 869898 w 1317088"/>
              <a:gd name="connsiteY18" fmla="*/ 549474 h 1131778"/>
              <a:gd name="connsiteX19" fmla="*/ 441688 w 1317088"/>
              <a:gd name="connsiteY19" fmla="*/ 549474 h 1131778"/>
              <a:gd name="connsiteX20" fmla="*/ 422962 w 1317088"/>
              <a:gd name="connsiteY20" fmla="*/ 531531 h 1131778"/>
              <a:gd name="connsiteX21" fmla="*/ 441688 w 1317088"/>
              <a:gd name="connsiteY21" fmla="*/ 512307 h 1131778"/>
              <a:gd name="connsiteX22" fmla="*/ 286524 w 1317088"/>
              <a:gd name="connsiteY22" fmla="*/ 435404 h 1131778"/>
              <a:gd name="connsiteX23" fmla="*/ 442810 w 1317088"/>
              <a:gd name="connsiteY23" fmla="*/ 435404 h 1131778"/>
              <a:gd name="connsiteX24" fmla="*/ 460176 w 1317088"/>
              <a:gd name="connsiteY24" fmla="*/ 454628 h 1131778"/>
              <a:gd name="connsiteX25" fmla="*/ 442810 w 1317088"/>
              <a:gd name="connsiteY25" fmla="*/ 472571 h 1131778"/>
              <a:gd name="connsiteX26" fmla="*/ 286524 w 1317088"/>
              <a:gd name="connsiteY26" fmla="*/ 472571 h 1131778"/>
              <a:gd name="connsiteX27" fmla="*/ 269159 w 1317088"/>
              <a:gd name="connsiteY27" fmla="*/ 454628 h 1131778"/>
              <a:gd name="connsiteX28" fmla="*/ 286524 w 1317088"/>
              <a:gd name="connsiteY28" fmla="*/ 435404 h 1131778"/>
              <a:gd name="connsiteX29" fmla="*/ 1281021 w 1317088"/>
              <a:gd name="connsiteY29" fmla="*/ 407290 h 1131778"/>
              <a:gd name="connsiteX30" fmla="*/ 890496 w 1317088"/>
              <a:gd name="connsiteY30" fmla="*/ 632217 h 1131778"/>
              <a:gd name="connsiteX31" fmla="*/ 1281021 w 1317088"/>
              <a:gd name="connsiteY31" fmla="*/ 1074614 h 1131778"/>
              <a:gd name="connsiteX32" fmla="*/ 1281021 w 1317088"/>
              <a:gd name="connsiteY32" fmla="*/ 1069643 h 1131778"/>
              <a:gd name="connsiteX33" fmla="*/ 36068 w 1317088"/>
              <a:gd name="connsiteY33" fmla="*/ 407290 h 1131778"/>
              <a:gd name="connsiteX34" fmla="*/ 36068 w 1317088"/>
              <a:gd name="connsiteY34" fmla="*/ 1068400 h 1131778"/>
              <a:gd name="connsiteX35" fmla="*/ 421618 w 1317088"/>
              <a:gd name="connsiteY35" fmla="*/ 629732 h 1131778"/>
              <a:gd name="connsiteX36" fmla="*/ 227599 w 1317088"/>
              <a:gd name="connsiteY36" fmla="*/ 394863 h 1131778"/>
              <a:gd name="connsiteX37" fmla="*/ 191531 w 1317088"/>
              <a:gd name="connsiteY37" fmla="*/ 429659 h 1131778"/>
              <a:gd name="connsiteX38" fmla="*/ 191531 w 1317088"/>
              <a:gd name="connsiteY38" fmla="*/ 455755 h 1131778"/>
              <a:gd name="connsiteX39" fmla="*/ 458929 w 1317088"/>
              <a:gd name="connsiteY39" fmla="*/ 609849 h 1131778"/>
              <a:gd name="connsiteX40" fmla="*/ 625586 w 1317088"/>
              <a:gd name="connsiteY40" fmla="*/ 705536 h 1131778"/>
              <a:gd name="connsiteX41" fmla="*/ 691502 w 1317088"/>
              <a:gd name="connsiteY41" fmla="*/ 705536 h 1131778"/>
              <a:gd name="connsiteX42" fmla="*/ 1125557 w 1317088"/>
              <a:gd name="connsiteY42" fmla="*/ 455755 h 1131778"/>
              <a:gd name="connsiteX43" fmla="*/ 1125557 w 1317088"/>
              <a:gd name="connsiteY43" fmla="*/ 429659 h 1131778"/>
              <a:gd name="connsiteX44" fmla="*/ 1090733 w 1317088"/>
              <a:gd name="connsiteY44" fmla="*/ 394863 h 1131778"/>
              <a:gd name="connsiteX45" fmla="*/ 657922 w 1317088"/>
              <a:gd name="connsiteY45" fmla="*/ 36969 h 1131778"/>
              <a:gd name="connsiteX46" fmla="*/ 633048 w 1317088"/>
              <a:gd name="connsiteY46" fmla="*/ 41940 h 1131778"/>
              <a:gd name="connsiteX47" fmla="*/ 54723 w 1317088"/>
              <a:gd name="connsiteY47" fmla="*/ 376223 h 1131778"/>
              <a:gd name="connsiteX48" fmla="*/ 154220 w 1317088"/>
              <a:gd name="connsiteY48" fmla="*/ 434629 h 1131778"/>
              <a:gd name="connsiteX49" fmla="*/ 154220 w 1317088"/>
              <a:gd name="connsiteY49" fmla="*/ 429659 h 1131778"/>
              <a:gd name="connsiteX50" fmla="*/ 227599 w 1317088"/>
              <a:gd name="connsiteY50" fmla="*/ 357583 h 1131778"/>
              <a:gd name="connsiteX51" fmla="*/ 1090733 w 1317088"/>
              <a:gd name="connsiteY51" fmla="*/ 357583 h 1131778"/>
              <a:gd name="connsiteX52" fmla="*/ 1162868 w 1317088"/>
              <a:gd name="connsiteY52" fmla="*/ 429659 h 1131778"/>
              <a:gd name="connsiteX53" fmla="*/ 1162868 w 1317088"/>
              <a:gd name="connsiteY53" fmla="*/ 434629 h 1131778"/>
              <a:gd name="connsiteX54" fmla="*/ 1262365 w 1317088"/>
              <a:gd name="connsiteY54" fmla="*/ 376223 h 1131778"/>
              <a:gd name="connsiteX55" fmla="*/ 684040 w 1317088"/>
              <a:gd name="connsiteY55" fmla="*/ 41940 h 1131778"/>
              <a:gd name="connsiteX56" fmla="*/ 657922 w 1317088"/>
              <a:gd name="connsiteY56" fmla="*/ 36969 h 1131778"/>
              <a:gd name="connsiteX57" fmla="*/ 658389 w 1317088"/>
              <a:gd name="connsiteY57" fmla="*/ 0 h 1131778"/>
              <a:gd name="connsiteX58" fmla="*/ 701452 w 1317088"/>
              <a:gd name="connsiteY58" fmla="*/ 12116 h 1131778"/>
              <a:gd name="connsiteX59" fmla="*/ 1292214 w 1317088"/>
              <a:gd name="connsiteY59" fmla="*/ 350127 h 1131778"/>
              <a:gd name="connsiteX60" fmla="*/ 1310870 w 1317088"/>
              <a:gd name="connsiteY60" fmla="*/ 370010 h 1131778"/>
              <a:gd name="connsiteX61" fmla="*/ 1317088 w 1317088"/>
              <a:gd name="connsiteY61" fmla="*/ 394863 h 1131778"/>
              <a:gd name="connsiteX62" fmla="*/ 1317088 w 1317088"/>
              <a:gd name="connsiteY62" fmla="*/ 1069643 h 1131778"/>
              <a:gd name="connsiteX63" fmla="*/ 1256146 w 1317088"/>
              <a:gd name="connsiteY63" fmla="*/ 1131778 h 1131778"/>
              <a:gd name="connsiteX64" fmla="*/ 60942 w 1317088"/>
              <a:gd name="connsiteY64" fmla="*/ 1131778 h 1131778"/>
              <a:gd name="connsiteX65" fmla="*/ 18656 w 1317088"/>
              <a:gd name="connsiteY65" fmla="*/ 1114380 h 1131778"/>
              <a:gd name="connsiteX66" fmla="*/ 17412 w 1317088"/>
              <a:gd name="connsiteY66" fmla="*/ 1114380 h 1131778"/>
              <a:gd name="connsiteX67" fmla="*/ 16168 w 1317088"/>
              <a:gd name="connsiteY67" fmla="*/ 1113137 h 1131778"/>
              <a:gd name="connsiteX68" fmla="*/ 16168 w 1317088"/>
              <a:gd name="connsiteY68" fmla="*/ 1111895 h 1131778"/>
              <a:gd name="connsiteX69" fmla="*/ 0 w 1317088"/>
              <a:gd name="connsiteY69" fmla="*/ 1069643 h 1131778"/>
              <a:gd name="connsiteX70" fmla="*/ 0 w 1317088"/>
              <a:gd name="connsiteY70" fmla="*/ 394863 h 1131778"/>
              <a:gd name="connsiteX71" fmla="*/ 6219 w 1317088"/>
              <a:gd name="connsiteY71" fmla="*/ 370010 h 1131778"/>
              <a:gd name="connsiteX72" fmla="*/ 24874 w 1317088"/>
              <a:gd name="connsiteY72" fmla="*/ 350127 h 1131778"/>
              <a:gd name="connsiteX73" fmla="*/ 614392 w 1317088"/>
              <a:gd name="connsiteY73" fmla="*/ 12116 h 1131778"/>
              <a:gd name="connsiteX74" fmla="*/ 658389 w 1317088"/>
              <a:gd name="connsiteY74" fmla="*/ 0 h 1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17088" h="1131778">
                <a:moveTo>
                  <a:pt x="453954" y="648372"/>
                </a:moveTo>
                <a:lnTo>
                  <a:pt x="59698" y="1095740"/>
                </a:lnTo>
                <a:cubicBezTo>
                  <a:pt x="59698" y="1095740"/>
                  <a:pt x="59698" y="1095740"/>
                  <a:pt x="60942" y="1095740"/>
                </a:cubicBezTo>
                <a:lnTo>
                  <a:pt x="1251172" y="1095740"/>
                </a:lnTo>
                <a:lnTo>
                  <a:pt x="858160" y="650857"/>
                </a:lnTo>
                <a:lnTo>
                  <a:pt x="708914" y="736603"/>
                </a:lnTo>
                <a:cubicBezTo>
                  <a:pt x="693990" y="745302"/>
                  <a:pt x="676578" y="750272"/>
                  <a:pt x="657922" y="750272"/>
                </a:cubicBezTo>
                <a:cubicBezTo>
                  <a:pt x="640510" y="750272"/>
                  <a:pt x="623098" y="745302"/>
                  <a:pt x="608174" y="736603"/>
                </a:cubicBezTo>
                <a:close/>
                <a:moveTo>
                  <a:pt x="522725" y="594703"/>
                </a:moveTo>
                <a:lnTo>
                  <a:pt x="794366" y="594703"/>
                </a:lnTo>
                <a:cubicBezTo>
                  <a:pt x="804288" y="594703"/>
                  <a:pt x="811731" y="602394"/>
                  <a:pt x="811731" y="612648"/>
                </a:cubicBezTo>
                <a:cubicBezTo>
                  <a:pt x="811731" y="624184"/>
                  <a:pt x="804288" y="631874"/>
                  <a:pt x="794366" y="631874"/>
                </a:cubicBezTo>
                <a:lnTo>
                  <a:pt x="522725" y="631874"/>
                </a:lnTo>
                <a:cubicBezTo>
                  <a:pt x="512802" y="631874"/>
                  <a:pt x="505360" y="624184"/>
                  <a:pt x="505360" y="612648"/>
                </a:cubicBezTo>
                <a:cubicBezTo>
                  <a:pt x="505360" y="602394"/>
                  <a:pt x="512802" y="594703"/>
                  <a:pt x="522725" y="594703"/>
                </a:cubicBezTo>
                <a:close/>
                <a:moveTo>
                  <a:pt x="441688" y="512307"/>
                </a:moveTo>
                <a:lnTo>
                  <a:pt x="869898" y="512307"/>
                </a:lnTo>
                <a:cubicBezTo>
                  <a:pt x="881134" y="512307"/>
                  <a:pt x="888625" y="521278"/>
                  <a:pt x="888625" y="531531"/>
                </a:cubicBezTo>
                <a:cubicBezTo>
                  <a:pt x="888625" y="541784"/>
                  <a:pt x="881134" y="549474"/>
                  <a:pt x="869898" y="549474"/>
                </a:cubicBezTo>
                <a:lnTo>
                  <a:pt x="441688" y="549474"/>
                </a:lnTo>
                <a:cubicBezTo>
                  <a:pt x="430453" y="549474"/>
                  <a:pt x="422962" y="541784"/>
                  <a:pt x="422962" y="531531"/>
                </a:cubicBezTo>
                <a:cubicBezTo>
                  <a:pt x="422962" y="521278"/>
                  <a:pt x="430453" y="512307"/>
                  <a:pt x="441688" y="512307"/>
                </a:cubicBezTo>
                <a:close/>
                <a:moveTo>
                  <a:pt x="286524" y="435404"/>
                </a:moveTo>
                <a:lnTo>
                  <a:pt x="442810" y="435404"/>
                </a:lnTo>
                <a:cubicBezTo>
                  <a:pt x="452733" y="435404"/>
                  <a:pt x="460176" y="443094"/>
                  <a:pt x="460176" y="454628"/>
                </a:cubicBezTo>
                <a:cubicBezTo>
                  <a:pt x="460176" y="463600"/>
                  <a:pt x="452733" y="472571"/>
                  <a:pt x="442810" y="472571"/>
                </a:cubicBezTo>
                <a:lnTo>
                  <a:pt x="286524" y="472571"/>
                </a:lnTo>
                <a:cubicBezTo>
                  <a:pt x="277842" y="472571"/>
                  <a:pt x="269159" y="463600"/>
                  <a:pt x="269159" y="454628"/>
                </a:cubicBezTo>
                <a:cubicBezTo>
                  <a:pt x="269159" y="443094"/>
                  <a:pt x="277842" y="435404"/>
                  <a:pt x="286524" y="435404"/>
                </a:cubicBezTo>
                <a:close/>
                <a:moveTo>
                  <a:pt x="1281021" y="407290"/>
                </a:moveTo>
                <a:lnTo>
                  <a:pt x="890496" y="632217"/>
                </a:lnTo>
                <a:lnTo>
                  <a:pt x="1281021" y="1074614"/>
                </a:lnTo>
                <a:cubicBezTo>
                  <a:pt x="1281021" y="1073371"/>
                  <a:pt x="1281021" y="1070886"/>
                  <a:pt x="1281021" y="1069643"/>
                </a:cubicBezTo>
                <a:close/>
                <a:moveTo>
                  <a:pt x="36068" y="407290"/>
                </a:moveTo>
                <a:lnTo>
                  <a:pt x="36068" y="1068400"/>
                </a:lnTo>
                <a:lnTo>
                  <a:pt x="421618" y="629732"/>
                </a:lnTo>
                <a:close/>
                <a:moveTo>
                  <a:pt x="227599" y="394863"/>
                </a:moveTo>
                <a:cubicBezTo>
                  <a:pt x="207699" y="394863"/>
                  <a:pt x="191531" y="411018"/>
                  <a:pt x="191531" y="429659"/>
                </a:cubicBezTo>
                <a:lnTo>
                  <a:pt x="191531" y="455755"/>
                </a:lnTo>
                <a:lnTo>
                  <a:pt x="458929" y="609849"/>
                </a:lnTo>
                <a:lnTo>
                  <a:pt x="625586" y="705536"/>
                </a:lnTo>
                <a:cubicBezTo>
                  <a:pt x="645485" y="716720"/>
                  <a:pt x="671603" y="716720"/>
                  <a:pt x="691502" y="705536"/>
                </a:cubicBezTo>
                <a:lnTo>
                  <a:pt x="1125557" y="455755"/>
                </a:lnTo>
                <a:lnTo>
                  <a:pt x="1125557" y="429659"/>
                </a:lnTo>
                <a:cubicBezTo>
                  <a:pt x="1125557" y="411018"/>
                  <a:pt x="1109389" y="394863"/>
                  <a:pt x="1090733" y="394863"/>
                </a:cubicBezTo>
                <a:close/>
                <a:moveTo>
                  <a:pt x="657922" y="36969"/>
                </a:moveTo>
                <a:cubicBezTo>
                  <a:pt x="649216" y="36969"/>
                  <a:pt x="640510" y="39455"/>
                  <a:pt x="633048" y="41940"/>
                </a:cubicBezTo>
                <a:lnTo>
                  <a:pt x="54723" y="376223"/>
                </a:lnTo>
                <a:lnTo>
                  <a:pt x="154220" y="434629"/>
                </a:lnTo>
                <a:lnTo>
                  <a:pt x="154220" y="429659"/>
                </a:lnTo>
                <a:cubicBezTo>
                  <a:pt x="154220" y="389893"/>
                  <a:pt x="186556" y="357583"/>
                  <a:pt x="227599" y="357583"/>
                </a:cubicBezTo>
                <a:lnTo>
                  <a:pt x="1090733" y="357583"/>
                </a:lnTo>
                <a:cubicBezTo>
                  <a:pt x="1129288" y="357583"/>
                  <a:pt x="1162868" y="389893"/>
                  <a:pt x="1162868" y="429659"/>
                </a:cubicBezTo>
                <a:lnTo>
                  <a:pt x="1162868" y="434629"/>
                </a:lnTo>
                <a:lnTo>
                  <a:pt x="1262365" y="376223"/>
                </a:lnTo>
                <a:lnTo>
                  <a:pt x="684040" y="41940"/>
                </a:lnTo>
                <a:cubicBezTo>
                  <a:pt x="675334" y="39455"/>
                  <a:pt x="666628" y="36969"/>
                  <a:pt x="657922" y="36969"/>
                </a:cubicBezTo>
                <a:close/>
                <a:moveTo>
                  <a:pt x="658389" y="0"/>
                </a:moveTo>
                <a:cubicBezTo>
                  <a:pt x="673469" y="0"/>
                  <a:pt x="688393" y="4038"/>
                  <a:pt x="701452" y="12116"/>
                </a:cubicBezTo>
                <a:lnTo>
                  <a:pt x="1292214" y="350127"/>
                </a:lnTo>
                <a:cubicBezTo>
                  <a:pt x="1299676" y="355097"/>
                  <a:pt x="1305895" y="361311"/>
                  <a:pt x="1310870" y="370010"/>
                </a:cubicBezTo>
                <a:cubicBezTo>
                  <a:pt x="1314601" y="377466"/>
                  <a:pt x="1317088" y="386165"/>
                  <a:pt x="1317088" y="394863"/>
                </a:cubicBezTo>
                <a:lnTo>
                  <a:pt x="1317088" y="1069643"/>
                </a:lnTo>
                <a:cubicBezTo>
                  <a:pt x="1317088" y="1104438"/>
                  <a:pt x="1289727" y="1131778"/>
                  <a:pt x="1256146" y="1131778"/>
                </a:cubicBezTo>
                <a:lnTo>
                  <a:pt x="60942" y="1131778"/>
                </a:lnTo>
                <a:cubicBezTo>
                  <a:pt x="44774" y="1131778"/>
                  <a:pt x="29849" y="1125564"/>
                  <a:pt x="18656" y="1114380"/>
                </a:cubicBezTo>
                <a:cubicBezTo>
                  <a:pt x="18656" y="1114380"/>
                  <a:pt x="18656" y="1114380"/>
                  <a:pt x="17412" y="1114380"/>
                </a:cubicBezTo>
                <a:cubicBezTo>
                  <a:pt x="17412" y="1113137"/>
                  <a:pt x="16168" y="1113137"/>
                  <a:pt x="16168" y="1113137"/>
                </a:cubicBezTo>
                <a:lnTo>
                  <a:pt x="16168" y="1111895"/>
                </a:lnTo>
                <a:cubicBezTo>
                  <a:pt x="6219" y="1100710"/>
                  <a:pt x="0" y="1085798"/>
                  <a:pt x="0" y="1069643"/>
                </a:cubicBezTo>
                <a:lnTo>
                  <a:pt x="0" y="394863"/>
                </a:lnTo>
                <a:cubicBezTo>
                  <a:pt x="0" y="386165"/>
                  <a:pt x="1244" y="377466"/>
                  <a:pt x="6219" y="370010"/>
                </a:cubicBezTo>
                <a:cubicBezTo>
                  <a:pt x="11193" y="361311"/>
                  <a:pt x="17412" y="355097"/>
                  <a:pt x="24874" y="350127"/>
                </a:cubicBezTo>
                <a:lnTo>
                  <a:pt x="614392" y="12116"/>
                </a:lnTo>
                <a:cubicBezTo>
                  <a:pt x="628073" y="4038"/>
                  <a:pt x="643309" y="0"/>
                  <a:pt x="6583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8DF62D4-DD5E-6148-A187-3A87774F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207" y="5127696"/>
            <a:ext cx="1399479" cy="932570"/>
          </a:xfrm>
          <a:custGeom>
            <a:avLst/>
            <a:gdLst>
              <a:gd name="connsiteX0" fmla="*/ 269627 w 1399479"/>
              <a:gd name="connsiteY0" fmla="*/ 763532 h 932570"/>
              <a:gd name="connsiteX1" fmla="*/ 303219 w 1399479"/>
              <a:gd name="connsiteY1" fmla="*/ 784284 h 932570"/>
              <a:gd name="connsiteX2" fmla="*/ 1261216 w 1399479"/>
              <a:gd name="connsiteY2" fmla="*/ 784284 h 932570"/>
              <a:gd name="connsiteX3" fmla="*/ 1278634 w 1399479"/>
              <a:gd name="connsiteY3" fmla="*/ 801373 h 932570"/>
              <a:gd name="connsiteX4" fmla="*/ 1261216 w 1399479"/>
              <a:gd name="connsiteY4" fmla="*/ 819683 h 932570"/>
              <a:gd name="connsiteX5" fmla="*/ 303219 w 1399479"/>
              <a:gd name="connsiteY5" fmla="*/ 819683 h 932570"/>
              <a:gd name="connsiteX6" fmla="*/ 269627 w 1399479"/>
              <a:gd name="connsiteY6" fmla="*/ 839214 h 932570"/>
              <a:gd name="connsiteX7" fmla="*/ 234791 w 1399479"/>
              <a:gd name="connsiteY7" fmla="*/ 819683 h 932570"/>
              <a:gd name="connsiteX8" fmla="*/ 134014 w 1399479"/>
              <a:gd name="connsiteY8" fmla="*/ 819683 h 932570"/>
              <a:gd name="connsiteX9" fmla="*/ 115352 w 1399479"/>
              <a:gd name="connsiteY9" fmla="*/ 801373 h 932570"/>
              <a:gd name="connsiteX10" fmla="*/ 134014 w 1399479"/>
              <a:gd name="connsiteY10" fmla="*/ 784284 h 932570"/>
              <a:gd name="connsiteX11" fmla="*/ 234791 w 1399479"/>
              <a:gd name="connsiteY11" fmla="*/ 784284 h 932570"/>
              <a:gd name="connsiteX12" fmla="*/ 269627 w 1399479"/>
              <a:gd name="connsiteY12" fmla="*/ 763532 h 932570"/>
              <a:gd name="connsiteX13" fmla="*/ 546911 w 1399479"/>
              <a:gd name="connsiteY13" fmla="*/ 325557 h 932570"/>
              <a:gd name="connsiteX14" fmla="*/ 546911 w 1399479"/>
              <a:gd name="connsiteY14" fmla="*/ 613745 h 932570"/>
              <a:gd name="connsiteX15" fmla="*/ 839101 w 1399479"/>
              <a:gd name="connsiteY15" fmla="*/ 470275 h 932570"/>
              <a:gd name="connsiteX16" fmla="*/ 543802 w 1399479"/>
              <a:gd name="connsiteY16" fmla="*/ 287039 h 932570"/>
              <a:gd name="connsiteX17" fmla="*/ 560588 w 1399479"/>
              <a:gd name="connsiteY17" fmla="*/ 290626 h 932570"/>
              <a:gd name="connsiteX18" fmla="*/ 858995 w 1399479"/>
              <a:gd name="connsiteY18" fmla="*/ 439086 h 932570"/>
              <a:gd name="connsiteX19" fmla="*/ 877646 w 1399479"/>
              <a:gd name="connsiteY19" fmla="*/ 470275 h 932570"/>
              <a:gd name="connsiteX20" fmla="*/ 858995 w 1399479"/>
              <a:gd name="connsiteY20" fmla="*/ 500217 h 932570"/>
              <a:gd name="connsiteX21" fmla="*/ 560588 w 1399479"/>
              <a:gd name="connsiteY21" fmla="*/ 648677 h 932570"/>
              <a:gd name="connsiteX22" fmla="*/ 545667 w 1399479"/>
              <a:gd name="connsiteY22" fmla="*/ 652420 h 932570"/>
              <a:gd name="connsiteX23" fmla="*/ 527017 w 1399479"/>
              <a:gd name="connsiteY23" fmla="*/ 647429 h 932570"/>
              <a:gd name="connsiteX24" fmla="*/ 510853 w 1399479"/>
              <a:gd name="connsiteY24" fmla="*/ 617488 h 932570"/>
              <a:gd name="connsiteX25" fmla="*/ 510853 w 1399479"/>
              <a:gd name="connsiteY25" fmla="*/ 321815 h 932570"/>
              <a:gd name="connsiteX26" fmla="*/ 527017 w 1399479"/>
              <a:gd name="connsiteY26" fmla="*/ 291873 h 932570"/>
              <a:gd name="connsiteX27" fmla="*/ 543802 w 1399479"/>
              <a:gd name="connsiteY27" fmla="*/ 287039 h 932570"/>
              <a:gd name="connsiteX28" fmla="*/ 387260 w 1399479"/>
              <a:gd name="connsiteY28" fmla="*/ 93378 h 932570"/>
              <a:gd name="connsiteX29" fmla="*/ 410742 w 1399479"/>
              <a:gd name="connsiteY29" fmla="*/ 116797 h 932570"/>
              <a:gd name="connsiteX30" fmla="*/ 387260 w 1399479"/>
              <a:gd name="connsiteY30" fmla="*/ 141517 h 932570"/>
              <a:gd name="connsiteX31" fmla="*/ 362542 w 1399479"/>
              <a:gd name="connsiteY31" fmla="*/ 116797 h 932570"/>
              <a:gd name="connsiteX32" fmla="*/ 387260 w 1399479"/>
              <a:gd name="connsiteY32" fmla="*/ 93378 h 932570"/>
              <a:gd name="connsiteX33" fmla="*/ 271270 w 1399479"/>
              <a:gd name="connsiteY33" fmla="*/ 93378 h 932570"/>
              <a:gd name="connsiteX34" fmla="*/ 295356 w 1399479"/>
              <a:gd name="connsiteY34" fmla="*/ 116797 h 932570"/>
              <a:gd name="connsiteX35" fmla="*/ 271270 w 1399479"/>
              <a:gd name="connsiteY35" fmla="*/ 141517 h 932570"/>
              <a:gd name="connsiteX36" fmla="*/ 247184 w 1399479"/>
              <a:gd name="connsiteY36" fmla="*/ 116797 h 932570"/>
              <a:gd name="connsiteX37" fmla="*/ 271270 w 1399479"/>
              <a:gd name="connsiteY37" fmla="*/ 93378 h 932570"/>
              <a:gd name="connsiteX38" fmla="*/ 149821 w 1399479"/>
              <a:gd name="connsiteY38" fmla="*/ 93378 h 932570"/>
              <a:gd name="connsiteX39" fmla="*/ 174541 w 1399479"/>
              <a:gd name="connsiteY39" fmla="*/ 116797 h 932570"/>
              <a:gd name="connsiteX40" fmla="*/ 149821 w 1399479"/>
              <a:gd name="connsiteY40" fmla="*/ 141517 h 932570"/>
              <a:gd name="connsiteX41" fmla="*/ 126337 w 1399479"/>
              <a:gd name="connsiteY41" fmla="*/ 116797 h 932570"/>
              <a:gd name="connsiteX42" fmla="*/ 149821 w 1399479"/>
              <a:gd name="connsiteY42" fmla="*/ 93378 h 932570"/>
              <a:gd name="connsiteX43" fmla="*/ 81003 w 1399479"/>
              <a:gd name="connsiteY43" fmla="*/ 37403 h 932570"/>
              <a:gd name="connsiteX44" fmla="*/ 36140 w 1399479"/>
              <a:gd name="connsiteY44" fmla="*/ 81039 h 932570"/>
              <a:gd name="connsiteX45" fmla="*/ 36140 w 1399479"/>
              <a:gd name="connsiteY45" fmla="*/ 852778 h 932570"/>
              <a:gd name="connsiteX46" fmla="*/ 81003 w 1399479"/>
              <a:gd name="connsiteY46" fmla="*/ 896415 h 932570"/>
              <a:gd name="connsiteX47" fmla="*/ 1318476 w 1399479"/>
              <a:gd name="connsiteY47" fmla="*/ 896415 h 932570"/>
              <a:gd name="connsiteX48" fmla="*/ 1362093 w 1399479"/>
              <a:gd name="connsiteY48" fmla="*/ 852778 h 932570"/>
              <a:gd name="connsiteX49" fmla="*/ 1362093 w 1399479"/>
              <a:gd name="connsiteY49" fmla="*/ 81039 h 932570"/>
              <a:gd name="connsiteX50" fmla="*/ 1318476 w 1399479"/>
              <a:gd name="connsiteY50" fmla="*/ 37403 h 932570"/>
              <a:gd name="connsiteX51" fmla="*/ 81003 w 1399479"/>
              <a:gd name="connsiteY51" fmla="*/ 0 h 932570"/>
              <a:gd name="connsiteX52" fmla="*/ 1318476 w 1399479"/>
              <a:gd name="connsiteY52" fmla="*/ 0 h 932570"/>
              <a:gd name="connsiteX53" fmla="*/ 1399479 w 1399479"/>
              <a:gd name="connsiteY53" fmla="*/ 81039 h 932570"/>
              <a:gd name="connsiteX54" fmla="*/ 1399479 w 1399479"/>
              <a:gd name="connsiteY54" fmla="*/ 852778 h 932570"/>
              <a:gd name="connsiteX55" fmla="*/ 1318476 w 1399479"/>
              <a:gd name="connsiteY55" fmla="*/ 932570 h 932570"/>
              <a:gd name="connsiteX56" fmla="*/ 81003 w 1399479"/>
              <a:gd name="connsiteY56" fmla="*/ 932570 h 932570"/>
              <a:gd name="connsiteX57" fmla="*/ 0 w 1399479"/>
              <a:gd name="connsiteY57" fmla="*/ 852778 h 932570"/>
              <a:gd name="connsiteX58" fmla="*/ 0 w 1399479"/>
              <a:gd name="connsiteY58" fmla="*/ 81039 h 932570"/>
              <a:gd name="connsiteX59" fmla="*/ 81003 w 1399479"/>
              <a:gd name="connsiteY59" fmla="*/ 0 h 9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399479" h="932570">
                <a:moveTo>
                  <a:pt x="269627" y="763532"/>
                </a:moveTo>
                <a:cubicBezTo>
                  <a:pt x="284557" y="763532"/>
                  <a:pt x="296998" y="772077"/>
                  <a:pt x="303219" y="784284"/>
                </a:cubicBezTo>
                <a:lnTo>
                  <a:pt x="1261216" y="784284"/>
                </a:lnTo>
                <a:cubicBezTo>
                  <a:pt x="1269925" y="784284"/>
                  <a:pt x="1278634" y="791608"/>
                  <a:pt x="1278634" y="801373"/>
                </a:cubicBezTo>
                <a:cubicBezTo>
                  <a:pt x="1278634" y="811138"/>
                  <a:pt x="1269925" y="819683"/>
                  <a:pt x="1261216" y="819683"/>
                </a:cubicBezTo>
                <a:lnTo>
                  <a:pt x="303219" y="819683"/>
                </a:lnTo>
                <a:cubicBezTo>
                  <a:pt x="296998" y="831890"/>
                  <a:pt x="284557" y="839214"/>
                  <a:pt x="269627" y="839214"/>
                </a:cubicBezTo>
                <a:cubicBezTo>
                  <a:pt x="254697" y="839214"/>
                  <a:pt x="242256" y="831890"/>
                  <a:pt x="234791" y="819683"/>
                </a:cubicBezTo>
                <a:lnTo>
                  <a:pt x="134014" y="819683"/>
                </a:lnTo>
                <a:cubicBezTo>
                  <a:pt x="122817" y="819683"/>
                  <a:pt x="115352" y="811138"/>
                  <a:pt x="115352" y="801373"/>
                </a:cubicBezTo>
                <a:cubicBezTo>
                  <a:pt x="115352" y="791608"/>
                  <a:pt x="122817" y="784284"/>
                  <a:pt x="134014" y="784284"/>
                </a:cubicBezTo>
                <a:lnTo>
                  <a:pt x="234791" y="784284"/>
                </a:lnTo>
                <a:cubicBezTo>
                  <a:pt x="242256" y="772077"/>
                  <a:pt x="254697" y="763532"/>
                  <a:pt x="269627" y="763532"/>
                </a:cubicBezTo>
                <a:close/>
                <a:moveTo>
                  <a:pt x="546911" y="325557"/>
                </a:moveTo>
                <a:lnTo>
                  <a:pt x="546911" y="613745"/>
                </a:lnTo>
                <a:lnTo>
                  <a:pt x="839101" y="470275"/>
                </a:lnTo>
                <a:close/>
                <a:moveTo>
                  <a:pt x="543802" y="287039"/>
                </a:moveTo>
                <a:cubicBezTo>
                  <a:pt x="549708" y="286883"/>
                  <a:pt x="555614" y="288131"/>
                  <a:pt x="560588" y="290626"/>
                </a:cubicBezTo>
                <a:lnTo>
                  <a:pt x="858995" y="439086"/>
                </a:lnTo>
                <a:cubicBezTo>
                  <a:pt x="868942" y="445324"/>
                  <a:pt x="877646" y="456552"/>
                  <a:pt x="877646" y="470275"/>
                </a:cubicBezTo>
                <a:cubicBezTo>
                  <a:pt x="877646" y="482751"/>
                  <a:pt x="868942" y="495226"/>
                  <a:pt x="858995" y="500217"/>
                </a:cubicBezTo>
                <a:lnTo>
                  <a:pt x="560588" y="648677"/>
                </a:lnTo>
                <a:cubicBezTo>
                  <a:pt x="555614" y="649925"/>
                  <a:pt x="550641" y="652420"/>
                  <a:pt x="545667" y="652420"/>
                </a:cubicBezTo>
                <a:cubicBezTo>
                  <a:pt x="539451" y="652420"/>
                  <a:pt x="533234" y="649925"/>
                  <a:pt x="527017" y="647429"/>
                </a:cubicBezTo>
                <a:cubicBezTo>
                  <a:pt x="517070" y="641192"/>
                  <a:pt x="510853" y="628716"/>
                  <a:pt x="510853" y="617488"/>
                </a:cubicBezTo>
                <a:lnTo>
                  <a:pt x="510853" y="321815"/>
                </a:lnTo>
                <a:cubicBezTo>
                  <a:pt x="510853" y="309339"/>
                  <a:pt x="517070" y="299358"/>
                  <a:pt x="527017" y="291873"/>
                </a:cubicBezTo>
                <a:cubicBezTo>
                  <a:pt x="531990" y="288754"/>
                  <a:pt x="537896" y="287195"/>
                  <a:pt x="543802" y="287039"/>
                </a:cubicBezTo>
                <a:close/>
                <a:moveTo>
                  <a:pt x="387260" y="93378"/>
                </a:moveTo>
                <a:cubicBezTo>
                  <a:pt x="399619" y="93378"/>
                  <a:pt x="410742" y="103787"/>
                  <a:pt x="410742" y="116797"/>
                </a:cubicBezTo>
                <a:cubicBezTo>
                  <a:pt x="410742" y="131109"/>
                  <a:pt x="399619" y="141517"/>
                  <a:pt x="387260" y="141517"/>
                </a:cubicBezTo>
                <a:cubicBezTo>
                  <a:pt x="373665" y="141517"/>
                  <a:pt x="362542" y="131109"/>
                  <a:pt x="362542" y="116797"/>
                </a:cubicBezTo>
                <a:cubicBezTo>
                  <a:pt x="362542" y="103787"/>
                  <a:pt x="373665" y="93378"/>
                  <a:pt x="387260" y="93378"/>
                </a:cubicBezTo>
                <a:close/>
                <a:moveTo>
                  <a:pt x="271270" y="93378"/>
                </a:moveTo>
                <a:cubicBezTo>
                  <a:pt x="285215" y="93378"/>
                  <a:pt x="295356" y="103787"/>
                  <a:pt x="295356" y="116797"/>
                </a:cubicBezTo>
                <a:cubicBezTo>
                  <a:pt x="295356" y="131109"/>
                  <a:pt x="285215" y="141517"/>
                  <a:pt x="271270" y="141517"/>
                </a:cubicBezTo>
                <a:cubicBezTo>
                  <a:pt x="257326" y="141517"/>
                  <a:pt x="247184" y="131109"/>
                  <a:pt x="247184" y="116797"/>
                </a:cubicBezTo>
                <a:cubicBezTo>
                  <a:pt x="247184" y="103787"/>
                  <a:pt x="257326" y="93378"/>
                  <a:pt x="271270" y="93378"/>
                </a:cubicBezTo>
                <a:close/>
                <a:moveTo>
                  <a:pt x="149821" y="93378"/>
                </a:moveTo>
                <a:cubicBezTo>
                  <a:pt x="162181" y="93378"/>
                  <a:pt x="174541" y="103787"/>
                  <a:pt x="174541" y="116797"/>
                </a:cubicBezTo>
                <a:cubicBezTo>
                  <a:pt x="174541" y="131109"/>
                  <a:pt x="162181" y="141517"/>
                  <a:pt x="149821" y="141517"/>
                </a:cubicBezTo>
                <a:cubicBezTo>
                  <a:pt x="137461" y="141517"/>
                  <a:pt x="126337" y="131109"/>
                  <a:pt x="126337" y="116797"/>
                </a:cubicBezTo>
                <a:cubicBezTo>
                  <a:pt x="126337" y="103787"/>
                  <a:pt x="137461" y="93378"/>
                  <a:pt x="149821" y="93378"/>
                </a:cubicBezTo>
                <a:close/>
                <a:moveTo>
                  <a:pt x="81003" y="37403"/>
                </a:moveTo>
                <a:cubicBezTo>
                  <a:pt x="56079" y="37403"/>
                  <a:pt x="36140" y="57351"/>
                  <a:pt x="36140" y="81039"/>
                </a:cubicBezTo>
                <a:lnTo>
                  <a:pt x="36140" y="852778"/>
                </a:lnTo>
                <a:cubicBezTo>
                  <a:pt x="36140" y="876467"/>
                  <a:pt x="56079" y="896415"/>
                  <a:pt x="81003" y="896415"/>
                </a:cubicBezTo>
                <a:lnTo>
                  <a:pt x="1318476" y="896415"/>
                </a:lnTo>
                <a:cubicBezTo>
                  <a:pt x="1343400" y="896415"/>
                  <a:pt x="1362093" y="876467"/>
                  <a:pt x="1362093" y="852778"/>
                </a:cubicBezTo>
                <a:lnTo>
                  <a:pt x="1362093" y="81039"/>
                </a:lnTo>
                <a:cubicBezTo>
                  <a:pt x="1362093" y="57351"/>
                  <a:pt x="1343400" y="37403"/>
                  <a:pt x="1318476" y="37403"/>
                </a:cubicBezTo>
                <a:close/>
                <a:moveTo>
                  <a:pt x="81003" y="0"/>
                </a:moveTo>
                <a:lnTo>
                  <a:pt x="1318476" y="0"/>
                </a:lnTo>
                <a:cubicBezTo>
                  <a:pt x="1362093" y="0"/>
                  <a:pt x="1399479" y="37403"/>
                  <a:pt x="1399479" y="81039"/>
                </a:cubicBezTo>
                <a:lnTo>
                  <a:pt x="1399479" y="852778"/>
                </a:lnTo>
                <a:cubicBezTo>
                  <a:pt x="1399479" y="897661"/>
                  <a:pt x="1362093" y="932570"/>
                  <a:pt x="1318476" y="932570"/>
                </a:cubicBezTo>
                <a:lnTo>
                  <a:pt x="81003" y="932570"/>
                </a:lnTo>
                <a:cubicBezTo>
                  <a:pt x="36140" y="932570"/>
                  <a:pt x="0" y="897661"/>
                  <a:pt x="0" y="852778"/>
                </a:cubicBezTo>
                <a:lnTo>
                  <a:pt x="0" y="81039"/>
                </a:lnTo>
                <a:cubicBezTo>
                  <a:pt x="0" y="37403"/>
                  <a:pt x="36140" y="0"/>
                  <a:pt x="81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3F9EE-CAEA-3B48-A64A-C86B16F4771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88350-E0AB-494A-9244-D9C55585D30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886E6-990E-304B-A9EF-8664AA0E1758}"/>
              </a:ext>
            </a:extLst>
          </p:cNvPr>
          <p:cNvSpPr txBox="1"/>
          <p:nvPr/>
        </p:nvSpPr>
        <p:spPr>
          <a:xfrm>
            <a:off x="2073178" y="8726902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21141-64AB-E942-B5EE-BD402C9BB2D0}"/>
              </a:ext>
            </a:extLst>
          </p:cNvPr>
          <p:cNvSpPr txBox="1"/>
          <p:nvPr/>
        </p:nvSpPr>
        <p:spPr>
          <a:xfrm>
            <a:off x="2073179" y="9379821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C06B-B90B-234F-898A-C0B61F20897B}"/>
              </a:ext>
            </a:extLst>
          </p:cNvPr>
          <p:cNvSpPr txBox="1"/>
          <p:nvPr/>
        </p:nvSpPr>
        <p:spPr>
          <a:xfrm>
            <a:off x="2073178" y="10952942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054DB-3B12-4349-9A19-821C91F56D48}"/>
              </a:ext>
            </a:extLst>
          </p:cNvPr>
          <p:cNvSpPr txBox="1"/>
          <p:nvPr/>
        </p:nvSpPr>
        <p:spPr>
          <a:xfrm>
            <a:off x="2073179" y="11605861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9EE37-357D-6143-AED5-2B323C747E25}"/>
              </a:ext>
            </a:extLst>
          </p:cNvPr>
          <p:cNvSpPr txBox="1"/>
          <p:nvPr/>
        </p:nvSpPr>
        <p:spPr>
          <a:xfrm>
            <a:off x="9308043" y="8726902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3FDA4-C916-3E42-88C7-5BA838E8E072}"/>
              </a:ext>
            </a:extLst>
          </p:cNvPr>
          <p:cNvSpPr txBox="1"/>
          <p:nvPr/>
        </p:nvSpPr>
        <p:spPr>
          <a:xfrm>
            <a:off x="9308044" y="9379821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C52F-7C76-784E-B87D-5BDFFE152B56}"/>
              </a:ext>
            </a:extLst>
          </p:cNvPr>
          <p:cNvSpPr txBox="1"/>
          <p:nvPr/>
        </p:nvSpPr>
        <p:spPr>
          <a:xfrm>
            <a:off x="9308043" y="10952942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75F6E-931F-8F46-A324-039D7CBBDFD4}"/>
              </a:ext>
            </a:extLst>
          </p:cNvPr>
          <p:cNvSpPr txBox="1"/>
          <p:nvPr/>
        </p:nvSpPr>
        <p:spPr>
          <a:xfrm>
            <a:off x="9308044" y="11605861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54BDF-FDBC-FC4E-A33D-1696BAF60D7D}"/>
              </a:ext>
            </a:extLst>
          </p:cNvPr>
          <p:cNvSpPr txBox="1"/>
          <p:nvPr/>
        </p:nvSpPr>
        <p:spPr>
          <a:xfrm>
            <a:off x="16543415" y="8726902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E1414-5C05-4A47-B23F-C5B9D1B4ACAD}"/>
              </a:ext>
            </a:extLst>
          </p:cNvPr>
          <p:cNvSpPr txBox="1"/>
          <p:nvPr/>
        </p:nvSpPr>
        <p:spPr>
          <a:xfrm>
            <a:off x="16543416" y="9379821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C06EA-C7E9-B64A-BA27-994F6FE22A99}"/>
              </a:ext>
            </a:extLst>
          </p:cNvPr>
          <p:cNvSpPr txBox="1"/>
          <p:nvPr/>
        </p:nvSpPr>
        <p:spPr>
          <a:xfrm>
            <a:off x="16543415" y="10952942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272B4-1E63-8A45-8C9B-9BDE3B2F90D3}"/>
              </a:ext>
            </a:extLst>
          </p:cNvPr>
          <p:cNvSpPr txBox="1"/>
          <p:nvPr/>
        </p:nvSpPr>
        <p:spPr>
          <a:xfrm>
            <a:off x="16543416" y="11605861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A6ACE0D-AF6C-094C-ADAF-86B79E0633FD}"/>
              </a:ext>
            </a:extLst>
          </p:cNvPr>
          <p:cNvGrpSpPr/>
          <p:nvPr/>
        </p:nvGrpSpPr>
        <p:grpSpPr>
          <a:xfrm>
            <a:off x="2427679" y="3611615"/>
            <a:ext cx="9667764" cy="9041553"/>
            <a:chOff x="2427679" y="3611615"/>
            <a:chExt cx="9667764" cy="9041553"/>
          </a:xfrm>
        </p:grpSpPr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B41503AB-2919-3143-93EF-054C11F17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679" y="4616839"/>
              <a:ext cx="2455390" cy="8030833"/>
            </a:xfrm>
            <a:custGeom>
              <a:avLst/>
              <a:gdLst>
                <a:gd name="T0" fmla="*/ 1859 w 1971"/>
                <a:gd name="T1" fmla="*/ 6186 h 6449"/>
                <a:gd name="T2" fmla="*/ 1859 w 1971"/>
                <a:gd name="T3" fmla="*/ 4582 h 6449"/>
                <a:gd name="T4" fmla="*/ 1376 w 1971"/>
                <a:gd name="T5" fmla="*/ 4136 h 6449"/>
                <a:gd name="T6" fmla="*/ 1376 w 1971"/>
                <a:gd name="T7" fmla="*/ 4136 h 6449"/>
                <a:gd name="T8" fmla="*/ 1691 w 1971"/>
                <a:gd name="T9" fmla="*/ 3478 h 6449"/>
                <a:gd name="T10" fmla="*/ 1691 w 1971"/>
                <a:gd name="T11" fmla="*/ 3478 h 6449"/>
                <a:gd name="T12" fmla="*/ 845 w 1971"/>
                <a:gd name="T13" fmla="*/ 2632 h 6449"/>
                <a:gd name="T14" fmla="*/ 845 w 1971"/>
                <a:gd name="T15" fmla="*/ 2632 h 6449"/>
                <a:gd name="T16" fmla="*/ 665 w 1971"/>
                <a:gd name="T17" fmla="*/ 2652 h 6449"/>
                <a:gd name="T18" fmla="*/ 665 w 1971"/>
                <a:gd name="T19" fmla="*/ 1003 h 6449"/>
                <a:gd name="T20" fmla="*/ 665 w 1971"/>
                <a:gd name="T21" fmla="*/ 1003 h 6449"/>
                <a:gd name="T22" fmla="*/ 1145 w 1971"/>
                <a:gd name="T23" fmla="*/ 502 h 6449"/>
                <a:gd name="T24" fmla="*/ 1145 w 1971"/>
                <a:gd name="T25" fmla="*/ 502 h 6449"/>
                <a:gd name="T26" fmla="*/ 644 w 1971"/>
                <a:gd name="T27" fmla="*/ 0 h 6449"/>
                <a:gd name="T28" fmla="*/ 644 w 1971"/>
                <a:gd name="T29" fmla="*/ 0 h 6449"/>
                <a:gd name="T30" fmla="*/ 141 w 1971"/>
                <a:gd name="T31" fmla="*/ 502 h 6449"/>
                <a:gd name="T32" fmla="*/ 141 w 1971"/>
                <a:gd name="T33" fmla="*/ 502 h 6449"/>
                <a:gd name="T34" fmla="*/ 622 w 1971"/>
                <a:gd name="T35" fmla="*/ 1003 h 6449"/>
                <a:gd name="T36" fmla="*/ 622 w 1971"/>
                <a:gd name="T37" fmla="*/ 2662 h 6449"/>
                <a:gd name="T38" fmla="*/ 622 w 1971"/>
                <a:gd name="T39" fmla="*/ 2662 h 6449"/>
                <a:gd name="T40" fmla="*/ 0 w 1971"/>
                <a:gd name="T41" fmla="*/ 3478 h 6449"/>
                <a:gd name="T42" fmla="*/ 0 w 1971"/>
                <a:gd name="T43" fmla="*/ 3478 h 6449"/>
                <a:gd name="T44" fmla="*/ 845 w 1971"/>
                <a:gd name="T45" fmla="*/ 4323 h 6449"/>
                <a:gd name="T46" fmla="*/ 845 w 1971"/>
                <a:gd name="T47" fmla="*/ 4323 h 6449"/>
                <a:gd name="T48" fmla="*/ 1340 w 1971"/>
                <a:gd name="T49" fmla="*/ 4163 h 6449"/>
                <a:gd name="T50" fmla="*/ 1815 w 1971"/>
                <a:gd name="T51" fmla="*/ 4601 h 6449"/>
                <a:gd name="T52" fmla="*/ 1815 w 1971"/>
                <a:gd name="T53" fmla="*/ 6186 h 6449"/>
                <a:gd name="T54" fmla="*/ 1815 w 1971"/>
                <a:gd name="T55" fmla="*/ 6186 h 6449"/>
                <a:gd name="T56" fmla="*/ 1706 w 1971"/>
                <a:gd name="T57" fmla="*/ 6316 h 6449"/>
                <a:gd name="T58" fmla="*/ 1706 w 1971"/>
                <a:gd name="T59" fmla="*/ 6316 h 6449"/>
                <a:gd name="T60" fmla="*/ 1838 w 1971"/>
                <a:gd name="T61" fmla="*/ 6448 h 6449"/>
                <a:gd name="T62" fmla="*/ 1838 w 1971"/>
                <a:gd name="T63" fmla="*/ 6448 h 6449"/>
                <a:gd name="T64" fmla="*/ 1970 w 1971"/>
                <a:gd name="T65" fmla="*/ 6316 h 6449"/>
                <a:gd name="T66" fmla="*/ 1970 w 1971"/>
                <a:gd name="T67" fmla="*/ 6316 h 6449"/>
                <a:gd name="T68" fmla="*/ 1859 w 1971"/>
                <a:gd name="T69" fmla="*/ 6186 h 6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71" h="6449">
                  <a:moveTo>
                    <a:pt x="1859" y="6186"/>
                  </a:moveTo>
                  <a:lnTo>
                    <a:pt x="1859" y="4582"/>
                  </a:lnTo>
                  <a:lnTo>
                    <a:pt x="1376" y="4136"/>
                  </a:lnTo>
                  <a:lnTo>
                    <a:pt x="1376" y="4136"/>
                  </a:lnTo>
                  <a:cubicBezTo>
                    <a:pt x="1568" y="3981"/>
                    <a:pt x="1691" y="3744"/>
                    <a:pt x="1691" y="3478"/>
                  </a:cubicBezTo>
                  <a:lnTo>
                    <a:pt x="1691" y="3478"/>
                  </a:lnTo>
                  <a:cubicBezTo>
                    <a:pt x="1691" y="3010"/>
                    <a:pt x="1313" y="2632"/>
                    <a:pt x="845" y="2632"/>
                  </a:cubicBezTo>
                  <a:lnTo>
                    <a:pt x="845" y="2632"/>
                  </a:lnTo>
                  <a:cubicBezTo>
                    <a:pt x="784" y="2632"/>
                    <a:pt x="724" y="2639"/>
                    <a:pt x="665" y="2652"/>
                  </a:cubicBezTo>
                  <a:lnTo>
                    <a:pt x="665" y="1003"/>
                  </a:lnTo>
                  <a:lnTo>
                    <a:pt x="665" y="1003"/>
                  </a:lnTo>
                  <a:cubicBezTo>
                    <a:pt x="932" y="992"/>
                    <a:pt x="1145" y="772"/>
                    <a:pt x="1145" y="502"/>
                  </a:cubicBezTo>
                  <a:lnTo>
                    <a:pt x="1145" y="502"/>
                  </a:lnTo>
                  <a:cubicBezTo>
                    <a:pt x="1145" y="225"/>
                    <a:pt x="921" y="0"/>
                    <a:pt x="644" y="0"/>
                  </a:cubicBezTo>
                  <a:lnTo>
                    <a:pt x="644" y="0"/>
                  </a:lnTo>
                  <a:cubicBezTo>
                    <a:pt x="367" y="0"/>
                    <a:pt x="141" y="225"/>
                    <a:pt x="141" y="502"/>
                  </a:cubicBezTo>
                  <a:lnTo>
                    <a:pt x="141" y="502"/>
                  </a:lnTo>
                  <a:cubicBezTo>
                    <a:pt x="141" y="772"/>
                    <a:pt x="354" y="992"/>
                    <a:pt x="622" y="1003"/>
                  </a:cubicBezTo>
                  <a:lnTo>
                    <a:pt x="622" y="2662"/>
                  </a:lnTo>
                  <a:lnTo>
                    <a:pt x="622" y="2662"/>
                  </a:lnTo>
                  <a:cubicBezTo>
                    <a:pt x="263" y="2761"/>
                    <a:pt x="0" y="3088"/>
                    <a:pt x="0" y="3478"/>
                  </a:cubicBezTo>
                  <a:lnTo>
                    <a:pt x="0" y="3478"/>
                  </a:lnTo>
                  <a:cubicBezTo>
                    <a:pt x="0" y="3944"/>
                    <a:pt x="379" y="4323"/>
                    <a:pt x="845" y="4323"/>
                  </a:cubicBezTo>
                  <a:lnTo>
                    <a:pt x="845" y="4323"/>
                  </a:lnTo>
                  <a:cubicBezTo>
                    <a:pt x="1030" y="4323"/>
                    <a:pt x="1201" y="4264"/>
                    <a:pt x="1340" y="4163"/>
                  </a:cubicBezTo>
                  <a:lnTo>
                    <a:pt x="1815" y="4601"/>
                  </a:lnTo>
                  <a:lnTo>
                    <a:pt x="1815" y="6186"/>
                  </a:lnTo>
                  <a:lnTo>
                    <a:pt x="1815" y="6186"/>
                  </a:lnTo>
                  <a:cubicBezTo>
                    <a:pt x="1753" y="6197"/>
                    <a:pt x="1706" y="6250"/>
                    <a:pt x="1706" y="6316"/>
                  </a:cubicBezTo>
                  <a:lnTo>
                    <a:pt x="1706" y="6316"/>
                  </a:lnTo>
                  <a:cubicBezTo>
                    <a:pt x="1706" y="6389"/>
                    <a:pt x="1765" y="6448"/>
                    <a:pt x="1838" y="6448"/>
                  </a:cubicBezTo>
                  <a:lnTo>
                    <a:pt x="1838" y="6448"/>
                  </a:lnTo>
                  <a:cubicBezTo>
                    <a:pt x="1910" y="6448"/>
                    <a:pt x="1970" y="6389"/>
                    <a:pt x="1970" y="6316"/>
                  </a:cubicBezTo>
                  <a:lnTo>
                    <a:pt x="1970" y="6316"/>
                  </a:lnTo>
                  <a:cubicBezTo>
                    <a:pt x="1970" y="6250"/>
                    <a:pt x="1922" y="6197"/>
                    <a:pt x="1859" y="618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106970FB-BAA3-0B4B-84F8-0E8C36C1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787" y="3639077"/>
              <a:ext cx="2724551" cy="9008595"/>
            </a:xfrm>
            <a:custGeom>
              <a:avLst/>
              <a:gdLst>
                <a:gd name="T0" fmla="*/ 1686 w 2189"/>
                <a:gd name="T1" fmla="*/ 1003 h 7233"/>
                <a:gd name="T2" fmla="*/ 1686 w 2189"/>
                <a:gd name="T3" fmla="*/ 1003 h 7233"/>
                <a:gd name="T4" fmla="*/ 2188 w 2189"/>
                <a:gd name="T5" fmla="*/ 501 h 7233"/>
                <a:gd name="T6" fmla="*/ 2188 w 2189"/>
                <a:gd name="T7" fmla="*/ 501 h 7233"/>
                <a:gd name="T8" fmla="*/ 1686 w 2189"/>
                <a:gd name="T9" fmla="*/ 0 h 7233"/>
                <a:gd name="T10" fmla="*/ 1686 w 2189"/>
                <a:gd name="T11" fmla="*/ 0 h 7233"/>
                <a:gd name="T12" fmla="*/ 1184 w 2189"/>
                <a:gd name="T13" fmla="*/ 501 h 7233"/>
                <a:gd name="T14" fmla="*/ 1184 w 2189"/>
                <a:gd name="T15" fmla="*/ 501 h 7233"/>
                <a:gd name="T16" fmla="*/ 1455 w 2189"/>
                <a:gd name="T17" fmla="*/ 946 h 7233"/>
                <a:gd name="T18" fmla="*/ 1182 w 2189"/>
                <a:gd name="T19" fmla="*/ 1536 h 7233"/>
                <a:gd name="T20" fmla="*/ 1182 w 2189"/>
                <a:gd name="T21" fmla="*/ 1536 h 7233"/>
                <a:gd name="T22" fmla="*/ 845 w 2189"/>
                <a:gd name="T23" fmla="*/ 1466 h 7233"/>
                <a:gd name="T24" fmla="*/ 845 w 2189"/>
                <a:gd name="T25" fmla="*/ 1466 h 7233"/>
                <a:gd name="T26" fmla="*/ 0 w 2189"/>
                <a:gd name="T27" fmla="*/ 2312 h 7233"/>
                <a:gd name="T28" fmla="*/ 0 w 2189"/>
                <a:gd name="T29" fmla="*/ 2312 h 7233"/>
                <a:gd name="T30" fmla="*/ 823 w 2189"/>
                <a:gd name="T31" fmla="*/ 3156 h 7233"/>
                <a:gd name="T32" fmla="*/ 823 w 2189"/>
                <a:gd name="T33" fmla="*/ 6970 h 7233"/>
                <a:gd name="T34" fmla="*/ 823 w 2189"/>
                <a:gd name="T35" fmla="*/ 6970 h 7233"/>
                <a:gd name="T36" fmla="*/ 713 w 2189"/>
                <a:gd name="T37" fmla="*/ 7100 h 7233"/>
                <a:gd name="T38" fmla="*/ 713 w 2189"/>
                <a:gd name="T39" fmla="*/ 7100 h 7233"/>
                <a:gd name="T40" fmla="*/ 845 w 2189"/>
                <a:gd name="T41" fmla="*/ 7232 h 7233"/>
                <a:gd name="T42" fmla="*/ 845 w 2189"/>
                <a:gd name="T43" fmla="*/ 7232 h 7233"/>
                <a:gd name="T44" fmla="*/ 977 w 2189"/>
                <a:gd name="T45" fmla="*/ 7100 h 7233"/>
                <a:gd name="T46" fmla="*/ 977 w 2189"/>
                <a:gd name="T47" fmla="*/ 7100 h 7233"/>
                <a:gd name="T48" fmla="*/ 867 w 2189"/>
                <a:gd name="T49" fmla="*/ 6970 h 7233"/>
                <a:gd name="T50" fmla="*/ 867 w 2189"/>
                <a:gd name="T51" fmla="*/ 3156 h 7233"/>
                <a:gd name="T52" fmla="*/ 867 w 2189"/>
                <a:gd name="T53" fmla="*/ 3156 h 7233"/>
                <a:gd name="T54" fmla="*/ 1691 w 2189"/>
                <a:gd name="T55" fmla="*/ 2312 h 7233"/>
                <a:gd name="T56" fmla="*/ 1691 w 2189"/>
                <a:gd name="T57" fmla="*/ 2312 h 7233"/>
                <a:gd name="T58" fmla="*/ 1221 w 2189"/>
                <a:gd name="T59" fmla="*/ 1554 h 7233"/>
                <a:gd name="T60" fmla="*/ 1495 w 2189"/>
                <a:gd name="T61" fmla="*/ 965 h 7233"/>
                <a:gd name="T62" fmla="*/ 1495 w 2189"/>
                <a:gd name="T63" fmla="*/ 965 h 7233"/>
                <a:gd name="T64" fmla="*/ 1686 w 2189"/>
                <a:gd name="T65" fmla="*/ 1003 h 7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9" h="7233">
                  <a:moveTo>
                    <a:pt x="1686" y="1003"/>
                  </a:moveTo>
                  <a:lnTo>
                    <a:pt x="1686" y="1003"/>
                  </a:lnTo>
                  <a:cubicBezTo>
                    <a:pt x="1963" y="1003"/>
                    <a:pt x="2188" y="778"/>
                    <a:pt x="2188" y="501"/>
                  </a:cubicBezTo>
                  <a:lnTo>
                    <a:pt x="2188" y="501"/>
                  </a:lnTo>
                  <a:cubicBezTo>
                    <a:pt x="2188" y="224"/>
                    <a:pt x="1963" y="0"/>
                    <a:pt x="1686" y="0"/>
                  </a:cubicBezTo>
                  <a:lnTo>
                    <a:pt x="1686" y="0"/>
                  </a:lnTo>
                  <a:cubicBezTo>
                    <a:pt x="1409" y="0"/>
                    <a:pt x="1184" y="224"/>
                    <a:pt x="1184" y="501"/>
                  </a:cubicBezTo>
                  <a:lnTo>
                    <a:pt x="1184" y="501"/>
                  </a:lnTo>
                  <a:cubicBezTo>
                    <a:pt x="1184" y="695"/>
                    <a:pt x="1294" y="863"/>
                    <a:pt x="1455" y="946"/>
                  </a:cubicBezTo>
                  <a:lnTo>
                    <a:pt x="1182" y="1536"/>
                  </a:lnTo>
                  <a:lnTo>
                    <a:pt x="1182" y="1536"/>
                  </a:lnTo>
                  <a:cubicBezTo>
                    <a:pt x="1078" y="1491"/>
                    <a:pt x="965" y="1466"/>
                    <a:pt x="845" y="1466"/>
                  </a:cubicBezTo>
                  <a:lnTo>
                    <a:pt x="845" y="1466"/>
                  </a:lnTo>
                  <a:cubicBezTo>
                    <a:pt x="378" y="1466"/>
                    <a:pt x="0" y="1845"/>
                    <a:pt x="0" y="2312"/>
                  </a:cubicBezTo>
                  <a:lnTo>
                    <a:pt x="0" y="2312"/>
                  </a:lnTo>
                  <a:cubicBezTo>
                    <a:pt x="0" y="2770"/>
                    <a:pt x="366" y="3144"/>
                    <a:pt x="823" y="3156"/>
                  </a:cubicBezTo>
                  <a:lnTo>
                    <a:pt x="823" y="6970"/>
                  </a:lnTo>
                  <a:lnTo>
                    <a:pt x="823" y="6970"/>
                  </a:lnTo>
                  <a:cubicBezTo>
                    <a:pt x="761" y="6981"/>
                    <a:pt x="713" y="7034"/>
                    <a:pt x="713" y="7100"/>
                  </a:cubicBezTo>
                  <a:lnTo>
                    <a:pt x="713" y="7100"/>
                  </a:lnTo>
                  <a:cubicBezTo>
                    <a:pt x="713" y="7173"/>
                    <a:pt x="772" y="7232"/>
                    <a:pt x="845" y="7232"/>
                  </a:cubicBezTo>
                  <a:lnTo>
                    <a:pt x="845" y="7232"/>
                  </a:lnTo>
                  <a:cubicBezTo>
                    <a:pt x="918" y="7232"/>
                    <a:pt x="977" y="7173"/>
                    <a:pt x="977" y="7100"/>
                  </a:cubicBezTo>
                  <a:lnTo>
                    <a:pt x="977" y="7100"/>
                  </a:lnTo>
                  <a:cubicBezTo>
                    <a:pt x="977" y="7034"/>
                    <a:pt x="930" y="6981"/>
                    <a:pt x="867" y="6970"/>
                  </a:cubicBezTo>
                  <a:lnTo>
                    <a:pt x="867" y="3156"/>
                  </a:lnTo>
                  <a:lnTo>
                    <a:pt x="867" y="3156"/>
                  </a:lnTo>
                  <a:cubicBezTo>
                    <a:pt x="1324" y="3144"/>
                    <a:pt x="1691" y="2770"/>
                    <a:pt x="1691" y="2312"/>
                  </a:cubicBezTo>
                  <a:lnTo>
                    <a:pt x="1691" y="2312"/>
                  </a:lnTo>
                  <a:cubicBezTo>
                    <a:pt x="1691" y="1980"/>
                    <a:pt x="1500" y="1692"/>
                    <a:pt x="1221" y="1554"/>
                  </a:cubicBezTo>
                  <a:lnTo>
                    <a:pt x="1495" y="965"/>
                  </a:lnTo>
                  <a:lnTo>
                    <a:pt x="1495" y="965"/>
                  </a:lnTo>
                  <a:cubicBezTo>
                    <a:pt x="1553" y="990"/>
                    <a:pt x="1618" y="1003"/>
                    <a:pt x="1686" y="10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E3E96CE0-727E-E045-B46C-DE8D6CFF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416" y="3611615"/>
              <a:ext cx="4015419" cy="9036060"/>
            </a:xfrm>
            <a:custGeom>
              <a:avLst/>
              <a:gdLst>
                <a:gd name="T0" fmla="*/ 2720 w 3223"/>
                <a:gd name="T1" fmla="*/ 0 h 7256"/>
                <a:gd name="T2" fmla="*/ 2720 w 3223"/>
                <a:gd name="T3" fmla="*/ 0 h 7256"/>
                <a:gd name="T4" fmla="*/ 2218 w 3223"/>
                <a:gd name="T5" fmla="*/ 501 h 7256"/>
                <a:gd name="T6" fmla="*/ 2218 w 3223"/>
                <a:gd name="T7" fmla="*/ 501 h 7256"/>
                <a:gd name="T8" fmla="*/ 2364 w 3223"/>
                <a:gd name="T9" fmla="*/ 856 h 7256"/>
                <a:gd name="T10" fmla="*/ 982 w 3223"/>
                <a:gd name="T11" fmla="*/ 2357 h 7256"/>
                <a:gd name="T12" fmla="*/ 982 w 3223"/>
                <a:gd name="T13" fmla="*/ 3647 h 7256"/>
                <a:gd name="T14" fmla="*/ 982 w 3223"/>
                <a:gd name="T15" fmla="*/ 3647 h 7256"/>
                <a:gd name="T16" fmla="*/ 949 w 3223"/>
                <a:gd name="T17" fmla="*/ 3646 h 7256"/>
                <a:gd name="T18" fmla="*/ 949 w 3223"/>
                <a:gd name="T19" fmla="*/ 3646 h 7256"/>
                <a:gd name="T20" fmla="*/ 0 w 3223"/>
                <a:gd name="T21" fmla="*/ 4596 h 7256"/>
                <a:gd name="T22" fmla="*/ 0 w 3223"/>
                <a:gd name="T23" fmla="*/ 4596 h 7256"/>
                <a:gd name="T24" fmla="*/ 771 w 3223"/>
                <a:gd name="T25" fmla="*/ 5528 h 7256"/>
                <a:gd name="T26" fmla="*/ 485 w 3223"/>
                <a:gd name="T27" fmla="*/ 6010 h 7256"/>
                <a:gd name="T28" fmla="*/ 485 w 3223"/>
                <a:gd name="T29" fmla="*/ 6993 h 7256"/>
                <a:gd name="T30" fmla="*/ 485 w 3223"/>
                <a:gd name="T31" fmla="*/ 6993 h 7256"/>
                <a:gd name="T32" fmla="*/ 375 w 3223"/>
                <a:gd name="T33" fmla="*/ 7123 h 7256"/>
                <a:gd name="T34" fmla="*/ 375 w 3223"/>
                <a:gd name="T35" fmla="*/ 7123 h 7256"/>
                <a:gd name="T36" fmla="*/ 507 w 3223"/>
                <a:gd name="T37" fmla="*/ 7255 h 7256"/>
                <a:gd name="T38" fmla="*/ 507 w 3223"/>
                <a:gd name="T39" fmla="*/ 7255 h 7256"/>
                <a:gd name="T40" fmla="*/ 638 w 3223"/>
                <a:gd name="T41" fmla="*/ 7123 h 7256"/>
                <a:gd name="T42" fmla="*/ 638 w 3223"/>
                <a:gd name="T43" fmla="*/ 7123 h 7256"/>
                <a:gd name="T44" fmla="*/ 529 w 3223"/>
                <a:gd name="T45" fmla="*/ 6993 h 7256"/>
                <a:gd name="T46" fmla="*/ 529 w 3223"/>
                <a:gd name="T47" fmla="*/ 6022 h 7256"/>
                <a:gd name="T48" fmla="*/ 818 w 3223"/>
                <a:gd name="T49" fmla="*/ 5535 h 7256"/>
                <a:gd name="T50" fmla="*/ 818 w 3223"/>
                <a:gd name="T51" fmla="*/ 5535 h 7256"/>
                <a:gd name="T52" fmla="*/ 949 w 3223"/>
                <a:gd name="T53" fmla="*/ 5545 h 7256"/>
                <a:gd name="T54" fmla="*/ 949 w 3223"/>
                <a:gd name="T55" fmla="*/ 5545 h 7256"/>
                <a:gd name="T56" fmla="*/ 1898 w 3223"/>
                <a:gd name="T57" fmla="*/ 4596 h 7256"/>
                <a:gd name="T58" fmla="*/ 1898 w 3223"/>
                <a:gd name="T59" fmla="*/ 4596 h 7256"/>
                <a:gd name="T60" fmla="*/ 1026 w 3223"/>
                <a:gd name="T61" fmla="*/ 3649 h 7256"/>
                <a:gd name="T62" fmla="*/ 1026 w 3223"/>
                <a:gd name="T63" fmla="*/ 2374 h 7256"/>
                <a:gd name="T64" fmla="*/ 2397 w 3223"/>
                <a:gd name="T65" fmla="*/ 886 h 7256"/>
                <a:gd name="T66" fmla="*/ 2397 w 3223"/>
                <a:gd name="T67" fmla="*/ 886 h 7256"/>
                <a:gd name="T68" fmla="*/ 2720 w 3223"/>
                <a:gd name="T69" fmla="*/ 1003 h 7256"/>
                <a:gd name="T70" fmla="*/ 2720 w 3223"/>
                <a:gd name="T71" fmla="*/ 1003 h 7256"/>
                <a:gd name="T72" fmla="*/ 3222 w 3223"/>
                <a:gd name="T73" fmla="*/ 501 h 7256"/>
                <a:gd name="T74" fmla="*/ 3222 w 3223"/>
                <a:gd name="T75" fmla="*/ 501 h 7256"/>
                <a:gd name="T76" fmla="*/ 2720 w 3223"/>
                <a:gd name="T77" fmla="*/ 0 h 7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3" h="7256">
                  <a:moveTo>
                    <a:pt x="2720" y="0"/>
                  </a:moveTo>
                  <a:lnTo>
                    <a:pt x="2720" y="0"/>
                  </a:lnTo>
                  <a:cubicBezTo>
                    <a:pt x="2443" y="0"/>
                    <a:pt x="2218" y="225"/>
                    <a:pt x="2218" y="501"/>
                  </a:cubicBezTo>
                  <a:lnTo>
                    <a:pt x="2218" y="501"/>
                  </a:lnTo>
                  <a:cubicBezTo>
                    <a:pt x="2218" y="640"/>
                    <a:pt x="2274" y="765"/>
                    <a:pt x="2364" y="856"/>
                  </a:cubicBezTo>
                  <a:lnTo>
                    <a:pt x="982" y="2357"/>
                  </a:lnTo>
                  <a:lnTo>
                    <a:pt x="982" y="3647"/>
                  </a:lnTo>
                  <a:lnTo>
                    <a:pt x="982" y="3647"/>
                  </a:lnTo>
                  <a:cubicBezTo>
                    <a:pt x="971" y="3646"/>
                    <a:pt x="960" y="3646"/>
                    <a:pt x="949" y="3646"/>
                  </a:cubicBezTo>
                  <a:lnTo>
                    <a:pt x="949" y="3646"/>
                  </a:lnTo>
                  <a:cubicBezTo>
                    <a:pt x="425" y="3646"/>
                    <a:pt x="0" y="4071"/>
                    <a:pt x="0" y="4596"/>
                  </a:cubicBezTo>
                  <a:lnTo>
                    <a:pt x="0" y="4596"/>
                  </a:lnTo>
                  <a:cubicBezTo>
                    <a:pt x="0" y="5058"/>
                    <a:pt x="332" y="5444"/>
                    <a:pt x="771" y="5528"/>
                  </a:cubicBezTo>
                  <a:lnTo>
                    <a:pt x="485" y="6010"/>
                  </a:lnTo>
                  <a:lnTo>
                    <a:pt x="485" y="6993"/>
                  </a:lnTo>
                  <a:lnTo>
                    <a:pt x="485" y="6993"/>
                  </a:lnTo>
                  <a:cubicBezTo>
                    <a:pt x="423" y="7004"/>
                    <a:pt x="375" y="7057"/>
                    <a:pt x="375" y="7123"/>
                  </a:cubicBezTo>
                  <a:lnTo>
                    <a:pt x="375" y="7123"/>
                  </a:lnTo>
                  <a:cubicBezTo>
                    <a:pt x="375" y="7196"/>
                    <a:pt x="434" y="7255"/>
                    <a:pt x="507" y="7255"/>
                  </a:cubicBezTo>
                  <a:lnTo>
                    <a:pt x="507" y="7255"/>
                  </a:lnTo>
                  <a:cubicBezTo>
                    <a:pt x="580" y="7255"/>
                    <a:pt x="638" y="7196"/>
                    <a:pt x="638" y="7123"/>
                  </a:cubicBezTo>
                  <a:lnTo>
                    <a:pt x="638" y="7123"/>
                  </a:lnTo>
                  <a:cubicBezTo>
                    <a:pt x="638" y="7057"/>
                    <a:pt x="591" y="7004"/>
                    <a:pt x="529" y="6993"/>
                  </a:cubicBezTo>
                  <a:lnTo>
                    <a:pt x="529" y="6022"/>
                  </a:lnTo>
                  <a:lnTo>
                    <a:pt x="818" y="5535"/>
                  </a:lnTo>
                  <a:lnTo>
                    <a:pt x="818" y="5535"/>
                  </a:lnTo>
                  <a:cubicBezTo>
                    <a:pt x="861" y="5541"/>
                    <a:pt x="905" y="5545"/>
                    <a:pt x="949" y="5545"/>
                  </a:cubicBezTo>
                  <a:lnTo>
                    <a:pt x="949" y="5545"/>
                  </a:lnTo>
                  <a:cubicBezTo>
                    <a:pt x="1474" y="5545"/>
                    <a:pt x="1898" y="5120"/>
                    <a:pt x="1898" y="4596"/>
                  </a:cubicBezTo>
                  <a:lnTo>
                    <a:pt x="1898" y="4596"/>
                  </a:lnTo>
                  <a:cubicBezTo>
                    <a:pt x="1898" y="4097"/>
                    <a:pt x="1514" y="3688"/>
                    <a:pt x="1026" y="3649"/>
                  </a:cubicBezTo>
                  <a:lnTo>
                    <a:pt x="1026" y="2374"/>
                  </a:lnTo>
                  <a:lnTo>
                    <a:pt x="2397" y="886"/>
                  </a:lnTo>
                  <a:lnTo>
                    <a:pt x="2397" y="886"/>
                  </a:lnTo>
                  <a:cubicBezTo>
                    <a:pt x="2484" y="959"/>
                    <a:pt x="2597" y="1003"/>
                    <a:pt x="2720" y="1003"/>
                  </a:cubicBezTo>
                  <a:lnTo>
                    <a:pt x="2720" y="1003"/>
                  </a:lnTo>
                  <a:cubicBezTo>
                    <a:pt x="2997" y="1003"/>
                    <a:pt x="3222" y="779"/>
                    <a:pt x="3222" y="501"/>
                  </a:cubicBezTo>
                  <a:lnTo>
                    <a:pt x="3222" y="501"/>
                  </a:lnTo>
                  <a:cubicBezTo>
                    <a:pt x="3222" y="225"/>
                    <a:pt x="2997" y="0"/>
                    <a:pt x="272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426">
              <a:extLst>
                <a:ext uri="{FF2B5EF4-FFF2-40B4-BE49-F238E27FC236}">
                  <a16:creationId xmlns:a16="http://schemas.microsoft.com/office/drawing/2014/main" id="{C7C44E5D-5F5E-144F-91E3-A9A5BC78E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708" y="3941197"/>
              <a:ext cx="6025875" cy="8706475"/>
            </a:xfrm>
            <a:custGeom>
              <a:avLst/>
              <a:gdLst>
                <a:gd name="T0" fmla="*/ 3992 w 4839"/>
                <a:gd name="T1" fmla="*/ 1706 h 6990"/>
                <a:gd name="T2" fmla="*/ 3992 w 4839"/>
                <a:gd name="T3" fmla="*/ 1706 h 6990"/>
                <a:gd name="T4" fmla="*/ 3280 w 4839"/>
                <a:gd name="T5" fmla="*/ 2098 h 6990"/>
                <a:gd name="T6" fmla="*/ 712 w 4839"/>
                <a:gd name="T7" fmla="*/ 554 h 6990"/>
                <a:gd name="T8" fmla="*/ 712 w 4839"/>
                <a:gd name="T9" fmla="*/ 554 h 6990"/>
                <a:gd name="T10" fmla="*/ 756 w 4839"/>
                <a:gd name="T11" fmla="*/ 378 h 6990"/>
                <a:gd name="T12" fmla="*/ 756 w 4839"/>
                <a:gd name="T13" fmla="*/ 378 h 6990"/>
                <a:gd name="T14" fmla="*/ 378 w 4839"/>
                <a:gd name="T15" fmla="*/ 0 h 6990"/>
                <a:gd name="T16" fmla="*/ 378 w 4839"/>
                <a:gd name="T17" fmla="*/ 0 h 6990"/>
                <a:gd name="T18" fmla="*/ 0 w 4839"/>
                <a:gd name="T19" fmla="*/ 378 h 6990"/>
                <a:gd name="T20" fmla="*/ 0 w 4839"/>
                <a:gd name="T21" fmla="*/ 378 h 6990"/>
                <a:gd name="T22" fmla="*/ 378 w 4839"/>
                <a:gd name="T23" fmla="*/ 757 h 6990"/>
                <a:gd name="T24" fmla="*/ 378 w 4839"/>
                <a:gd name="T25" fmla="*/ 757 h 6990"/>
                <a:gd name="T26" fmla="*/ 690 w 4839"/>
                <a:gd name="T27" fmla="*/ 591 h 6990"/>
                <a:gd name="T28" fmla="*/ 3257 w 4839"/>
                <a:gd name="T29" fmla="*/ 2136 h 6990"/>
                <a:gd name="T30" fmla="*/ 3257 w 4839"/>
                <a:gd name="T31" fmla="*/ 2136 h 6990"/>
                <a:gd name="T32" fmla="*/ 3147 w 4839"/>
                <a:gd name="T33" fmla="*/ 2551 h 6990"/>
                <a:gd name="T34" fmla="*/ 3147 w 4839"/>
                <a:gd name="T35" fmla="*/ 2551 h 6990"/>
                <a:gd name="T36" fmla="*/ 3822 w 4839"/>
                <a:gd name="T37" fmla="*/ 3380 h 6990"/>
                <a:gd name="T38" fmla="*/ 3822 w 4839"/>
                <a:gd name="T39" fmla="*/ 4732 h 6990"/>
                <a:gd name="T40" fmla="*/ 2766 w 4839"/>
                <a:gd name="T41" fmla="*/ 5743 h 6990"/>
                <a:gd name="T42" fmla="*/ 2766 w 4839"/>
                <a:gd name="T43" fmla="*/ 6732 h 6990"/>
                <a:gd name="T44" fmla="*/ 2766 w 4839"/>
                <a:gd name="T45" fmla="*/ 6732 h 6990"/>
                <a:gd name="T46" fmla="*/ 2675 w 4839"/>
                <a:gd name="T47" fmla="*/ 6857 h 6990"/>
                <a:gd name="T48" fmla="*/ 2675 w 4839"/>
                <a:gd name="T49" fmla="*/ 6857 h 6990"/>
                <a:gd name="T50" fmla="*/ 2807 w 4839"/>
                <a:gd name="T51" fmla="*/ 6989 h 6990"/>
                <a:gd name="T52" fmla="*/ 2807 w 4839"/>
                <a:gd name="T53" fmla="*/ 6989 h 6990"/>
                <a:gd name="T54" fmla="*/ 2938 w 4839"/>
                <a:gd name="T55" fmla="*/ 6857 h 6990"/>
                <a:gd name="T56" fmla="*/ 2938 w 4839"/>
                <a:gd name="T57" fmla="*/ 6857 h 6990"/>
                <a:gd name="T58" fmla="*/ 2810 w 4839"/>
                <a:gd name="T59" fmla="*/ 6726 h 6990"/>
                <a:gd name="T60" fmla="*/ 2810 w 4839"/>
                <a:gd name="T61" fmla="*/ 5762 h 6990"/>
                <a:gd name="T62" fmla="*/ 3866 w 4839"/>
                <a:gd name="T63" fmla="*/ 4751 h 6990"/>
                <a:gd name="T64" fmla="*/ 3866 w 4839"/>
                <a:gd name="T65" fmla="*/ 3388 h 6990"/>
                <a:gd name="T66" fmla="*/ 3866 w 4839"/>
                <a:gd name="T67" fmla="*/ 3388 h 6990"/>
                <a:gd name="T68" fmla="*/ 3992 w 4839"/>
                <a:gd name="T69" fmla="*/ 3397 h 6990"/>
                <a:gd name="T70" fmla="*/ 3992 w 4839"/>
                <a:gd name="T71" fmla="*/ 3397 h 6990"/>
                <a:gd name="T72" fmla="*/ 4838 w 4839"/>
                <a:gd name="T73" fmla="*/ 2551 h 6990"/>
                <a:gd name="T74" fmla="*/ 4838 w 4839"/>
                <a:gd name="T75" fmla="*/ 2551 h 6990"/>
                <a:gd name="T76" fmla="*/ 3992 w 4839"/>
                <a:gd name="T77" fmla="*/ 1706 h 6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39" h="6990">
                  <a:moveTo>
                    <a:pt x="3992" y="1706"/>
                  </a:moveTo>
                  <a:lnTo>
                    <a:pt x="3992" y="1706"/>
                  </a:lnTo>
                  <a:cubicBezTo>
                    <a:pt x="3693" y="1706"/>
                    <a:pt x="3430" y="1863"/>
                    <a:pt x="3280" y="2098"/>
                  </a:cubicBezTo>
                  <a:lnTo>
                    <a:pt x="712" y="554"/>
                  </a:lnTo>
                  <a:lnTo>
                    <a:pt x="712" y="554"/>
                  </a:lnTo>
                  <a:cubicBezTo>
                    <a:pt x="740" y="501"/>
                    <a:pt x="756" y="442"/>
                    <a:pt x="756" y="378"/>
                  </a:cubicBezTo>
                  <a:lnTo>
                    <a:pt x="756" y="378"/>
                  </a:lnTo>
                  <a:cubicBezTo>
                    <a:pt x="756" y="169"/>
                    <a:pt x="586" y="0"/>
                    <a:pt x="378" y="0"/>
                  </a:cubicBezTo>
                  <a:lnTo>
                    <a:pt x="378" y="0"/>
                  </a:lnTo>
                  <a:cubicBezTo>
                    <a:pt x="169" y="0"/>
                    <a:pt x="0" y="169"/>
                    <a:pt x="0" y="378"/>
                  </a:cubicBezTo>
                  <a:lnTo>
                    <a:pt x="0" y="378"/>
                  </a:lnTo>
                  <a:cubicBezTo>
                    <a:pt x="0" y="587"/>
                    <a:pt x="169" y="757"/>
                    <a:pt x="378" y="757"/>
                  </a:cubicBezTo>
                  <a:lnTo>
                    <a:pt x="378" y="757"/>
                  </a:lnTo>
                  <a:cubicBezTo>
                    <a:pt x="507" y="757"/>
                    <a:pt x="622" y="691"/>
                    <a:pt x="690" y="591"/>
                  </a:cubicBezTo>
                  <a:lnTo>
                    <a:pt x="3257" y="2136"/>
                  </a:lnTo>
                  <a:lnTo>
                    <a:pt x="3257" y="2136"/>
                  </a:lnTo>
                  <a:cubicBezTo>
                    <a:pt x="3187" y="2258"/>
                    <a:pt x="3147" y="2399"/>
                    <a:pt x="3147" y="2551"/>
                  </a:cubicBezTo>
                  <a:lnTo>
                    <a:pt x="3147" y="2551"/>
                  </a:lnTo>
                  <a:cubicBezTo>
                    <a:pt x="3147" y="2959"/>
                    <a:pt x="3437" y="3301"/>
                    <a:pt x="3822" y="3380"/>
                  </a:cubicBezTo>
                  <a:lnTo>
                    <a:pt x="3822" y="4732"/>
                  </a:lnTo>
                  <a:lnTo>
                    <a:pt x="2766" y="5743"/>
                  </a:lnTo>
                  <a:lnTo>
                    <a:pt x="2766" y="6732"/>
                  </a:lnTo>
                  <a:lnTo>
                    <a:pt x="2766" y="6732"/>
                  </a:lnTo>
                  <a:cubicBezTo>
                    <a:pt x="2713" y="6749"/>
                    <a:pt x="2675" y="6798"/>
                    <a:pt x="2675" y="6857"/>
                  </a:cubicBezTo>
                  <a:lnTo>
                    <a:pt x="2675" y="6857"/>
                  </a:lnTo>
                  <a:cubicBezTo>
                    <a:pt x="2675" y="6930"/>
                    <a:pt x="2734" y="6989"/>
                    <a:pt x="2807" y="6989"/>
                  </a:cubicBezTo>
                  <a:lnTo>
                    <a:pt x="2807" y="6989"/>
                  </a:lnTo>
                  <a:cubicBezTo>
                    <a:pt x="2879" y="6989"/>
                    <a:pt x="2938" y="6930"/>
                    <a:pt x="2938" y="6857"/>
                  </a:cubicBezTo>
                  <a:lnTo>
                    <a:pt x="2938" y="6857"/>
                  </a:lnTo>
                  <a:cubicBezTo>
                    <a:pt x="2938" y="6785"/>
                    <a:pt x="2881" y="6727"/>
                    <a:pt x="2810" y="6726"/>
                  </a:cubicBezTo>
                  <a:lnTo>
                    <a:pt x="2810" y="5762"/>
                  </a:lnTo>
                  <a:lnTo>
                    <a:pt x="3866" y="4751"/>
                  </a:lnTo>
                  <a:lnTo>
                    <a:pt x="3866" y="3388"/>
                  </a:lnTo>
                  <a:lnTo>
                    <a:pt x="3866" y="3388"/>
                  </a:lnTo>
                  <a:cubicBezTo>
                    <a:pt x="3907" y="3394"/>
                    <a:pt x="3950" y="3397"/>
                    <a:pt x="3992" y="3397"/>
                  </a:cubicBezTo>
                  <a:lnTo>
                    <a:pt x="3992" y="3397"/>
                  </a:lnTo>
                  <a:cubicBezTo>
                    <a:pt x="4460" y="3397"/>
                    <a:pt x="4838" y="3018"/>
                    <a:pt x="4838" y="2551"/>
                  </a:cubicBezTo>
                  <a:lnTo>
                    <a:pt x="4838" y="2551"/>
                  </a:lnTo>
                  <a:cubicBezTo>
                    <a:pt x="4838" y="2085"/>
                    <a:pt x="4460" y="1706"/>
                    <a:pt x="3992" y="170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427">
              <a:extLst>
                <a:ext uri="{FF2B5EF4-FFF2-40B4-BE49-F238E27FC236}">
                  <a16:creationId xmlns:a16="http://schemas.microsoft.com/office/drawing/2014/main" id="{2F9D0586-80AE-2342-BB6C-A1FD3C5B7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163" y="5935171"/>
              <a:ext cx="3334280" cy="6717997"/>
            </a:xfrm>
            <a:custGeom>
              <a:avLst/>
              <a:gdLst>
                <a:gd name="T0" fmla="*/ 2175 w 2678"/>
                <a:gd name="T1" fmla="*/ 1003 h 5392"/>
                <a:gd name="T2" fmla="*/ 2175 w 2678"/>
                <a:gd name="T3" fmla="*/ 1003 h 5392"/>
                <a:gd name="T4" fmla="*/ 2677 w 2678"/>
                <a:gd name="T5" fmla="*/ 501 h 5392"/>
                <a:gd name="T6" fmla="*/ 2677 w 2678"/>
                <a:gd name="T7" fmla="*/ 501 h 5392"/>
                <a:gd name="T8" fmla="*/ 2175 w 2678"/>
                <a:gd name="T9" fmla="*/ 0 h 5392"/>
                <a:gd name="T10" fmla="*/ 2175 w 2678"/>
                <a:gd name="T11" fmla="*/ 0 h 5392"/>
                <a:gd name="T12" fmla="*/ 1674 w 2678"/>
                <a:gd name="T13" fmla="*/ 501 h 5392"/>
                <a:gd name="T14" fmla="*/ 1674 w 2678"/>
                <a:gd name="T15" fmla="*/ 501 h 5392"/>
                <a:gd name="T16" fmla="*/ 2050 w 2678"/>
                <a:gd name="T17" fmla="*/ 987 h 5392"/>
                <a:gd name="T18" fmla="*/ 1836 w 2678"/>
                <a:gd name="T19" fmla="*/ 2001 h 5392"/>
                <a:gd name="T20" fmla="*/ 1836 w 2678"/>
                <a:gd name="T21" fmla="*/ 2001 h 5392"/>
                <a:gd name="T22" fmla="*/ 1708 w 2678"/>
                <a:gd name="T23" fmla="*/ 1989 h 5392"/>
                <a:gd name="T24" fmla="*/ 1708 w 2678"/>
                <a:gd name="T25" fmla="*/ 1989 h 5392"/>
                <a:gd name="T26" fmla="*/ 986 w 2678"/>
                <a:gd name="T27" fmla="*/ 2711 h 5392"/>
                <a:gd name="T28" fmla="*/ 986 w 2678"/>
                <a:gd name="T29" fmla="*/ 2711 h 5392"/>
                <a:gd name="T30" fmla="*/ 1196 w 2678"/>
                <a:gd name="T31" fmla="*/ 3220 h 5392"/>
                <a:gd name="T32" fmla="*/ 117 w 2678"/>
                <a:gd name="T33" fmla="*/ 4246 h 5392"/>
                <a:gd name="T34" fmla="*/ 110 w 2678"/>
                <a:gd name="T35" fmla="*/ 4252 h 5392"/>
                <a:gd name="T36" fmla="*/ 110 w 2678"/>
                <a:gd name="T37" fmla="*/ 5129 h 5392"/>
                <a:gd name="T38" fmla="*/ 110 w 2678"/>
                <a:gd name="T39" fmla="*/ 5129 h 5392"/>
                <a:gd name="T40" fmla="*/ 0 w 2678"/>
                <a:gd name="T41" fmla="*/ 5259 h 5392"/>
                <a:gd name="T42" fmla="*/ 0 w 2678"/>
                <a:gd name="T43" fmla="*/ 5259 h 5392"/>
                <a:gd name="T44" fmla="*/ 132 w 2678"/>
                <a:gd name="T45" fmla="*/ 5391 h 5392"/>
                <a:gd name="T46" fmla="*/ 132 w 2678"/>
                <a:gd name="T47" fmla="*/ 5391 h 5392"/>
                <a:gd name="T48" fmla="*/ 264 w 2678"/>
                <a:gd name="T49" fmla="*/ 5259 h 5392"/>
                <a:gd name="T50" fmla="*/ 264 w 2678"/>
                <a:gd name="T51" fmla="*/ 5259 h 5392"/>
                <a:gd name="T52" fmla="*/ 154 w 2678"/>
                <a:gd name="T53" fmla="*/ 5129 h 5392"/>
                <a:gd name="T54" fmla="*/ 154 w 2678"/>
                <a:gd name="T55" fmla="*/ 4271 h 5392"/>
                <a:gd name="T56" fmla="*/ 1228 w 2678"/>
                <a:gd name="T57" fmla="*/ 3250 h 5392"/>
                <a:gd name="T58" fmla="*/ 1228 w 2678"/>
                <a:gd name="T59" fmla="*/ 3250 h 5392"/>
                <a:gd name="T60" fmla="*/ 1708 w 2678"/>
                <a:gd name="T61" fmla="*/ 3433 h 5392"/>
                <a:gd name="T62" fmla="*/ 1708 w 2678"/>
                <a:gd name="T63" fmla="*/ 3433 h 5392"/>
                <a:gd name="T64" fmla="*/ 2430 w 2678"/>
                <a:gd name="T65" fmla="*/ 2711 h 5392"/>
                <a:gd name="T66" fmla="*/ 2430 w 2678"/>
                <a:gd name="T67" fmla="*/ 2711 h 5392"/>
                <a:gd name="T68" fmla="*/ 1879 w 2678"/>
                <a:gd name="T69" fmla="*/ 2010 h 5392"/>
                <a:gd name="T70" fmla="*/ 2093 w 2678"/>
                <a:gd name="T71" fmla="*/ 996 h 5392"/>
                <a:gd name="T72" fmla="*/ 2093 w 2678"/>
                <a:gd name="T73" fmla="*/ 996 h 5392"/>
                <a:gd name="T74" fmla="*/ 2175 w 2678"/>
                <a:gd name="T75" fmla="*/ 1003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78" h="5392">
                  <a:moveTo>
                    <a:pt x="2175" y="1003"/>
                  </a:moveTo>
                  <a:lnTo>
                    <a:pt x="2175" y="1003"/>
                  </a:lnTo>
                  <a:cubicBezTo>
                    <a:pt x="2453" y="1003"/>
                    <a:pt x="2677" y="778"/>
                    <a:pt x="2677" y="501"/>
                  </a:cubicBezTo>
                  <a:lnTo>
                    <a:pt x="2677" y="501"/>
                  </a:lnTo>
                  <a:cubicBezTo>
                    <a:pt x="2677" y="224"/>
                    <a:pt x="2453" y="0"/>
                    <a:pt x="2175" y="0"/>
                  </a:cubicBezTo>
                  <a:lnTo>
                    <a:pt x="2175" y="0"/>
                  </a:lnTo>
                  <a:cubicBezTo>
                    <a:pt x="1898" y="0"/>
                    <a:pt x="1674" y="224"/>
                    <a:pt x="1674" y="501"/>
                  </a:cubicBezTo>
                  <a:lnTo>
                    <a:pt x="1674" y="501"/>
                  </a:lnTo>
                  <a:cubicBezTo>
                    <a:pt x="1674" y="736"/>
                    <a:pt x="1834" y="931"/>
                    <a:pt x="2050" y="987"/>
                  </a:cubicBezTo>
                  <a:lnTo>
                    <a:pt x="1836" y="2001"/>
                  </a:lnTo>
                  <a:lnTo>
                    <a:pt x="1836" y="2001"/>
                  </a:lnTo>
                  <a:cubicBezTo>
                    <a:pt x="1794" y="1993"/>
                    <a:pt x="1751" y="1989"/>
                    <a:pt x="1708" y="1989"/>
                  </a:cubicBezTo>
                  <a:lnTo>
                    <a:pt x="1708" y="1989"/>
                  </a:lnTo>
                  <a:cubicBezTo>
                    <a:pt x="1309" y="1989"/>
                    <a:pt x="986" y="2313"/>
                    <a:pt x="986" y="2711"/>
                  </a:cubicBezTo>
                  <a:lnTo>
                    <a:pt x="986" y="2711"/>
                  </a:lnTo>
                  <a:cubicBezTo>
                    <a:pt x="986" y="2910"/>
                    <a:pt x="1067" y="3090"/>
                    <a:pt x="1196" y="3220"/>
                  </a:cubicBezTo>
                  <a:lnTo>
                    <a:pt x="117" y="4246"/>
                  </a:lnTo>
                  <a:lnTo>
                    <a:pt x="110" y="4252"/>
                  </a:lnTo>
                  <a:lnTo>
                    <a:pt x="110" y="5129"/>
                  </a:lnTo>
                  <a:lnTo>
                    <a:pt x="110" y="5129"/>
                  </a:lnTo>
                  <a:cubicBezTo>
                    <a:pt x="48" y="5140"/>
                    <a:pt x="0" y="5193"/>
                    <a:pt x="0" y="5259"/>
                  </a:cubicBezTo>
                  <a:lnTo>
                    <a:pt x="0" y="5259"/>
                  </a:lnTo>
                  <a:cubicBezTo>
                    <a:pt x="0" y="5332"/>
                    <a:pt x="59" y="5391"/>
                    <a:pt x="132" y="5391"/>
                  </a:cubicBezTo>
                  <a:lnTo>
                    <a:pt x="132" y="5391"/>
                  </a:lnTo>
                  <a:cubicBezTo>
                    <a:pt x="205" y="5391"/>
                    <a:pt x="264" y="5332"/>
                    <a:pt x="264" y="5259"/>
                  </a:cubicBezTo>
                  <a:lnTo>
                    <a:pt x="264" y="5259"/>
                  </a:lnTo>
                  <a:cubicBezTo>
                    <a:pt x="264" y="5193"/>
                    <a:pt x="216" y="5140"/>
                    <a:pt x="154" y="5129"/>
                  </a:cubicBezTo>
                  <a:lnTo>
                    <a:pt x="154" y="4271"/>
                  </a:lnTo>
                  <a:lnTo>
                    <a:pt x="1228" y="3250"/>
                  </a:lnTo>
                  <a:lnTo>
                    <a:pt x="1228" y="3250"/>
                  </a:lnTo>
                  <a:cubicBezTo>
                    <a:pt x="1356" y="3364"/>
                    <a:pt x="1523" y="3433"/>
                    <a:pt x="1708" y="3433"/>
                  </a:cubicBezTo>
                  <a:lnTo>
                    <a:pt x="1708" y="3433"/>
                  </a:lnTo>
                  <a:cubicBezTo>
                    <a:pt x="2106" y="3433"/>
                    <a:pt x="2430" y="3109"/>
                    <a:pt x="2430" y="2711"/>
                  </a:cubicBezTo>
                  <a:lnTo>
                    <a:pt x="2430" y="2711"/>
                  </a:lnTo>
                  <a:cubicBezTo>
                    <a:pt x="2430" y="2371"/>
                    <a:pt x="2195" y="2086"/>
                    <a:pt x="1879" y="2010"/>
                  </a:cubicBezTo>
                  <a:lnTo>
                    <a:pt x="2093" y="996"/>
                  </a:lnTo>
                  <a:lnTo>
                    <a:pt x="2093" y="996"/>
                  </a:lnTo>
                  <a:cubicBezTo>
                    <a:pt x="2120" y="1000"/>
                    <a:pt x="2148" y="1003"/>
                    <a:pt x="2175" y="10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801104D-D121-6941-BF29-1D14B7A0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2598" y="8720145"/>
              <a:ext cx="1014975" cy="1069852"/>
            </a:xfrm>
            <a:custGeom>
              <a:avLst/>
              <a:gdLst>
                <a:gd name="connsiteX0" fmla="*/ 339692 w 1014975"/>
                <a:gd name="connsiteY0" fmla="*/ 1007812 h 1069852"/>
                <a:gd name="connsiteX1" fmla="*/ 504740 w 1014975"/>
                <a:gd name="connsiteY1" fmla="*/ 1041417 h 1069852"/>
                <a:gd name="connsiteX2" fmla="*/ 669787 w 1014975"/>
                <a:gd name="connsiteY2" fmla="*/ 1007812 h 1069852"/>
                <a:gd name="connsiteX3" fmla="*/ 687160 w 1014975"/>
                <a:gd name="connsiteY3" fmla="*/ 1016859 h 1069852"/>
                <a:gd name="connsiteX4" fmla="*/ 679714 w 1014975"/>
                <a:gd name="connsiteY4" fmla="*/ 1034954 h 1069852"/>
                <a:gd name="connsiteX5" fmla="*/ 504740 w 1014975"/>
                <a:gd name="connsiteY5" fmla="*/ 1069852 h 1069852"/>
                <a:gd name="connsiteX6" fmla="*/ 329765 w 1014975"/>
                <a:gd name="connsiteY6" fmla="*/ 1034954 h 1069852"/>
                <a:gd name="connsiteX7" fmla="*/ 321078 w 1014975"/>
                <a:gd name="connsiteY7" fmla="*/ 1016859 h 1069852"/>
                <a:gd name="connsiteX8" fmla="*/ 339692 w 1014975"/>
                <a:gd name="connsiteY8" fmla="*/ 1007812 h 1069852"/>
                <a:gd name="connsiteX9" fmla="*/ 810948 w 1014975"/>
                <a:gd name="connsiteY9" fmla="*/ 792501 h 1069852"/>
                <a:gd name="connsiteX10" fmla="*/ 757777 w 1014975"/>
                <a:gd name="connsiteY10" fmla="*/ 847921 h 1069852"/>
                <a:gd name="connsiteX11" fmla="*/ 757777 w 1014975"/>
                <a:gd name="connsiteY11" fmla="*/ 920975 h 1069852"/>
                <a:gd name="connsiteX12" fmla="*/ 768906 w 1014975"/>
                <a:gd name="connsiteY12" fmla="*/ 932311 h 1069852"/>
                <a:gd name="connsiteX13" fmla="*/ 976643 w 1014975"/>
                <a:gd name="connsiteY13" fmla="*/ 932311 h 1069852"/>
                <a:gd name="connsiteX14" fmla="*/ 986535 w 1014975"/>
                <a:gd name="connsiteY14" fmla="*/ 920975 h 1069852"/>
                <a:gd name="connsiteX15" fmla="*/ 986535 w 1014975"/>
                <a:gd name="connsiteY15" fmla="*/ 847921 h 1069852"/>
                <a:gd name="connsiteX16" fmla="*/ 933364 w 1014975"/>
                <a:gd name="connsiteY16" fmla="*/ 792501 h 1069852"/>
                <a:gd name="connsiteX17" fmla="*/ 82821 w 1014975"/>
                <a:gd name="connsiteY17" fmla="*/ 792501 h 1069852"/>
                <a:gd name="connsiteX18" fmla="*/ 28862 w 1014975"/>
                <a:gd name="connsiteY18" fmla="*/ 847921 h 1069852"/>
                <a:gd name="connsiteX19" fmla="*/ 28862 w 1014975"/>
                <a:gd name="connsiteY19" fmla="*/ 920975 h 1069852"/>
                <a:gd name="connsiteX20" fmla="*/ 40156 w 1014975"/>
                <a:gd name="connsiteY20" fmla="*/ 932311 h 1069852"/>
                <a:gd name="connsiteX21" fmla="*/ 249719 w 1014975"/>
                <a:gd name="connsiteY21" fmla="*/ 932311 h 1069852"/>
                <a:gd name="connsiteX22" fmla="*/ 261013 w 1014975"/>
                <a:gd name="connsiteY22" fmla="*/ 920975 h 1069852"/>
                <a:gd name="connsiteX23" fmla="*/ 261013 w 1014975"/>
                <a:gd name="connsiteY23" fmla="*/ 847921 h 1069852"/>
                <a:gd name="connsiteX24" fmla="*/ 205799 w 1014975"/>
                <a:gd name="connsiteY24" fmla="*/ 792501 h 1069852"/>
                <a:gd name="connsiteX25" fmla="*/ 810948 w 1014975"/>
                <a:gd name="connsiteY25" fmla="*/ 763531 h 1069852"/>
                <a:gd name="connsiteX26" fmla="*/ 933364 w 1014975"/>
                <a:gd name="connsiteY26" fmla="*/ 763531 h 1069852"/>
                <a:gd name="connsiteX27" fmla="*/ 1014975 w 1014975"/>
                <a:gd name="connsiteY27" fmla="*/ 847921 h 1069852"/>
                <a:gd name="connsiteX28" fmla="*/ 1014975 w 1014975"/>
                <a:gd name="connsiteY28" fmla="*/ 920975 h 1069852"/>
                <a:gd name="connsiteX29" fmla="*/ 976643 w 1014975"/>
                <a:gd name="connsiteY29" fmla="*/ 960021 h 1069852"/>
                <a:gd name="connsiteX30" fmla="*/ 768906 w 1014975"/>
                <a:gd name="connsiteY30" fmla="*/ 960021 h 1069852"/>
                <a:gd name="connsiteX31" fmla="*/ 730573 w 1014975"/>
                <a:gd name="connsiteY31" fmla="*/ 920975 h 1069852"/>
                <a:gd name="connsiteX32" fmla="*/ 730573 w 1014975"/>
                <a:gd name="connsiteY32" fmla="*/ 847921 h 1069852"/>
                <a:gd name="connsiteX33" fmla="*/ 810948 w 1014975"/>
                <a:gd name="connsiteY33" fmla="*/ 763531 h 1069852"/>
                <a:gd name="connsiteX34" fmla="*/ 82821 w 1014975"/>
                <a:gd name="connsiteY34" fmla="*/ 763531 h 1069852"/>
                <a:gd name="connsiteX35" fmla="*/ 205799 w 1014975"/>
                <a:gd name="connsiteY35" fmla="*/ 763531 h 1069852"/>
                <a:gd name="connsiteX36" fmla="*/ 289875 w 1014975"/>
                <a:gd name="connsiteY36" fmla="*/ 847921 h 1069852"/>
                <a:gd name="connsiteX37" fmla="*/ 289875 w 1014975"/>
                <a:gd name="connsiteY37" fmla="*/ 920975 h 1069852"/>
                <a:gd name="connsiteX38" fmla="*/ 249719 w 1014975"/>
                <a:gd name="connsiteY38" fmla="*/ 960021 h 1069852"/>
                <a:gd name="connsiteX39" fmla="*/ 40156 w 1014975"/>
                <a:gd name="connsiteY39" fmla="*/ 960021 h 1069852"/>
                <a:gd name="connsiteX40" fmla="*/ 0 w 1014975"/>
                <a:gd name="connsiteY40" fmla="*/ 920975 h 1069852"/>
                <a:gd name="connsiteX41" fmla="*/ 0 w 1014975"/>
                <a:gd name="connsiteY41" fmla="*/ 847921 h 1069852"/>
                <a:gd name="connsiteX42" fmla="*/ 82821 w 1014975"/>
                <a:gd name="connsiteY42" fmla="*/ 763531 h 1069852"/>
                <a:gd name="connsiteX43" fmla="*/ 522480 w 1014975"/>
                <a:gd name="connsiteY43" fmla="*/ 598742 h 1069852"/>
                <a:gd name="connsiteX44" fmla="*/ 548029 w 1014975"/>
                <a:gd name="connsiteY44" fmla="*/ 624899 h 1069852"/>
                <a:gd name="connsiteX45" fmla="*/ 522480 w 1014975"/>
                <a:gd name="connsiteY45" fmla="*/ 652364 h 1069852"/>
                <a:gd name="connsiteX46" fmla="*/ 494376 w 1014975"/>
                <a:gd name="connsiteY46" fmla="*/ 624899 h 1069852"/>
                <a:gd name="connsiteX47" fmla="*/ 522480 w 1014975"/>
                <a:gd name="connsiteY47" fmla="*/ 598742 h 1069852"/>
                <a:gd name="connsiteX48" fmla="*/ 439442 w 1014975"/>
                <a:gd name="connsiteY48" fmla="*/ 598742 h 1069852"/>
                <a:gd name="connsiteX49" fmla="*/ 465659 w 1014975"/>
                <a:gd name="connsiteY49" fmla="*/ 624899 h 1069852"/>
                <a:gd name="connsiteX50" fmla="*/ 439442 w 1014975"/>
                <a:gd name="connsiteY50" fmla="*/ 652364 h 1069852"/>
                <a:gd name="connsiteX51" fmla="*/ 411977 w 1014975"/>
                <a:gd name="connsiteY51" fmla="*/ 624899 h 1069852"/>
                <a:gd name="connsiteX52" fmla="*/ 439442 w 1014975"/>
                <a:gd name="connsiteY52" fmla="*/ 598742 h 1069852"/>
                <a:gd name="connsiteX53" fmla="*/ 604233 w 1014975"/>
                <a:gd name="connsiteY53" fmla="*/ 593251 h 1069852"/>
                <a:gd name="connsiteX54" fmla="*/ 630450 w 1014975"/>
                <a:gd name="connsiteY54" fmla="*/ 619468 h 1069852"/>
                <a:gd name="connsiteX55" fmla="*/ 604233 w 1014975"/>
                <a:gd name="connsiteY55" fmla="*/ 646933 h 1069852"/>
                <a:gd name="connsiteX56" fmla="*/ 576768 w 1014975"/>
                <a:gd name="connsiteY56" fmla="*/ 619468 h 1069852"/>
                <a:gd name="connsiteX57" fmla="*/ 604233 w 1014975"/>
                <a:gd name="connsiteY57" fmla="*/ 593251 h 1069852"/>
                <a:gd name="connsiteX58" fmla="*/ 873392 w 1014975"/>
                <a:gd name="connsiteY58" fmla="*/ 593014 h 1069852"/>
                <a:gd name="connsiteX59" fmla="*/ 813974 w 1014975"/>
                <a:gd name="connsiteY59" fmla="*/ 652432 h 1069852"/>
                <a:gd name="connsiteX60" fmla="*/ 873392 w 1014975"/>
                <a:gd name="connsiteY60" fmla="*/ 713088 h 1069852"/>
                <a:gd name="connsiteX61" fmla="*/ 932810 w 1014975"/>
                <a:gd name="connsiteY61" fmla="*/ 652432 h 1069852"/>
                <a:gd name="connsiteX62" fmla="*/ 873392 w 1014975"/>
                <a:gd name="connsiteY62" fmla="*/ 593014 h 1069852"/>
                <a:gd name="connsiteX63" fmla="*/ 142818 w 1014975"/>
                <a:gd name="connsiteY63" fmla="*/ 593014 h 1069852"/>
                <a:gd name="connsiteX64" fmla="*/ 82162 w 1014975"/>
                <a:gd name="connsiteY64" fmla="*/ 652432 h 1069852"/>
                <a:gd name="connsiteX65" fmla="*/ 142818 w 1014975"/>
                <a:gd name="connsiteY65" fmla="*/ 713088 h 1069852"/>
                <a:gd name="connsiteX66" fmla="*/ 200998 w 1014975"/>
                <a:gd name="connsiteY66" fmla="*/ 652432 h 1069852"/>
                <a:gd name="connsiteX67" fmla="*/ 142818 w 1014975"/>
                <a:gd name="connsiteY67" fmla="*/ 593014 h 1069852"/>
                <a:gd name="connsiteX68" fmla="*/ 873392 w 1014975"/>
                <a:gd name="connsiteY68" fmla="*/ 565781 h 1069852"/>
                <a:gd name="connsiteX69" fmla="*/ 960043 w 1014975"/>
                <a:gd name="connsiteY69" fmla="*/ 652432 h 1069852"/>
                <a:gd name="connsiteX70" fmla="*/ 873392 w 1014975"/>
                <a:gd name="connsiteY70" fmla="*/ 740321 h 1069852"/>
                <a:gd name="connsiteX71" fmla="*/ 785503 w 1014975"/>
                <a:gd name="connsiteY71" fmla="*/ 652432 h 1069852"/>
                <a:gd name="connsiteX72" fmla="*/ 873392 w 1014975"/>
                <a:gd name="connsiteY72" fmla="*/ 565781 h 1069852"/>
                <a:gd name="connsiteX73" fmla="*/ 142818 w 1014975"/>
                <a:gd name="connsiteY73" fmla="*/ 565781 h 1069852"/>
                <a:gd name="connsiteX74" fmla="*/ 229469 w 1014975"/>
                <a:gd name="connsiteY74" fmla="*/ 652432 h 1069852"/>
                <a:gd name="connsiteX75" fmla="*/ 142818 w 1014975"/>
                <a:gd name="connsiteY75" fmla="*/ 740321 h 1069852"/>
                <a:gd name="connsiteX76" fmla="*/ 54929 w 1014975"/>
                <a:gd name="connsiteY76" fmla="*/ 652432 h 1069852"/>
                <a:gd name="connsiteX77" fmla="*/ 142818 w 1014975"/>
                <a:gd name="connsiteY77" fmla="*/ 565781 h 1069852"/>
                <a:gd name="connsiteX78" fmla="*/ 412172 w 1014975"/>
                <a:gd name="connsiteY78" fmla="*/ 499642 h 1069852"/>
                <a:gd name="connsiteX79" fmla="*/ 372043 w 1014975"/>
                <a:gd name="connsiteY79" fmla="*/ 539264 h 1069852"/>
                <a:gd name="connsiteX80" fmla="*/ 372043 w 1014975"/>
                <a:gd name="connsiteY80" fmla="*/ 696513 h 1069852"/>
                <a:gd name="connsiteX81" fmla="*/ 362011 w 1014975"/>
                <a:gd name="connsiteY81" fmla="*/ 721276 h 1069852"/>
                <a:gd name="connsiteX82" fmla="*/ 344454 w 1014975"/>
                <a:gd name="connsiteY82" fmla="*/ 741087 h 1069852"/>
                <a:gd name="connsiteX83" fmla="*/ 343200 w 1014975"/>
                <a:gd name="connsiteY83" fmla="*/ 743563 h 1069852"/>
                <a:gd name="connsiteX84" fmla="*/ 345708 w 1014975"/>
                <a:gd name="connsiteY84" fmla="*/ 746040 h 1069852"/>
                <a:gd name="connsiteX85" fmla="*/ 634138 w 1014975"/>
                <a:gd name="connsiteY85" fmla="*/ 746040 h 1069852"/>
                <a:gd name="connsiteX86" fmla="*/ 674267 w 1014975"/>
                <a:gd name="connsiteY86" fmla="*/ 705180 h 1069852"/>
                <a:gd name="connsiteX87" fmla="*/ 674267 w 1014975"/>
                <a:gd name="connsiteY87" fmla="*/ 539264 h 1069852"/>
                <a:gd name="connsiteX88" fmla="*/ 634138 w 1014975"/>
                <a:gd name="connsiteY88" fmla="*/ 499642 h 1069852"/>
                <a:gd name="connsiteX89" fmla="*/ 412172 w 1014975"/>
                <a:gd name="connsiteY89" fmla="*/ 472402 h 1069852"/>
                <a:gd name="connsiteX90" fmla="*/ 634138 w 1014975"/>
                <a:gd name="connsiteY90" fmla="*/ 472402 h 1069852"/>
                <a:gd name="connsiteX91" fmla="*/ 701856 w 1014975"/>
                <a:gd name="connsiteY91" fmla="*/ 539264 h 1069852"/>
                <a:gd name="connsiteX92" fmla="*/ 701856 w 1014975"/>
                <a:gd name="connsiteY92" fmla="*/ 705180 h 1069852"/>
                <a:gd name="connsiteX93" fmla="*/ 634138 w 1014975"/>
                <a:gd name="connsiteY93" fmla="*/ 773280 h 1069852"/>
                <a:gd name="connsiteX94" fmla="*/ 345708 w 1014975"/>
                <a:gd name="connsiteY94" fmla="*/ 773280 h 1069852"/>
                <a:gd name="connsiteX95" fmla="*/ 318119 w 1014975"/>
                <a:gd name="connsiteY95" fmla="*/ 754707 h 1069852"/>
                <a:gd name="connsiteX96" fmla="*/ 323135 w 1014975"/>
                <a:gd name="connsiteY96" fmla="*/ 723753 h 1069852"/>
                <a:gd name="connsiteX97" fmla="*/ 341946 w 1014975"/>
                <a:gd name="connsiteY97" fmla="*/ 702704 h 1069852"/>
                <a:gd name="connsiteX98" fmla="*/ 344454 w 1014975"/>
                <a:gd name="connsiteY98" fmla="*/ 696513 h 1069852"/>
                <a:gd name="connsiteX99" fmla="*/ 344454 w 1014975"/>
                <a:gd name="connsiteY99" fmla="*/ 539264 h 1069852"/>
                <a:gd name="connsiteX100" fmla="*/ 412172 w 1014975"/>
                <a:gd name="connsiteY100" fmla="*/ 472402 h 1069852"/>
                <a:gd name="connsiteX101" fmla="*/ 453901 w 1014975"/>
                <a:gd name="connsiteY101" fmla="*/ 225460 h 1069852"/>
                <a:gd name="connsiteX102" fmla="*/ 400730 w 1014975"/>
                <a:gd name="connsiteY102" fmla="*/ 280881 h 1069852"/>
                <a:gd name="connsiteX103" fmla="*/ 400730 w 1014975"/>
                <a:gd name="connsiteY103" fmla="*/ 353935 h 1069852"/>
                <a:gd name="connsiteX104" fmla="*/ 411859 w 1014975"/>
                <a:gd name="connsiteY104" fmla="*/ 366530 h 1069852"/>
                <a:gd name="connsiteX105" fmla="*/ 618359 w 1014975"/>
                <a:gd name="connsiteY105" fmla="*/ 366530 h 1069852"/>
                <a:gd name="connsiteX106" fmla="*/ 629488 w 1014975"/>
                <a:gd name="connsiteY106" fmla="*/ 353935 h 1069852"/>
                <a:gd name="connsiteX107" fmla="*/ 629488 w 1014975"/>
                <a:gd name="connsiteY107" fmla="*/ 280881 h 1069852"/>
                <a:gd name="connsiteX108" fmla="*/ 576317 w 1014975"/>
                <a:gd name="connsiteY108" fmla="*/ 225460 h 1069852"/>
                <a:gd name="connsiteX109" fmla="*/ 453901 w 1014975"/>
                <a:gd name="connsiteY109" fmla="*/ 197750 h 1069852"/>
                <a:gd name="connsiteX110" fmla="*/ 576317 w 1014975"/>
                <a:gd name="connsiteY110" fmla="*/ 197750 h 1069852"/>
                <a:gd name="connsiteX111" fmla="*/ 657928 w 1014975"/>
                <a:gd name="connsiteY111" fmla="*/ 280881 h 1069852"/>
                <a:gd name="connsiteX112" fmla="*/ 657928 w 1014975"/>
                <a:gd name="connsiteY112" fmla="*/ 353935 h 1069852"/>
                <a:gd name="connsiteX113" fmla="*/ 618359 w 1014975"/>
                <a:gd name="connsiteY113" fmla="*/ 394240 h 1069852"/>
                <a:gd name="connsiteX114" fmla="*/ 411859 w 1014975"/>
                <a:gd name="connsiteY114" fmla="*/ 394240 h 1069852"/>
                <a:gd name="connsiteX115" fmla="*/ 373526 w 1014975"/>
                <a:gd name="connsiteY115" fmla="*/ 353935 h 1069852"/>
                <a:gd name="connsiteX116" fmla="*/ 373526 w 1014975"/>
                <a:gd name="connsiteY116" fmla="*/ 280881 h 1069852"/>
                <a:gd name="connsiteX117" fmla="*/ 453901 w 1014975"/>
                <a:gd name="connsiteY117" fmla="*/ 197750 h 1069852"/>
                <a:gd name="connsiteX118" fmla="*/ 685947 w 1014975"/>
                <a:gd name="connsiteY118" fmla="*/ 156305 h 1069852"/>
                <a:gd name="connsiteX119" fmla="*/ 974004 w 1014975"/>
                <a:gd name="connsiteY119" fmla="*/ 492129 h 1069852"/>
                <a:gd name="connsiteX120" fmla="*/ 963984 w 1014975"/>
                <a:gd name="connsiteY120" fmla="*/ 508358 h 1069852"/>
                <a:gd name="connsiteX121" fmla="*/ 960227 w 1014975"/>
                <a:gd name="connsiteY121" fmla="*/ 509607 h 1069852"/>
                <a:gd name="connsiteX122" fmla="*/ 946450 w 1014975"/>
                <a:gd name="connsiteY122" fmla="*/ 498371 h 1069852"/>
                <a:gd name="connsiteX123" fmla="*/ 674675 w 1014975"/>
                <a:gd name="connsiteY123" fmla="*/ 182522 h 1069852"/>
                <a:gd name="connsiteX124" fmla="*/ 667161 w 1014975"/>
                <a:gd name="connsiteY124" fmla="*/ 163795 h 1069852"/>
                <a:gd name="connsiteX125" fmla="*/ 685947 w 1014975"/>
                <a:gd name="connsiteY125" fmla="*/ 156305 h 1069852"/>
                <a:gd name="connsiteX126" fmla="*/ 334504 w 1014975"/>
                <a:gd name="connsiteY126" fmla="*/ 156305 h 1069852"/>
                <a:gd name="connsiteX127" fmla="*/ 345149 w 1014975"/>
                <a:gd name="connsiteY127" fmla="*/ 156305 h 1069852"/>
                <a:gd name="connsiteX128" fmla="*/ 352037 w 1014975"/>
                <a:gd name="connsiteY128" fmla="*/ 163795 h 1069852"/>
                <a:gd name="connsiteX129" fmla="*/ 344523 w 1014975"/>
                <a:gd name="connsiteY129" fmla="*/ 182522 h 1069852"/>
                <a:gd name="connsiteX130" fmla="*/ 72751 w 1014975"/>
                <a:gd name="connsiteY130" fmla="*/ 498371 h 1069852"/>
                <a:gd name="connsiteX131" fmla="*/ 58975 w 1014975"/>
                <a:gd name="connsiteY131" fmla="*/ 509607 h 1069852"/>
                <a:gd name="connsiteX132" fmla="*/ 56470 w 1014975"/>
                <a:gd name="connsiteY132" fmla="*/ 508358 h 1069852"/>
                <a:gd name="connsiteX133" fmla="*/ 45198 w 1014975"/>
                <a:gd name="connsiteY133" fmla="*/ 492129 h 1069852"/>
                <a:gd name="connsiteX134" fmla="*/ 334504 w 1014975"/>
                <a:gd name="connsiteY134" fmla="*/ 156305 h 1069852"/>
                <a:gd name="connsiteX135" fmla="*/ 516346 w 1014975"/>
                <a:gd name="connsiteY135" fmla="*/ 27233 h 1069852"/>
                <a:gd name="connsiteX136" fmla="*/ 455690 w 1014975"/>
                <a:gd name="connsiteY136" fmla="*/ 86651 h 1069852"/>
                <a:gd name="connsiteX137" fmla="*/ 516346 w 1014975"/>
                <a:gd name="connsiteY137" fmla="*/ 147307 h 1069852"/>
                <a:gd name="connsiteX138" fmla="*/ 575764 w 1014975"/>
                <a:gd name="connsiteY138" fmla="*/ 86651 h 1069852"/>
                <a:gd name="connsiteX139" fmla="*/ 516346 w 1014975"/>
                <a:gd name="connsiteY139" fmla="*/ 27233 h 1069852"/>
                <a:gd name="connsiteX140" fmla="*/ 516346 w 1014975"/>
                <a:gd name="connsiteY140" fmla="*/ 0 h 1069852"/>
                <a:gd name="connsiteX141" fmla="*/ 602997 w 1014975"/>
                <a:gd name="connsiteY141" fmla="*/ 86651 h 1069852"/>
                <a:gd name="connsiteX142" fmla="*/ 516346 w 1014975"/>
                <a:gd name="connsiteY142" fmla="*/ 174540 h 1069852"/>
                <a:gd name="connsiteX143" fmla="*/ 428457 w 1014975"/>
                <a:gd name="connsiteY143" fmla="*/ 86651 h 1069852"/>
                <a:gd name="connsiteX144" fmla="*/ 516346 w 1014975"/>
                <a:gd name="connsiteY144" fmla="*/ 0 h 106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014975" h="1069852">
                  <a:moveTo>
                    <a:pt x="339692" y="1007812"/>
                  </a:moveTo>
                  <a:cubicBezTo>
                    <a:pt x="391812" y="1029784"/>
                    <a:pt x="447656" y="1041417"/>
                    <a:pt x="504740" y="1041417"/>
                  </a:cubicBezTo>
                  <a:cubicBezTo>
                    <a:pt x="561824" y="1041417"/>
                    <a:pt x="617667" y="1029784"/>
                    <a:pt x="669787" y="1007812"/>
                  </a:cubicBezTo>
                  <a:cubicBezTo>
                    <a:pt x="677233" y="1005227"/>
                    <a:pt x="684678" y="1009104"/>
                    <a:pt x="687160" y="1016859"/>
                  </a:cubicBezTo>
                  <a:cubicBezTo>
                    <a:pt x="690883" y="1023322"/>
                    <a:pt x="687160" y="1032369"/>
                    <a:pt x="679714" y="1034954"/>
                  </a:cubicBezTo>
                  <a:cubicBezTo>
                    <a:pt x="625112" y="1058219"/>
                    <a:pt x="565546" y="1069852"/>
                    <a:pt x="504740" y="1069852"/>
                  </a:cubicBezTo>
                  <a:cubicBezTo>
                    <a:pt x="445174" y="1069852"/>
                    <a:pt x="385608" y="1058219"/>
                    <a:pt x="329765" y="1034954"/>
                  </a:cubicBezTo>
                  <a:cubicBezTo>
                    <a:pt x="322319" y="1032369"/>
                    <a:pt x="318596" y="1023322"/>
                    <a:pt x="321078" y="1016859"/>
                  </a:cubicBezTo>
                  <a:cubicBezTo>
                    <a:pt x="324801" y="1009104"/>
                    <a:pt x="333487" y="1005227"/>
                    <a:pt x="339692" y="1007812"/>
                  </a:cubicBezTo>
                  <a:close/>
                  <a:moveTo>
                    <a:pt x="810948" y="792501"/>
                  </a:moveTo>
                  <a:cubicBezTo>
                    <a:pt x="781271" y="792501"/>
                    <a:pt x="757777" y="817692"/>
                    <a:pt x="757777" y="847921"/>
                  </a:cubicBezTo>
                  <a:lnTo>
                    <a:pt x="757777" y="920975"/>
                  </a:lnTo>
                  <a:cubicBezTo>
                    <a:pt x="757777" y="927273"/>
                    <a:pt x="762723" y="932311"/>
                    <a:pt x="768906" y="932311"/>
                  </a:cubicBezTo>
                  <a:lnTo>
                    <a:pt x="976643" y="932311"/>
                  </a:lnTo>
                  <a:cubicBezTo>
                    <a:pt x="981589" y="932311"/>
                    <a:pt x="986535" y="927273"/>
                    <a:pt x="986535" y="920975"/>
                  </a:cubicBezTo>
                  <a:lnTo>
                    <a:pt x="986535" y="847921"/>
                  </a:lnTo>
                  <a:cubicBezTo>
                    <a:pt x="986535" y="817692"/>
                    <a:pt x="963041" y="792501"/>
                    <a:pt x="933364" y="792501"/>
                  </a:cubicBezTo>
                  <a:close/>
                  <a:moveTo>
                    <a:pt x="82821" y="792501"/>
                  </a:moveTo>
                  <a:cubicBezTo>
                    <a:pt x="52705" y="792501"/>
                    <a:pt x="28862" y="817692"/>
                    <a:pt x="28862" y="847921"/>
                  </a:cubicBezTo>
                  <a:lnTo>
                    <a:pt x="28862" y="920975"/>
                  </a:lnTo>
                  <a:cubicBezTo>
                    <a:pt x="28862" y="927273"/>
                    <a:pt x="33882" y="932311"/>
                    <a:pt x="40156" y="932311"/>
                  </a:cubicBezTo>
                  <a:lnTo>
                    <a:pt x="249719" y="932311"/>
                  </a:lnTo>
                  <a:cubicBezTo>
                    <a:pt x="255994" y="932311"/>
                    <a:pt x="261013" y="927273"/>
                    <a:pt x="261013" y="920975"/>
                  </a:cubicBezTo>
                  <a:lnTo>
                    <a:pt x="261013" y="847921"/>
                  </a:lnTo>
                  <a:cubicBezTo>
                    <a:pt x="261013" y="817692"/>
                    <a:pt x="235916" y="792501"/>
                    <a:pt x="205799" y="792501"/>
                  </a:cubicBezTo>
                  <a:close/>
                  <a:moveTo>
                    <a:pt x="810948" y="763531"/>
                  </a:moveTo>
                  <a:lnTo>
                    <a:pt x="933364" y="763531"/>
                  </a:lnTo>
                  <a:cubicBezTo>
                    <a:pt x="977880" y="763531"/>
                    <a:pt x="1014975" y="801318"/>
                    <a:pt x="1014975" y="847921"/>
                  </a:cubicBezTo>
                  <a:lnTo>
                    <a:pt x="1014975" y="920975"/>
                  </a:lnTo>
                  <a:cubicBezTo>
                    <a:pt x="1014975" y="942388"/>
                    <a:pt x="997664" y="960021"/>
                    <a:pt x="976643" y="960021"/>
                  </a:cubicBezTo>
                  <a:lnTo>
                    <a:pt x="768906" y="960021"/>
                  </a:lnTo>
                  <a:cubicBezTo>
                    <a:pt x="747884" y="960021"/>
                    <a:pt x="730573" y="942388"/>
                    <a:pt x="730573" y="920975"/>
                  </a:cubicBezTo>
                  <a:lnTo>
                    <a:pt x="730573" y="847921"/>
                  </a:lnTo>
                  <a:cubicBezTo>
                    <a:pt x="730573" y="801318"/>
                    <a:pt x="766432" y="763531"/>
                    <a:pt x="810948" y="763531"/>
                  </a:cubicBezTo>
                  <a:close/>
                  <a:moveTo>
                    <a:pt x="82821" y="763531"/>
                  </a:moveTo>
                  <a:lnTo>
                    <a:pt x="205799" y="763531"/>
                  </a:lnTo>
                  <a:cubicBezTo>
                    <a:pt x="252229" y="763531"/>
                    <a:pt x="289875" y="801318"/>
                    <a:pt x="289875" y="847921"/>
                  </a:cubicBezTo>
                  <a:lnTo>
                    <a:pt x="289875" y="920975"/>
                  </a:lnTo>
                  <a:cubicBezTo>
                    <a:pt x="289875" y="942388"/>
                    <a:pt x="272307" y="960021"/>
                    <a:pt x="249719" y="960021"/>
                  </a:cubicBezTo>
                  <a:lnTo>
                    <a:pt x="40156" y="960021"/>
                  </a:lnTo>
                  <a:cubicBezTo>
                    <a:pt x="17568" y="960021"/>
                    <a:pt x="0" y="942388"/>
                    <a:pt x="0" y="920975"/>
                  </a:cubicBezTo>
                  <a:lnTo>
                    <a:pt x="0" y="847921"/>
                  </a:lnTo>
                  <a:cubicBezTo>
                    <a:pt x="0" y="801318"/>
                    <a:pt x="37646" y="763531"/>
                    <a:pt x="82821" y="763531"/>
                  </a:cubicBezTo>
                  <a:close/>
                  <a:moveTo>
                    <a:pt x="522480" y="598742"/>
                  </a:moveTo>
                  <a:cubicBezTo>
                    <a:pt x="536532" y="598742"/>
                    <a:pt x="548029" y="610513"/>
                    <a:pt x="548029" y="624899"/>
                  </a:cubicBezTo>
                  <a:cubicBezTo>
                    <a:pt x="548029" y="640593"/>
                    <a:pt x="536532" y="652364"/>
                    <a:pt x="522480" y="652364"/>
                  </a:cubicBezTo>
                  <a:cubicBezTo>
                    <a:pt x="507150" y="652364"/>
                    <a:pt x="494376" y="640593"/>
                    <a:pt x="494376" y="624899"/>
                  </a:cubicBezTo>
                  <a:cubicBezTo>
                    <a:pt x="494376" y="610513"/>
                    <a:pt x="507150" y="598742"/>
                    <a:pt x="522480" y="598742"/>
                  </a:cubicBezTo>
                  <a:close/>
                  <a:moveTo>
                    <a:pt x="439442" y="598742"/>
                  </a:moveTo>
                  <a:cubicBezTo>
                    <a:pt x="453174" y="598742"/>
                    <a:pt x="465659" y="610513"/>
                    <a:pt x="465659" y="624899"/>
                  </a:cubicBezTo>
                  <a:cubicBezTo>
                    <a:pt x="465659" y="640593"/>
                    <a:pt x="453174" y="652364"/>
                    <a:pt x="439442" y="652364"/>
                  </a:cubicBezTo>
                  <a:cubicBezTo>
                    <a:pt x="424461" y="652364"/>
                    <a:pt x="411977" y="640593"/>
                    <a:pt x="411977" y="624899"/>
                  </a:cubicBezTo>
                  <a:cubicBezTo>
                    <a:pt x="411977" y="610513"/>
                    <a:pt x="424461" y="598742"/>
                    <a:pt x="439442" y="598742"/>
                  </a:cubicBezTo>
                  <a:close/>
                  <a:moveTo>
                    <a:pt x="604233" y="593251"/>
                  </a:moveTo>
                  <a:cubicBezTo>
                    <a:pt x="617966" y="593251"/>
                    <a:pt x="630450" y="604487"/>
                    <a:pt x="630450" y="619468"/>
                  </a:cubicBezTo>
                  <a:cubicBezTo>
                    <a:pt x="630450" y="634449"/>
                    <a:pt x="617966" y="646933"/>
                    <a:pt x="604233" y="646933"/>
                  </a:cubicBezTo>
                  <a:cubicBezTo>
                    <a:pt x="589252" y="646933"/>
                    <a:pt x="576768" y="634449"/>
                    <a:pt x="576768" y="619468"/>
                  </a:cubicBezTo>
                  <a:cubicBezTo>
                    <a:pt x="576768" y="604487"/>
                    <a:pt x="589252" y="593251"/>
                    <a:pt x="604233" y="593251"/>
                  </a:cubicBezTo>
                  <a:close/>
                  <a:moveTo>
                    <a:pt x="873392" y="593014"/>
                  </a:moveTo>
                  <a:cubicBezTo>
                    <a:pt x="839969" y="593014"/>
                    <a:pt x="813974" y="619010"/>
                    <a:pt x="813974" y="652432"/>
                  </a:cubicBezTo>
                  <a:cubicBezTo>
                    <a:pt x="813974" y="685855"/>
                    <a:pt x="839969" y="713088"/>
                    <a:pt x="873392" y="713088"/>
                  </a:cubicBezTo>
                  <a:cubicBezTo>
                    <a:pt x="905577" y="713088"/>
                    <a:pt x="932810" y="685855"/>
                    <a:pt x="932810" y="652432"/>
                  </a:cubicBezTo>
                  <a:cubicBezTo>
                    <a:pt x="932810" y="619010"/>
                    <a:pt x="905577" y="593014"/>
                    <a:pt x="873392" y="593014"/>
                  </a:cubicBezTo>
                  <a:close/>
                  <a:moveTo>
                    <a:pt x="142818" y="593014"/>
                  </a:moveTo>
                  <a:cubicBezTo>
                    <a:pt x="109395" y="593014"/>
                    <a:pt x="82162" y="619010"/>
                    <a:pt x="82162" y="652432"/>
                  </a:cubicBezTo>
                  <a:cubicBezTo>
                    <a:pt x="82162" y="685855"/>
                    <a:pt x="109395" y="713088"/>
                    <a:pt x="142818" y="713088"/>
                  </a:cubicBezTo>
                  <a:cubicBezTo>
                    <a:pt x="175003" y="713088"/>
                    <a:pt x="200998" y="685855"/>
                    <a:pt x="200998" y="652432"/>
                  </a:cubicBezTo>
                  <a:cubicBezTo>
                    <a:pt x="200998" y="619010"/>
                    <a:pt x="175003" y="593014"/>
                    <a:pt x="142818" y="593014"/>
                  </a:cubicBezTo>
                  <a:close/>
                  <a:moveTo>
                    <a:pt x="873392" y="565781"/>
                  </a:moveTo>
                  <a:cubicBezTo>
                    <a:pt x="920431" y="565781"/>
                    <a:pt x="960043" y="604155"/>
                    <a:pt x="960043" y="652432"/>
                  </a:cubicBezTo>
                  <a:cubicBezTo>
                    <a:pt x="960043" y="700709"/>
                    <a:pt x="920431" y="740321"/>
                    <a:pt x="873392" y="740321"/>
                  </a:cubicBezTo>
                  <a:cubicBezTo>
                    <a:pt x="823877" y="740321"/>
                    <a:pt x="785503" y="700709"/>
                    <a:pt x="785503" y="652432"/>
                  </a:cubicBezTo>
                  <a:cubicBezTo>
                    <a:pt x="785503" y="604155"/>
                    <a:pt x="823877" y="565781"/>
                    <a:pt x="873392" y="565781"/>
                  </a:cubicBezTo>
                  <a:close/>
                  <a:moveTo>
                    <a:pt x="142818" y="565781"/>
                  </a:moveTo>
                  <a:cubicBezTo>
                    <a:pt x="189857" y="565781"/>
                    <a:pt x="229469" y="604155"/>
                    <a:pt x="229469" y="652432"/>
                  </a:cubicBezTo>
                  <a:cubicBezTo>
                    <a:pt x="229469" y="700709"/>
                    <a:pt x="189857" y="740321"/>
                    <a:pt x="142818" y="740321"/>
                  </a:cubicBezTo>
                  <a:cubicBezTo>
                    <a:pt x="93303" y="740321"/>
                    <a:pt x="54929" y="700709"/>
                    <a:pt x="54929" y="652432"/>
                  </a:cubicBezTo>
                  <a:cubicBezTo>
                    <a:pt x="54929" y="604155"/>
                    <a:pt x="93303" y="565781"/>
                    <a:pt x="142818" y="565781"/>
                  </a:cubicBezTo>
                  <a:close/>
                  <a:moveTo>
                    <a:pt x="412172" y="499642"/>
                  </a:moveTo>
                  <a:cubicBezTo>
                    <a:pt x="389600" y="499642"/>
                    <a:pt x="372043" y="516976"/>
                    <a:pt x="372043" y="539264"/>
                  </a:cubicBezTo>
                  <a:lnTo>
                    <a:pt x="372043" y="696513"/>
                  </a:lnTo>
                  <a:cubicBezTo>
                    <a:pt x="372043" y="705180"/>
                    <a:pt x="368281" y="715085"/>
                    <a:pt x="362011" y="721276"/>
                  </a:cubicBezTo>
                  <a:lnTo>
                    <a:pt x="344454" y="741087"/>
                  </a:lnTo>
                  <a:cubicBezTo>
                    <a:pt x="343200" y="742325"/>
                    <a:pt x="343200" y="743563"/>
                    <a:pt x="343200" y="743563"/>
                  </a:cubicBezTo>
                  <a:cubicBezTo>
                    <a:pt x="344454" y="746040"/>
                    <a:pt x="344454" y="746040"/>
                    <a:pt x="345708" y="746040"/>
                  </a:cubicBezTo>
                  <a:lnTo>
                    <a:pt x="634138" y="746040"/>
                  </a:lnTo>
                  <a:cubicBezTo>
                    <a:pt x="656710" y="746040"/>
                    <a:pt x="674267" y="727467"/>
                    <a:pt x="674267" y="705180"/>
                  </a:cubicBezTo>
                  <a:lnTo>
                    <a:pt x="674267" y="539264"/>
                  </a:lnTo>
                  <a:cubicBezTo>
                    <a:pt x="674267" y="516976"/>
                    <a:pt x="656710" y="499642"/>
                    <a:pt x="634138" y="499642"/>
                  </a:cubicBezTo>
                  <a:close/>
                  <a:moveTo>
                    <a:pt x="412172" y="472402"/>
                  </a:moveTo>
                  <a:lnTo>
                    <a:pt x="634138" y="472402"/>
                  </a:lnTo>
                  <a:cubicBezTo>
                    <a:pt x="671759" y="472402"/>
                    <a:pt x="701856" y="502118"/>
                    <a:pt x="701856" y="539264"/>
                  </a:cubicBezTo>
                  <a:lnTo>
                    <a:pt x="701856" y="705180"/>
                  </a:lnTo>
                  <a:cubicBezTo>
                    <a:pt x="701856" y="743563"/>
                    <a:pt x="671759" y="773280"/>
                    <a:pt x="634138" y="773280"/>
                  </a:cubicBezTo>
                  <a:lnTo>
                    <a:pt x="345708" y="773280"/>
                  </a:lnTo>
                  <a:cubicBezTo>
                    <a:pt x="333168" y="773280"/>
                    <a:pt x="321881" y="765851"/>
                    <a:pt x="318119" y="754707"/>
                  </a:cubicBezTo>
                  <a:cubicBezTo>
                    <a:pt x="313103" y="744802"/>
                    <a:pt x="314357" y="731182"/>
                    <a:pt x="323135" y="723753"/>
                  </a:cubicBezTo>
                  <a:lnTo>
                    <a:pt x="341946" y="702704"/>
                  </a:lnTo>
                  <a:cubicBezTo>
                    <a:pt x="343200" y="701465"/>
                    <a:pt x="344454" y="698989"/>
                    <a:pt x="344454" y="696513"/>
                  </a:cubicBezTo>
                  <a:lnTo>
                    <a:pt x="344454" y="539264"/>
                  </a:lnTo>
                  <a:cubicBezTo>
                    <a:pt x="344454" y="502118"/>
                    <a:pt x="374551" y="472402"/>
                    <a:pt x="412172" y="472402"/>
                  </a:cubicBezTo>
                  <a:close/>
                  <a:moveTo>
                    <a:pt x="453901" y="225460"/>
                  </a:moveTo>
                  <a:cubicBezTo>
                    <a:pt x="424224" y="225460"/>
                    <a:pt x="400730" y="250651"/>
                    <a:pt x="400730" y="280881"/>
                  </a:cubicBezTo>
                  <a:lnTo>
                    <a:pt x="400730" y="353935"/>
                  </a:lnTo>
                  <a:cubicBezTo>
                    <a:pt x="400730" y="360232"/>
                    <a:pt x="405676" y="366530"/>
                    <a:pt x="411859" y="366530"/>
                  </a:cubicBezTo>
                  <a:lnTo>
                    <a:pt x="618359" y="366530"/>
                  </a:lnTo>
                  <a:cubicBezTo>
                    <a:pt x="624542" y="366530"/>
                    <a:pt x="629488" y="360232"/>
                    <a:pt x="629488" y="353935"/>
                  </a:cubicBezTo>
                  <a:lnTo>
                    <a:pt x="629488" y="280881"/>
                  </a:lnTo>
                  <a:cubicBezTo>
                    <a:pt x="629488" y="250651"/>
                    <a:pt x="605994" y="225460"/>
                    <a:pt x="576317" y="225460"/>
                  </a:cubicBezTo>
                  <a:close/>
                  <a:moveTo>
                    <a:pt x="453901" y="197750"/>
                  </a:moveTo>
                  <a:lnTo>
                    <a:pt x="576317" y="197750"/>
                  </a:lnTo>
                  <a:cubicBezTo>
                    <a:pt x="620832" y="197750"/>
                    <a:pt x="657928" y="235537"/>
                    <a:pt x="657928" y="280881"/>
                  </a:cubicBezTo>
                  <a:lnTo>
                    <a:pt x="657928" y="353935"/>
                  </a:lnTo>
                  <a:cubicBezTo>
                    <a:pt x="657928" y="376607"/>
                    <a:pt x="639380" y="394240"/>
                    <a:pt x="618359" y="394240"/>
                  </a:cubicBezTo>
                  <a:lnTo>
                    <a:pt x="411859" y="394240"/>
                  </a:lnTo>
                  <a:cubicBezTo>
                    <a:pt x="389601" y="394240"/>
                    <a:pt x="373526" y="376607"/>
                    <a:pt x="373526" y="353935"/>
                  </a:cubicBezTo>
                  <a:lnTo>
                    <a:pt x="373526" y="280881"/>
                  </a:lnTo>
                  <a:cubicBezTo>
                    <a:pt x="373526" y="235537"/>
                    <a:pt x="409385" y="197750"/>
                    <a:pt x="453901" y="197750"/>
                  </a:cubicBezTo>
                  <a:close/>
                  <a:moveTo>
                    <a:pt x="685947" y="156305"/>
                  </a:moveTo>
                  <a:cubicBezTo>
                    <a:pt x="831228" y="213732"/>
                    <a:pt x="938936" y="339822"/>
                    <a:pt x="974004" y="492129"/>
                  </a:cubicBezTo>
                  <a:cubicBezTo>
                    <a:pt x="976509" y="499619"/>
                    <a:pt x="970246" y="507110"/>
                    <a:pt x="963984" y="508358"/>
                  </a:cubicBezTo>
                  <a:cubicBezTo>
                    <a:pt x="962732" y="509607"/>
                    <a:pt x="961480" y="509607"/>
                    <a:pt x="960227" y="509607"/>
                  </a:cubicBezTo>
                  <a:cubicBezTo>
                    <a:pt x="953965" y="509607"/>
                    <a:pt x="948955" y="504613"/>
                    <a:pt x="946450" y="498371"/>
                  </a:cubicBezTo>
                  <a:cubicBezTo>
                    <a:pt x="913888" y="354803"/>
                    <a:pt x="812442" y="237452"/>
                    <a:pt x="674675" y="182522"/>
                  </a:cubicBezTo>
                  <a:cubicBezTo>
                    <a:pt x="668413" y="178776"/>
                    <a:pt x="664656" y="171286"/>
                    <a:pt x="667161" y="163795"/>
                  </a:cubicBezTo>
                  <a:cubicBezTo>
                    <a:pt x="670918" y="156305"/>
                    <a:pt x="678433" y="153808"/>
                    <a:pt x="685947" y="156305"/>
                  </a:cubicBezTo>
                  <a:close/>
                  <a:moveTo>
                    <a:pt x="334504" y="156305"/>
                  </a:moveTo>
                  <a:cubicBezTo>
                    <a:pt x="338261" y="155057"/>
                    <a:pt x="342018" y="155057"/>
                    <a:pt x="345149" y="156305"/>
                  </a:cubicBezTo>
                  <a:cubicBezTo>
                    <a:pt x="348280" y="157553"/>
                    <a:pt x="350785" y="160050"/>
                    <a:pt x="352037" y="163795"/>
                  </a:cubicBezTo>
                  <a:cubicBezTo>
                    <a:pt x="355795" y="170037"/>
                    <a:pt x="352037" y="178776"/>
                    <a:pt x="344523" y="182522"/>
                  </a:cubicBezTo>
                  <a:cubicBezTo>
                    <a:pt x="206759" y="236203"/>
                    <a:pt x="105314" y="354803"/>
                    <a:pt x="72751" y="498371"/>
                  </a:cubicBezTo>
                  <a:cubicBezTo>
                    <a:pt x="71499" y="504613"/>
                    <a:pt x="65237" y="509607"/>
                    <a:pt x="58975" y="509607"/>
                  </a:cubicBezTo>
                  <a:cubicBezTo>
                    <a:pt x="58975" y="509607"/>
                    <a:pt x="56470" y="509607"/>
                    <a:pt x="56470" y="508358"/>
                  </a:cubicBezTo>
                  <a:cubicBezTo>
                    <a:pt x="48956" y="507110"/>
                    <a:pt x="43946" y="499619"/>
                    <a:pt x="45198" y="492129"/>
                  </a:cubicBezTo>
                  <a:cubicBezTo>
                    <a:pt x="80266" y="339822"/>
                    <a:pt x="187972" y="213732"/>
                    <a:pt x="334504" y="156305"/>
                  </a:cubicBezTo>
                  <a:close/>
                  <a:moveTo>
                    <a:pt x="516346" y="27233"/>
                  </a:moveTo>
                  <a:cubicBezTo>
                    <a:pt x="482923" y="27233"/>
                    <a:pt x="455690" y="54466"/>
                    <a:pt x="455690" y="86651"/>
                  </a:cubicBezTo>
                  <a:cubicBezTo>
                    <a:pt x="455690" y="120074"/>
                    <a:pt x="482923" y="147307"/>
                    <a:pt x="516346" y="147307"/>
                  </a:cubicBezTo>
                  <a:cubicBezTo>
                    <a:pt x="548531" y="147307"/>
                    <a:pt x="575764" y="120074"/>
                    <a:pt x="575764" y="86651"/>
                  </a:cubicBezTo>
                  <a:cubicBezTo>
                    <a:pt x="575764" y="54466"/>
                    <a:pt x="548531" y="27233"/>
                    <a:pt x="516346" y="27233"/>
                  </a:cubicBezTo>
                  <a:close/>
                  <a:moveTo>
                    <a:pt x="516346" y="0"/>
                  </a:moveTo>
                  <a:cubicBezTo>
                    <a:pt x="564623" y="0"/>
                    <a:pt x="602997" y="38374"/>
                    <a:pt x="602997" y="86651"/>
                  </a:cubicBezTo>
                  <a:cubicBezTo>
                    <a:pt x="602997" y="136166"/>
                    <a:pt x="564623" y="174540"/>
                    <a:pt x="516346" y="174540"/>
                  </a:cubicBezTo>
                  <a:cubicBezTo>
                    <a:pt x="466831" y="174540"/>
                    <a:pt x="428457" y="136166"/>
                    <a:pt x="428457" y="86651"/>
                  </a:cubicBezTo>
                  <a:cubicBezTo>
                    <a:pt x="428457" y="38374"/>
                    <a:pt x="466831" y="0"/>
                    <a:pt x="5163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A442DE-A9EB-FF45-B347-7145747B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599" y="5984611"/>
              <a:ext cx="1042431" cy="1064405"/>
            </a:xfrm>
            <a:custGeom>
              <a:avLst/>
              <a:gdLst>
                <a:gd name="connsiteX0" fmla="*/ 1028730 w 1042431"/>
                <a:gd name="connsiteY0" fmla="*/ 670148 h 1064405"/>
                <a:gd name="connsiteX1" fmla="*/ 1042431 w 1042431"/>
                <a:gd name="connsiteY1" fmla="*/ 683829 h 1064405"/>
                <a:gd name="connsiteX2" fmla="*/ 1042431 w 1042431"/>
                <a:gd name="connsiteY2" fmla="*/ 763427 h 1064405"/>
                <a:gd name="connsiteX3" fmla="*/ 978910 w 1042431"/>
                <a:gd name="connsiteY3" fmla="*/ 867898 h 1064405"/>
                <a:gd name="connsiteX4" fmla="*/ 978910 w 1042431"/>
                <a:gd name="connsiteY4" fmla="*/ 1050724 h 1064405"/>
                <a:gd name="connsiteX5" fmla="*/ 965209 w 1042431"/>
                <a:gd name="connsiteY5" fmla="*/ 1064405 h 1064405"/>
                <a:gd name="connsiteX6" fmla="*/ 951509 w 1042431"/>
                <a:gd name="connsiteY6" fmla="*/ 1050724 h 1064405"/>
                <a:gd name="connsiteX7" fmla="*/ 951509 w 1042431"/>
                <a:gd name="connsiteY7" fmla="*/ 877848 h 1064405"/>
                <a:gd name="connsiteX8" fmla="*/ 922862 w 1042431"/>
                <a:gd name="connsiteY8" fmla="*/ 880335 h 1064405"/>
                <a:gd name="connsiteX9" fmla="*/ 843150 w 1042431"/>
                <a:gd name="connsiteY9" fmla="*/ 880335 h 1064405"/>
                <a:gd name="connsiteX10" fmla="*/ 829449 w 1042431"/>
                <a:gd name="connsiteY10" fmla="*/ 867898 h 1064405"/>
                <a:gd name="connsiteX11" fmla="*/ 843150 w 1042431"/>
                <a:gd name="connsiteY11" fmla="*/ 854217 h 1064405"/>
                <a:gd name="connsiteX12" fmla="*/ 922862 w 1042431"/>
                <a:gd name="connsiteY12" fmla="*/ 854217 h 1064405"/>
                <a:gd name="connsiteX13" fmla="*/ 1013784 w 1042431"/>
                <a:gd name="connsiteY13" fmla="*/ 763427 h 1064405"/>
                <a:gd name="connsiteX14" fmla="*/ 1013784 w 1042431"/>
                <a:gd name="connsiteY14" fmla="*/ 683829 h 1064405"/>
                <a:gd name="connsiteX15" fmla="*/ 1028730 w 1042431"/>
                <a:gd name="connsiteY15" fmla="*/ 670148 h 1064405"/>
                <a:gd name="connsiteX16" fmla="*/ 13701 w 1042431"/>
                <a:gd name="connsiteY16" fmla="*/ 670148 h 1064405"/>
                <a:gd name="connsiteX17" fmla="*/ 27401 w 1042431"/>
                <a:gd name="connsiteY17" fmla="*/ 683829 h 1064405"/>
                <a:gd name="connsiteX18" fmla="*/ 27401 w 1042431"/>
                <a:gd name="connsiteY18" fmla="*/ 763427 h 1064405"/>
                <a:gd name="connsiteX19" fmla="*/ 119571 w 1042431"/>
                <a:gd name="connsiteY19" fmla="*/ 854217 h 1064405"/>
                <a:gd name="connsiteX20" fmla="*/ 198039 w 1042431"/>
                <a:gd name="connsiteY20" fmla="*/ 854217 h 1064405"/>
                <a:gd name="connsiteX21" fmla="*/ 212985 w 1042431"/>
                <a:gd name="connsiteY21" fmla="*/ 867898 h 1064405"/>
                <a:gd name="connsiteX22" fmla="*/ 198039 w 1042431"/>
                <a:gd name="connsiteY22" fmla="*/ 880335 h 1064405"/>
                <a:gd name="connsiteX23" fmla="*/ 119571 w 1042431"/>
                <a:gd name="connsiteY23" fmla="*/ 880335 h 1064405"/>
                <a:gd name="connsiteX24" fmla="*/ 90923 w 1042431"/>
                <a:gd name="connsiteY24" fmla="*/ 877848 h 1064405"/>
                <a:gd name="connsiteX25" fmla="*/ 90923 w 1042431"/>
                <a:gd name="connsiteY25" fmla="*/ 1050724 h 1064405"/>
                <a:gd name="connsiteX26" fmla="*/ 77223 w 1042431"/>
                <a:gd name="connsiteY26" fmla="*/ 1064405 h 1064405"/>
                <a:gd name="connsiteX27" fmla="*/ 63522 w 1042431"/>
                <a:gd name="connsiteY27" fmla="*/ 1050724 h 1064405"/>
                <a:gd name="connsiteX28" fmla="*/ 63522 w 1042431"/>
                <a:gd name="connsiteY28" fmla="*/ 867898 h 1064405"/>
                <a:gd name="connsiteX29" fmla="*/ 0 w 1042431"/>
                <a:gd name="connsiteY29" fmla="*/ 763427 h 1064405"/>
                <a:gd name="connsiteX30" fmla="*/ 0 w 1042431"/>
                <a:gd name="connsiteY30" fmla="*/ 683829 h 1064405"/>
                <a:gd name="connsiteX31" fmla="*/ 13701 w 1042431"/>
                <a:gd name="connsiteY31" fmla="*/ 670148 h 1064405"/>
                <a:gd name="connsiteX32" fmla="*/ 260933 w 1042431"/>
                <a:gd name="connsiteY32" fmla="*/ 637191 h 1064405"/>
                <a:gd name="connsiteX33" fmla="*/ 785741 w 1042431"/>
                <a:gd name="connsiteY33" fmla="*/ 637191 h 1064405"/>
                <a:gd name="connsiteX34" fmla="*/ 800736 w 1042431"/>
                <a:gd name="connsiteY34" fmla="*/ 650932 h 1064405"/>
                <a:gd name="connsiteX35" fmla="*/ 785741 w 1042431"/>
                <a:gd name="connsiteY35" fmla="*/ 664673 h 1064405"/>
                <a:gd name="connsiteX36" fmla="*/ 538332 w 1042431"/>
                <a:gd name="connsiteY36" fmla="*/ 664673 h 1064405"/>
                <a:gd name="connsiteX37" fmla="*/ 538332 w 1042431"/>
                <a:gd name="connsiteY37" fmla="*/ 1050659 h 1064405"/>
                <a:gd name="connsiteX38" fmla="*/ 523337 w 1042431"/>
                <a:gd name="connsiteY38" fmla="*/ 1064400 h 1064405"/>
                <a:gd name="connsiteX39" fmla="*/ 509592 w 1042431"/>
                <a:gd name="connsiteY39" fmla="*/ 1050659 h 1064405"/>
                <a:gd name="connsiteX40" fmla="*/ 509592 w 1042431"/>
                <a:gd name="connsiteY40" fmla="*/ 664673 h 1064405"/>
                <a:gd name="connsiteX41" fmla="*/ 260933 w 1042431"/>
                <a:gd name="connsiteY41" fmla="*/ 664673 h 1064405"/>
                <a:gd name="connsiteX42" fmla="*/ 247188 w 1042431"/>
                <a:gd name="connsiteY42" fmla="*/ 650932 h 1064405"/>
                <a:gd name="connsiteX43" fmla="*/ 260933 w 1042431"/>
                <a:gd name="connsiteY43" fmla="*/ 637191 h 1064405"/>
                <a:gd name="connsiteX44" fmla="*/ 899338 w 1042431"/>
                <a:gd name="connsiteY44" fmla="*/ 407679 h 1064405"/>
                <a:gd name="connsiteX45" fmla="*/ 868217 w 1042431"/>
                <a:gd name="connsiteY45" fmla="*/ 423879 h 1064405"/>
                <a:gd name="connsiteX46" fmla="*/ 853279 w 1042431"/>
                <a:gd name="connsiteY46" fmla="*/ 442571 h 1064405"/>
                <a:gd name="connsiteX47" fmla="*/ 802242 w 1042431"/>
                <a:gd name="connsiteY47" fmla="*/ 517341 h 1064405"/>
                <a:gd name="connsiteX48" fmla="*/ 759918 w 1042431"/>
                <a:gd name="connsiteY48" fmla="*/ 538525 h 1064405"/>
                <a:gd name="connsiteX49" fmla="*/ 671535 w 1042431"/>
                <a:gd name="connsiteY49" fmla="*/ 538525 h 1064405"/>
                <a:gd name="connsiteX50" fmla="*/ 660332 w 1042431"/>
                <a:gd name="connsiteY50" fmla="*/ 560956 h 1064405"/>
                <a:gd name="connsiteX51" fmla="*/ 671535 w 1042431"/>
                <a:gd name="connsiteY51" fmla="*/ 580895 h 1064405"/>
                <a:gd name="connsiteX52" fmla="*/ 807221 w 1042431"/>
                <a:gd name="connsiteY52" fmla="*/ 580895 h 1064405"/>
                <a:gd name="connsiteX53" fmla="*/ 823404 w 1042431"/>
                <a:gd name="connsiteY53" fmla="*/ 572172 h 1064405"/>
                <a:gd name="connsiteX54" fmla="*/ 889379 w 1042431"/>
                <a:gd name="connsiteY54" fmla="*/ 487433 h 1064405"/>
                <a:gd name="connsiteX55" fmla="*/ 909296 w 1042431"/>
                <a:gd name="connsiteY55" fmla="*/ 484941 h 1064405"/>
                <a:gd name="connsiteX56" fmla="*/ 911786 w 1042431"/>
                <a:gd name="connsiteY56" fmla="*/ 504879 h 1064405"/>
                <a:gd name="connsiteX57" fmla="*/ 889379 w 1042431"/>
                <a:gd name="connsiteY57" fmla="*/ 532295 h 1064405"/>
                <a:gd name="connsiteX58" fmla="*/ 889379 w 1042431"/>
                <a:gd name="connsiteY58" fmla="*/ 675603 h 1064405"/>
                <a:gd name="connsiteX59" fmla="*/ 850790 w 1042431"/>
                <a:gd name="connsiteY59" fmla="*/ 712988 h 1064405"/>
                <a:gd name="connsiteX60" fmla="*/ 735021 w 1042431"/>
                <a:gd name="connsiteY60" fmla="*/ 712988 h 1064405"/>
                <a:gd name="connsiteX61" fmla="*/ 705146 w 1042431"/>
                <a:gd name="connsiteY61" fmla="*/ 742895 h 1064405"/>
                <a:gd name="connsiteX62" fmla="*/ 705146 w 1042431"/>
                <a:gd name="connsiteY62" fmla="*/ 1007081 h 1064405"/>
                <a:gd name="connsiteX63" fmla="*/ 715104 w 1042431"/>
                <a:gd name="connsiteY63" fmla="*/ 1029512 h 1064405"/>
                <a:gd name="connsiteX64" fmla="*/ 737511 w 1042431"/>
                <a:gd name="connsiteY64" fmla="*/ 1036989 h 1064405"/>
                <a:gd name="connsiteX65" fmla="*/ 763652 w 1042431"/>
                <a:gd name="connsiteY65" fmla="*/ 1005835 h 1064405"/>
                <a:gd name="connsiteX66" fmla="*/ 763652 w 1042431"/>
                <a:gd name="connsiteY66" fmla="*/ 808942 h 1064405"/>
                <a:gd name="connsiteX67" fmla="*/ 800997 w 1042431"/>
                <a:gd name="connsiteY67" fmla="*/ 772803 h 1064405"/>
                <a:gd name="connsiteX68" fmla="*/ 919255 w 1042431"/>
                <a:gd name="connsiteY68" fmla="*/ 772803 h 1064405"/>
                <a:gd name="connsiteX69" fmla="*/ 949130 w 1042431"/>
                <a:gd name="connsiteY69" fmla="*/ 742895 h 1064405"/>
                <a:gd name="connsiteX70" fmla="*/ 949130 w 1042431"/>
                <a:gd name="connsiteY70" fmla="*/ 438833 h 1064405"/>
                <a:gd name="connsiteX71" fmla="*/ 922989 w 1042431"/>
                <a:gd name="connsiteY71" fmla="*/ 407679 h 1064405"/>
                <a:gd name="connsiteX72" fmla="*/ 916765 w 1042431"/>
                <a:gd name="connsiteY72" fmla="*/ 407679 h 1064405"/>
                <a:gd name="connsiteX73" fmla="*/ 915520 w 1042431"/>
                <a:gd name="connsiteY73" fmla="*/ 407679 h 1064405"/>
                <a:gd name="connsiteX74" fmla="*/ 118387 w 1042431"/>
                <a:gd name="connsiteY74" fmla="*/ 407679 h 1064405"/>
                <a:gd name="connsiteX75" fmla="*/ 92151 w 1042431"/>
                <a:gd name="connsiteY75" fmla="*/ 438833 h 1064405"/>
                <a:gd name="connsiteX76" fmla="*/ 92151 w 1042431"/>
                <a:gd name="connsiteY76" fmla="*/ 742895 h 1064405"/>
                <a:gd name="connsiteX77" fmla="*/ 122135 w 1042431"/>
                <a:gd name="connsiteY77" fmla="*/ 772803 h 1064405"/>
                <a:gd name="connsiteX78" fmla="*/ 242070 w 1042431"/>
                <a:gd name="connsiteY78" fmla="*/ 772803 h 1064405"/>
                <a:gd name="connsiteX79" fmla="*/ 278301 w 1042431"/>
                <a:gd name="connsiteY79" fmla="*/ 808942 h 1064405"/>
                <a:gd name="connsiteX80" fmla="*/ 278301 w 1042431"/>
                <a:gd name="connsiteY80" fmla="*/ 1005835 h 1064405"/>
                <a:gd name="connsiteX81" fmla="*/ 304537 w 1042431"/>
                <a:gd name="connsiteY81" fmla="*/ 1036989 h 1064405"/>
                <a:gd name="connsiteX82" fmla="*/ 327024 w 1042431"/>
                <a:gd name="connsiteY82" fmla="*/ 1029512 h 1064405"/>
                <a:gd name="connsiteX83" fmla="*/ 337019 w 1042431"/>
                <a:gd name="connsiteY83" fmla="*/ 1007081 h 1064405"/>
                <a:gd name="connsiteX84" fmla="*/ 337019 w 1042431"/>
                <a:gd name="connsiteY84" fmla="*/ 742895 h 1064405"/>
                <a:gd name="connsiteX85" fmla="*/ 307035 w 1042431"/>
                <a:gd name="connsiteY85" fmla="*/ 712988 h 1064405"/>
                <a:gd name="connsiteX86" fmla="*/ 190848 w 1042431"/>
                <a:gd name="connsiteY86" fmla="*/ 712988 h 1064405"/>
                <a:gd name="connsiteX87" fmla="*/ 152118 w 1042431"/>
                <a:gd name="connsiteY87" fmla="*/ 675603 h 1064405"/>
                <a:gd name="connsiteX88" fmla="*/ 152118 w 1042431"/>
                <a:gd name="connsiteY88" fmla="*/ 532295 h 1064405"/>
                <a:gd name="connsiteX89" fmla="*/ 130880 w 1042431"/>
                <a:gd name="connsiteY89" fmla="*/ 504879 h 1064405"/>
                <a:gd name="connsiteX90" fmla="*/ 132129 w 1042431"/>
                <a:gd name="connsiteY90" fmla="*/ 484941 h 1064405"/>
                <a:gd name="connsiteX91" fmla="*/ 152118 w 1042431"/>
                <a:gd name="connsiteY91" fmla="*/ 487433 h 1064405"/>
                <a:gd name="connsiteX92" fmla="*/ 218333 w 1042431"/>
                <a:gd name="connsiteY92" fmla="*/ 572172 h 1064405"/>
                <a:gd name="connsiteX93" fmla="*/ 234574 w 1042431"/>
                <a:gd name="connsiteY93" fmla="*/ 580895 h 1064405"/>
                <a:gd name="connsiteX94" fmla="*/ 370751 w 1042431"/>
                <a:gd name="connsiteY94" fmla="*/ 580895 h 1064405"/>
                <a:gd name="connsiteX95" fmla="*/ 381995 w 1042431"/>
                <a:gd name="connsiteY95" fmla="*/ 560956 h 1064405"/>
                <a:gd name="connsiteX96" fmla="*/ 370751 w 1042431"/>
                <a:gd name="connsiteY96" fmla="*/ 538525 h 1064405"/>
                <a:gd name="connsiteX97" fmla="*/ 282049 w 1042431"/>
                <a:gd name="connsiteY97" fmla="*/ 538525 h 1064405"/>
                <a:gd name="connsiteX98" fmla="*/ 239571 w 1042431"/>
                <a:gd name="connsiteY98" fmla="*/ 517341 h 1064405"/>
                <a:gd name="connsiteX99" fmla="*/ 188349 w 1042431"/>
                <a:gd name="connsiteY99" fmla="*/ 442571 h 1064405"/>
                <a:gd name="connsiteX100" fmla="*/ 173357 w 1042431"/>
                <a:gd name="connsiteY100" fmla="*/ 422633 h 1064405"/>
                <a:gd name="connsiteX101" fmla="*/ 142124 w 1042431"/>
                <a:gd name="connsiteY101" fmla="*/ 407679 h 1064405"/>
                <a:gd name="connsiteX102" fmla="*/ 125883 w 1042431"/>
                <a:gd name="connsiteY102" fmla="*/ 407679 h 1064405"/>
                <a:gd name="connsiteX103" fmla="*/ 124633 w 1042431"/>
                <a:gd name="connsiteY103" fmla="*/ 407679 h 1064405"/>
                <a:gd name="connsiteX104" fmla="*/ 118387 w 1042431"/>
                <a:gd name="connsiteY104" fmla="*/ 407679 h 1064405"/>
                <a:gd name="connsiteX105" fmla="*/ 899338 w 1042431"/>
                <a:gd name="connsiteY105" fmla="*/ 380263 h 1064405"/>
                <a:gd name="connsiteX106" fmla="*/ 915520 w 1042431"/>
                <a:gd name="connsiteY106" fmla="*/ 380263 h 1064405"/>
                <a:gd name="connsiteX107" fmla="*/ 926724 w 1042431"/>
                <a:gd name="connsiteY107" fmla="*/ 380263 h 1064405"/>
                <a:gd name="connsiteX108" fmla="*/ 976516 w 1042431"/>
                <a:gd name="connsiteY108" fmla="*/ 438833 h 1064405"/>
                <a:gd name="connsiteX109" fmla="*/ 976516 w 1042431"/>
                <a:gd name="connsiteY109" fmla="*/ 742895 h 1064405"/>
                <a:gd name="connsiteX110" fmla="*/ 919255 w 1042431"/>
                <a:gd name="connsiteY110" fmla="*/ 800219 h 1064405"/>
                <a:gd name="connsiteX111" fmla="*/ 800997 w 1042431"/>
                <a:gd name="connsiteY111" fmla="*/ 800219 h 1064405"/>
                <a:gd name="connsiteX112" fmla="*/ 792283 w 1042431"/>
                <a:gd name="connsiteY112" fmla="*/ 808942 h 1064405"/>
                <a:gd name="connsiteX113" fmla="*/ 792283 w 1042431"/>
                <a:gd name="connsiteY113" fmla="*/ 1005835 h 1064405"/>
                <a:gd name="connsiteX114" fmla="*/ 740001 w 1042431"/>
                <a:gd name="connsiteY114" fmla="*/ 1064404 h 1064405"/>
                <a:gd name="connsiteX115" fmla="*/ 735021 w 1042431"/>
                <a:gd name="connsiteY115" fmla="*/ 1064404 h 1064405"/>
                <a:gd name="connsiteX116" fmla="*/ 696432 w 1042431"/>
                <a:gd name="connsiteY116" fmla="*/ 1049450 h 1064405"/>
                <a:gd name="connsiteX117" fmla="*/ 677760 w 1042431"/>
                <a:gd name="connsiteY117" fmla="*/ 1007081 h 1064405"/>
                <a:gd name="connsiteX118" fmla="*/ 677760 w 1042431"/>
                <a:gd name="connsiteY118" fmla="*/ 742895 h 1064405"/>
                <a:gd name="connsiteX119" fmla="*/ 735021 w 1042431"/>
                <a:gd name="connsiteY119" fmla="*/ 685572 h 1064405"/>
                <a:gd name="connsiteX120" fmla="*/ 850790 w 1042431"/>
                <a:gd name="connsiteY120" fmla="*/ 685572 h 1064405"/>
                <a:gd name="connsiteX121" fmla="*/ 861993 w 1042431"/>
                <a:gd name="connsiteY121" fmla="*/ 675603 h 1064405"/>
                <a:gd name="connsiteX122" fmla="*/ 861993 w 1042431"/>
                <a:gd name="connsiteY122" fmla="*/ 568433 h 1064405"/>
                <a:gd name="connsiteX123" fmla="*/ 845810 w 1042431"/>
                <a:gd name="connsiteY123" fmla="*/ 589618 h 1064405"/>
                <a:gd name="connsiteX124" fmla="*/ 807221 w 1042431"/>
                <a:gd name="connsiteY124" fmla="*/ 608310 h 1064405"/>
                <a:gd name="connsiteX125" fmla="*/ 667801 w 1042431"/>
                <a:gd name="connsiteY125" fmla="*/ 608310 h 1064405"/>
                <a:gd name="connsiteX126" fmla="*/ 661577 w 1042431"/>
                <a:gd name="connsiteY126" fmla="*/ 605818 h 1064405"/>
                <a:gd name="connsiteX127" fmla="*/ 631701 w 1042431"/>
                <a:gd name="connsiteY127" fmla="*/ 562202 h 1064405"/>
                <a:gd name="connsiteX128" fmla="*/ 657842 w 1042431"/>
                <a:gd name="connsiteY128" fmla="*/ 514848 h 1064405"/>
                <a:gd name="connsiteX129" fmla="*/ 660332 w 1042431"/>
                <a:gd name="connsiteY129" fmla="*/ 512356 h 1064405"/>
                <a:gd name="connsiteX130" fmla="*/ 667801 w 1042431"/>
                <a:gd name="connsiteY130" fmla="*/ 511110 h 1064405"/>
                <a:gd name="connsiteX131" fmla="*/ 759918 w 1042431"/>
                <a:gd name="connsiteY131" fmla="*/ 511110 h 1064405"/>
                <a:gd name="connsiteX132" fmla="*/ 778590 w 1042431"/>
                <a:gd name="connsiteY132" fmla="*/ 501141 h 1064405"/>
                <a:gd name="connsiteX133" fmla="*/ 830872 w 1042431"/>
                <a:gd name="connsiteY133" fmla="*/ 426371 h 1064405"/>
                <a:gd name="connsiteX134" fmla="*/ 845810 w 1042431"/>
                <a:gd name="connsiteY134" fmla="*/ 406433 h 1064405"/>
                <a:gd name="connsiteX135" fmla="*/ 899338 w 1042431"/>
                <a:gd name="connsiteY135" fmla="*/ 380263 h 1064405"/>
                <a:gd name="connsiteX136" fmla="*/ 114639 w 1042431"/>
                <a:gd name="connsiteY136" fmla="*/ 380263 h 1064405"/>
                <a:gd name="connsiteX137" fmla="*/ 125883 w 1042431"/>
                <a:gd name="connsiteY137" fmla="*/ 380263 h 1064405"/>
                <a:gd name="connsiteX138" fmla="*/ 142124 w 1042431"/>
                <a:gd name="connsiteY138" fmla="*/ 380263 h 1064405"/>
                <a:gd name="connsiteX139" fmla="*/ 195845 w 1042431"/>
                <a:gd name="connsiteY139" fmla="*/ 406433 h 1064405"/>
                <a:gd name="connsiteX140" fmla="*/ 210837 w 1042431"/>
                <a:gd name="connsiteY140" fmla="*/ 426371 h 1064405"/>
                <a:gd name="connsiteX141" fmla="*/ 263309 w 1042431"/>
                <a:gd name="connsiteY141" fmla="*/ 501141 h 1064405"/>
                <a:gd name="connsiteX142" fmla="*/ 282049 w 1042431"/>
                <a:gd name="connsiteY142" fmla="*/ 511110 h 1064405"/>
                <a:gd name="connsiteX143" fmla="*/ 374499 w 1042431"/>
                <a:gd name="connsiteY143" fmla="*/ 511110 h 1064405"/>
                <a:gd name="connsiteX144" fmla="*/ 381995 w 1042431"/>
                <a:gd name="connsiteY144" fmla="*/ 512356 h 1064405"/>
                <a:gd name="connsiteX145" fmla="*/ 385743 w 1042431"/>
                <a:gd name="connsiteY145" fmla="*/ 514848 h 1064405"/>
                <a:gd name="connsiteX146" fmla="*/ 409481 w 1042431"/>
                <a:gd name="connsiteY146" fmla="*/ 562202 h 1064405"/>
                <a:gd name="connsiteX147" fmla="*/ 380746 w 1042431"/>
                <a:gd name="connsiteY147" fmla="*/ 605818 h 1064405"/>
                <a:gd name="connsiteX148" fmla="*/ 374499 w 1042431"/>
                <a:gd name="connsiteY148" fmla="*/ 608310 h 1064405"/>
                <a:gd name="connsiteX149" fmla="*/ 234574 w 1042431"/>
                <a:gd name="connsiteY149" fmla="*/ 608310 h 1064405"/>
                <a:gd name="connsiteX150" fmla="*/ 195845 w 1042431"/>
                <a:gd name="connsiteY150" fmla="*/ 589618 h 1064405"/>
                <a:gd name="connsiteX151" fmla="*/ 179604 w 1042431"/>
                <a:gd name="connsiteY151" fmla="*/ 568433 h 1064405"/>
                <a:gd name="connsiteX152" fmla="*/ 179604 w 1042431"/>
                <a:gd name="connsiteY152" fmla="*/ 675603 h 1064405"/>
                <a:gd name="connsiteX153" fmla="*/ 190848 w 1042431"/>
                <a:gd name="connsiteY153" fmla="*/ 685572 h 1064405"/>
                <a:gd name="connsiteX154" fmla="*/ 307035 w 1042431"/>
                <a:gd name="connsiteY154" fmla="*/ 685572 h 1064405"/>
                <a:gd name="connsiteX155" fmla="*/ 364504 w 1042431"/>
                <a:gd name="connsiteY155" fmla="*/ 742895 h 1064405"/>
                <a:gd name="connsiteX156" fmla="*/ 364504 w 1042431"/>
                <a:gd name="connsiteY156" fmla="*/ 1007081 h 1064405"/>
                <a:gd name="connsiteX157" fmla="*/ 347014 w 1042431"/>
                <a:gd name="connsiteY157" fmla="*/ 1049450 h 1064405"/>
                <a:gd name="connsiteX158" fmla="*/ 307035 w 1042431"/>
                <a:gd name="connsiteY158" fmla="*/ 1064404 h 1064405"/>
                <a:gd name="connsiteX159" fmla="*/ 302038 w 1042431"/>
                <a:gd name="connsiteY159" fmla="*/ 1064404 h 1064405"/>
                <a:gd name="connsiteX160" fmla="*/ 249566 w 1042431"/>
                <a:gd name="connsiteY160" fmla="*/ 1005835 h 1064405"/>
                <a:gd name="connsiteX161" fmla="*/ 249566 w 1042431"/>
                <a:gd name="connsiteY161" fmla="*/ 808942 h 1064405"/>
                <a:gd name="connsiteX162" fmla="*/ 242070 w 1042431"/>
                <a:gd name="connsiteY162" fmla="*/ 800219 h 1064405"/>
                <a:gd name="connsiteX163" fmla="*/ 122135 w 1042431"/>
                <a:gd name="connsiteY163" fmla="*/ 800219 h 1064405"/>
                <a:gd name="connsiteX164" fmla="*/ 65915 w 1042431"/>
                <a:gd name="connsiteY164" fmla="*/ 742895 h 1064405"/>
                <a:gd name="connsiteX165" fmla="*/ 65915 w 1042431"/>
                <a:gd name="connsiteY165" fmla="*/ 438833 h 1064405"/>
                <a:gd name="connsiteX166" fmla="*/ 114639 w 1042431"/>
                <a:gd name="connsiteY166" fmla="*/ 380263 h 1064405"/>
                <a:gd name="connsiteX167" fmla="*/ 481555 w 1042431"/>
                <a:gd name="connsiteY167" fmla="*/ 300867 h 1064405"/>
                <a:gd name="connsiteX168" fmla="*/ 481555 w 1042431"/>
                <a:gd name="connsiteY168" fmla="*/ 313351 h 1064405"/>
                <a:gd name="connsiteX169" fmla="*/ 524096 w 1042431"/>
                <a:gd name="connsiteY169" fmla="*/ 354549 h 1064405"/>
                <a:gd name="connsiteX170" fmla="*/ 565386 w 1042431"/>
                <a:gd name="connsiteY170" fmla="*/ 313351 h 1064405"/>
                <a:gd name="connsiteX171" fmla="*/ 565386 w 1042431"/>
                <a:gd name="connsiteY171" fmla="*/ 300867 h 1064405"/>
                <a:gd name="connsiteX172" fmla="*/ 630824 w 1042431"/>
                <a:gd name="connsiteY172" fmla="*/ 281442 h 1064405"/>
                <a:gd name="connsiteX173" fmla="*/ 641175 w 1042431"/>
                <a:gd name="connsiteY173" fmla="*/ 285345 h 1064405"/>
                <a:gd name="connsiteX174" fmla="*/ 658479 w 1042431"/>
                <a:gd name="connsiteY174" fmla="*/ 304861 h 1064405"/>
                <a:gd name="connsiteX175" fmla="*/ 658479 w 1042431"/>
                <a:gd name="connsiteY175" fmla="*/ 325678 h 1064405"/>
                <a:gd name="connsiteX176" fmla="*/ 648591 w 1042431"/>
                <a:gd name="connsiteY176" fmla="*/ 328280 h 1064405"/>
                <a:gd name="connsiteX177" fmla="*/ 638703 w 1042431"/>
                <a:gd name="connsiteY177" fmla="*/ 325678 h 1064405"/>
                <a:gd name="connsiteX178" fmla="*/ 621399 w 1042431"/>
                <a:gd name="connsiteY178" fmla="*/ 306162 h 1064405"/>
                <a:gd name="connsiteX179" fmla="*/ 621399 w 1042431"/>
                <a:gd name="connsiteY179" fmla="*/ 285345 h 1064405"/>
                <a:gd name="connsiteX180" fmla="*/ 630824 w 1042431"/>
                <a:gd name="connsiteY180" fmla="*/ 281442 h 1064405"/>
                <a:gd name="connsiteX181" fmla="*/ 417883 w 1042431"/>
                <a:gd name="connsiteY181" fmla="*/ 281442 h 1064405"/>
                <a:gd name="connsiteX182" fmla="*/ 427771 w 1042431"/>
                <a:gd name="connsiteY182" fmla="*/ 285345 h 1064405"/>
                <a:gd name="connsiteX183" fmla="*/ 427771 w 1042431"/>
                <a:gd name="connsiteY183" fmla="*/ 306162 h 1064405"/>
                <a:gd name="connsiteX184" fmla="*/ 410467 w 1042431"/>
                <a:gd name="connsiteY184" fmla="*/ 325678 h 1064405"/>
                <a:gd name="connsiteX185" fmla="*/ 400579 w 1042431"/>
                <a:gd name="connsiteY185" fmla="*/ 328280 h 1064405"/>
                <a:gd name="connsiteX186" fmla="*/ 390691 w 1042431"/>
                <a:gd name="connsiteY186" fmla="*/ 325678 h 1064405"/>
                <a:gd name="connsiteX187" fmla="*/ 390691 w 1042431"/>
                <a:gd name="connsiteY187" fmla="*/ 304861 h 1064405"/>
                <a:gd name="connsiteX188" fmla="*/ 407995 w 1042431"/>
                <a:gd name="connsiteY188" fmla="*/ 285345 h 1064405"/>
                <a:gd name="connsiteX189" fmla="*/ 417883 w 1042431"/>
                <a:gd name="connsiteY189" fmla="*/ 281442 h 1064405"/>
                <a:gd name="connsiteX190" fmla="*/ 919469 w 1042431"/>
                <a:gd name="connsiteY190" fmla="*/ 208396 h 1064405"/>
                <a:gd name="connsiteX191" fmla="*/ 856580 w 1042431"/>
                <a:gd name="connsiteY191" fmla="*/ 271287 h 1064405"/>
                <a:gd name="connsiteX192" fmla="*/ 919469 w 1042431"/>
                <a:gd name="connsiteY192" fmla="*/ 332944 h 1064405"/>
                <a:gd name="connsiteX193" fmla="*/ 981125 w 1042431"/>
                <a:gd name="connsiteY193" fmla="*/ 271287 h 1064405"/>
                <a:gd name="connsiteX194" fmla="*/ 919469 w 1042431"/>
                <a:gd name="connsiteY194" fmla="*/ 208396 h 1064405"/>
                <a:gd name="connsiteX195" fmla="*/ 122976 w 1042431"/>
                <a:gd name="connsiteY195" fmla="*/ 208396 h 1064405"/>
                <a:gd name="connsiteX196" fmla="*/ 61319 w 1042431"/>
                <a:gd name="connsiteY196" fmla="*/ 271287 h 1064405"/>
                <a:gd name="connsiteX197" fmla="*/ 122976 w 1042431"/>
                <a:gd name="connsiteY197" fmla="*/ 332944 h 1064405"/>
                <a:gd name="connsiteX198" fmla="*/ 184633 w 1042431"/>
                <a:gd name="connsiteY198" fmla="*/ 271287 h 1064405"/>
                <a:gd name="connsiteX199" fmla="*/ 122976 w 1042431"/>
                <a:gd name="connsiteY199" fmla="*/ 208396 h 1064405"/>
                <a:gd name="connsiteX200" fmla="*/ 919469 w 1042431"/>
                <a:gd name="connsiteY200" fmla="*/ 181267 h 1064405"/>
                <a:gd name="connsiteX201" fmla="*/ 1009487 w 1042431"/>
                <a:gd name="connsiteY201" fmla="*/ 271287 h 1064405"/>
                <a:gd name="connsiteX202" fmla="*/ 919469 w 1042431"/>
                <a:gd name="connsiteY202" fmla="*/ 361306 h 1064405"/>
                <a:gd name="connsiteX203" fmla="*/ 829451 w 1042431"/>
                <a:gd name="connsiteY203" fmla="*/ 271287 h 1064405"/>
                <a:gd name="connsiteX204" fmla="*/ 919469 w 1042431"/>
                <a:gd name="connsiteY204" fmla="*/ 181267 h 1064405"/>
                <a:gd name="connsiteX205" fmla="*/ 122976 w 1042431"/>
                <a:gd name="connsiteY205" fmla="*/ 181267 h 1064405"/>
                <a:gd name="connsiteX206" fmla="*/ 212996 w 1042431"/>
                <a:gd name="connsiteY206" fmla="*/ 271287 h 1064405"/>
                <a:gd name="connsiteX207" fmla="*/ 122976 w 1042431"/>
                <a:gd name="connsiteY207" fmla="*/ 361306 h 1064405"/>
                <a:gd name="connsiteX208" fmla="*/ 32957 w 1042431"/>
                <a:gd name="connsiteY208" fmla="*/ 271287 h 1064405"/>
                <a:gd name="connsiteX209" fmla="*/ 122976 w 1042431"/>
                <a:gd name="connsiteY209" fmla="*/ 181267 h 1064405"/>
                <a:gd name="connsiteX210" fmla="*/ 673217 w 1042431"/>
                <a:gd name="connsiteY210" fmla="*/ 175776 h 1064405"/>
                <a:gd name="connsiteX211" fmla="*/ 698766 w 1042431"/>
                <a:gd name="connsiteY211" fmla="*/ 175776 h 1064405"/>
                <a:gd name="connsiteX212" fmla="*/ 712818 w 1042431"/>
                <a:gd name="connsiteY212" fmla="*/ 188364 h 1064405"/>
                <a:gd name="connsiteX213" fmla="*/ 698766 w 1042431"/>
                <a:gd name="connsiteY213" fmla="*/ 202096 h 1064405"/>
                <a:gd name="connsiteX214" fmla="*/ 673217 w 1042431"/>
                <a:gd name="connsiteY214" fmla="*/ 202096 h 1064405"/>
                <a:gd name="connsiteX215" fmla="*/ 659165 w 1042431"/>
                <a:gd name="connsiteY215" fmla="*/ 188364 h 1064405"/>
                <a:gd name="connsiteX216" fmla="*/ 673217 w 1042431"/>
                <a:gd name="connsiteY216" fmla="*/ 175776 h 1064405"/>
                <a:gd name="connsiteX217" fmla="*/ 349129 w 1042431"/>
                <a:gd name="connsiteY217" fmla="*/ 175776 h 1064405"/>
                <a:gd name="connsiteX218" fmla="*/ 374677 w 1042431"/>
                <a:gd name="connsiteY218" fmla="*/ 175776 h 1064405"/>
                <a:gd name="connsiteX219" fmla="*/ 388730 w 1042431"/>
                <a:gd name="connsiteY219" fmla="*/ 188364 h 1064405"/>
                <a:gd name="connsiteX220" fmla="*/ 374677 w 1042431"/>
                <a:gd name="connsiteY220" fmla="*/ 202096 h 1064405"/>
                <a:gd name="connsiteX221" fmla="*/ 349129 w 1042431"/>
                <a:gd name="connsiteY221" fmla="*/ 202096 h 1064405"/>
                <a:gd name="connsiteX222" fmla="*/ 335077 w 1042431"/>
                <a:gd name="connsiteY222" fmla="*/ 188364 h 1064405"/>
                <a:gd name="connsiteX223" fmla="*/ 349129 w 1042431"/>
                <a:gd name="connsiteY223" fmla="*/ 175776 h 1064405"/>
                <a:gd name="connsiteX224" fmla="*/ 520573 w 1042431"/>
                <a:gd name="connsiteY224" fmla="*/ 109859 h 1064405"/>
                <a:gd name="connsiteX225" fmla="*/ 586491 w 1042431"/>
                <a:gd name="connsiteY225" fmla="*/ 177043 h 1064405"/>
                <a:gd name="connsiteX226" fmla="*/ 572546 w 1042431"/>
                <a:gd name="connsiteY226" fmla="*/ 190987 h 1064405"/>
                <a:gd name="connsiteX227" fmla="*/ 558602 w 1042431"/>
                <a:gd name="connsiteY227" fmla="*/ 177043 h 1064405"/>
                <a:gd name="connsiteX228" fmla="*/ 520573 w 1042431"/>
                <a:gd name="connsiteY228" fmla="*/ 137747 h 1064405"/>
                <a:gd name="connsiteX229" fmla="*/ 505361 w 1042431"/>
                <a:gd name="connsiteY229" fmla="*/ 123803 h 1064405"/>
                <a:gd name="connsiteX230" fmla="*/ 520573 w 1042431"/>
                <a:gd name="connsiteY230" fmla="*/ 109859 h 1064405"/>
                <a:gd name="connsiteX231" fmla="*/ 519404 w 1042431"/>
                <a:gd name="connsiteY231" fmla="*/ 89261 h 1064405"/>
                <a:gd name="connsiteX232" fmla="*/ 475299 w 1042431"/>
                <a:gd name="connsiteY232" fmla="*/ 102369 h 1064405"/>
                <a:gd name="connsiteX233" fmla="*/ 459034 w 1042431"/>
                <a:gd name="connsiteY233" fmla="*/ 119847 h 1064405"/>
                <a:gd name="connsiteX234" fmla="*/ 465290 w 1042431"/>
                <a:gd name="connsiteY234" fmla="*/ 222217 h 1064405"/>
                <a:gd name="connsiteX235" fmla="*/ 481555 w 1042431"/>
                <a:gd name="connsiteY235" fmla="*/ 262166 h 1064405"/>
                <a:gd name="connsiteX236" fmla="*/ 481555 w 1042431"/>
                <a:gd name="connsiteY236" fmla="*/ 273402 h 1064405"/>
                <a:gd name="connsiteX237" fmla="*/ 565386 w 1042431"/>
                <a:gd name="connsiteY237" fmla="*/ 273402 h 1064405"/>
                <a:gd name="connsiteX238" fmla="*/ 565386 w 1042431"/>
                <a:gd name="connsiteY238" fmla="*/ 262166 h 1064405"/>
                <a:gd name="connsiteX239" fmla="*/ 581651 w 1042431"/>
                <a:gd name="connsiteY239" fmla="*/ 222217 h 1064405"/>
                <a:gd name="connsiteX240" fmla="*/ 602922 w 1042431"/>
                <a:gd name="connsiteY240" fmla="*/ 167287 h 1064405"/>
                <a:gd name="connsiteX241" fmla="*/ 561632 w 1042431"/>
                <a:gd name="connsiteY241" fmla="*/ 98624 h 1064405"/>
                <a:gd name="connsiteX242" fmla="*/ 519404 w 1042431"/>
                <a:gd name="connsiteY242" fmla="*/ 89261 h 1064405"/>
                <a:gd name="connsiteX243" fmla="*/ 519404 w 1042431"/>
                <a:gd name="connsiteY243" fmla="*/ 61015 h 1064405"/>
                <a:gd name="connsiteX244" fmla="*/ 575395 w 1042431"/>
                <a:gd name="connsiteY244" fmla="*/ 74904 h 1064405"/>
                <a:gd name="connsiteX245" fmla="*/ 630448 w 1042431"/>
                <a:gd name="connsiteY245" fmla="*/ 167287 h 1064405"/>
                <a:gd name="connsiteX246" fmla="*/ 601670 w 1042431"/>
                <a:gd name="connsiteY246" fmla="*/ 240943 h 1064405"/>
                <a:gd name="connsiteX247" fmla="*/ 592912 w 1042431"/>
                <a:gd name="connsiteY247" fmla="*/ 262166 h 1064405"/>
                <a:gd name="connsiteX248" fmla="*/ 592912 w 1042431"/>
                <a:gd name="connsiteY248" fmla="*/ 287135 h 1064405"/>
                <a:gd name="connsiteX249" fmla="*/ 592912 w 1042431"/>
                <a:gd name="connsiteY249" fmla="*/ 313351 h 1064405"/>
                <a:gd name="connsiteX250" fmla="*/ 524096 w 1042431"/>
                <a:gd name="connsiteY250" fmla="*/ 383263 h 1064405"/>
                <a:gd name="connsiteX251" fmla="*/ 454029 w 1042431"/>
                <a:gd name="connsiteY251" fmla="*/ 313351 h 1064405"/>
                <a:gd name="connsiteX252" fmla="*/ 454029 w 1042431"/>
                <a:gd name="connsiteY252" fmla="*/ 287135 h 1064405"/>
                <a:gd name="connsiteX253" fmla="*/ 454029 w 1042431"/>
                <a:gd name="connsiteY253" fmla="*/ 262166 h 1064405"/>
                <a:gd name="connsiteX254" fmla="*/ 445270 w 1042431"/>
                <a:gd name="connsiteY254" fmla="*/ 240943 h 1064405"/>
                <a:gd name="connsiteX255" fmla="*/ 435261 w 1042431"/>
                <a:gd name="connsiteY255" fmla="*/ 104866 h 1064405"/>
                <a:gd name="connsiteX256" fmla="*/ 461536 w 1042431"/>
                <a:gd name="connsiteY256" fmla="*/ 79898 h 1064405"/>
                <a:gd name="connsiteX257" fmla="*/ 519404 w 1042431"/>
                <a:gd name="connsiteY257" fmla="*/ 61015 h 1064405"/>
                <a:gd name="connsiteX258" fmla="*/ 648591 w 1042431"/>
                <a:gd name="connsiteY258" fmla="*/ 51017 h 1064405"/>
                <a:gd name="connsiteX259" fmla="*/ 658479 w 1042431"/>
                <a:gd name="connsiteY259" fmla="*/ 55771 h 1064405"/>
                <a:gd name="connsiteX260" fmla="*/ 658479 w 1042431"/>
                <a:gd name="connsiteY260" fmla="*/ 76054 h 1064405"/>
                <a:gd name="connsiteX261" fmla="*/ 641175 w 1042431"/>
                <a:gd name="connsiteY261" fmla="*/ 92534 h 1064405"/>
                <a:gd name="connsiteX262" fmla="*/ 631287 w 1042431"/>
                <a:gd name="connsiteY262" fmla="*/ 97605 h 1064405"/>
                <a:gd name="connsiteX263" fmla="*/ 621399 w 1042431"/>
                <a:gd name="connsiteY263" fmla="*/ 92534 h 1064405"/>
                <a:gd name="connsiteX264" fmla="*/ 621399 w 1042431"/>
                <a:gd name="connsiteY264" fmla="*/ 73518 h 1064405"/>
                <a:gd name="connsiteX265" fmla="*/ 638703 w 1042431"/>
                <a:gd name="connsiteY265" fmla="*/ 55771 h 1064405"/>
                <a:gd name="connsiteX266" fmla="*/ 648591 w 1042431"/>
                <a:gd name="connsiteY266" fmla="*/ 51017 h 1064405"/>
                <a:gd name="connsiteX267" fmla="*/ 400116 w 1042431"/>
                <a:gd name="connsiteY267" fmla="*/ 51017 h 1064405"/>
                <a:gd name="connsiteX268" fmla="*/ 410467 w 1042431"/>
                <a:gd name="connsiteY268" fmla="*/ 55771 h 1064405"/>
                <a:gd name="connsiteX269" fmla="*/ 427771 w 1042431"/>
                <a:gd name="connsiteY269" fmla="*/ 73518 h 1064405"/>
                <a:gd name="connsiteX270" fmla="*/ 427771 w 1042431"/>
                <a:gd name="connsiteY270" fmla="*/ 92534 h 1064405"/>
                <a:gd name="connsiteX271" fmla="*/ 417883 w 1042431"/>
                <a:gd name="connsiteY271" fmla="*/ 97605 h 1064405"/>
                <a:gd name="connsiteX272" fmla="*/ 407995 w 1042431"/>
                <a:gd name="connsiteY272" fmla="*/ 92534 h 1064405"/>
                <a:gd name="connsiteX273" fmla="*/ 390691 w 1042431"/>
                <a:gd name="connsiteY273" fmla="*/ 76054 h 1064405"/>
                <a:gd name="connsiteX274" fmla="*/ 390691 w 1042431"/>
                <a:gd name="connsiteY274" fmla="*/ 55771 h 1064405"/>
                <a:gd name="connsiteX275" fmla="*/ 400116 w 1042431"/>
                <a:gd name="connsiteY275" fmla="*/ 51017 h 1064405"/>
                <a:gd name="connsiteX276" fmla="*/ 519092 w 1042431"/>
                <a:gd name="connsiteY276" fmla="*/ 0 h 1064405"/>
                <a:gd name="connsiteX277" fmla="*/ 531681 w 1042431"/>
                <a:gd name="connsiteY277" fmla="*/ 14052 h 1064405"/>
                <a:gd name="connsiteX278" fmla="*/ 531681 w 1042431"/>
                <a:gd name="connsiteY278" fmla="*/ 39600 h 1064405"/>
                <a:gd name="connsiteX279" fmla="*/ 519092 w 1042431"/>
                <a:gd name="connsiteY279" fmla="*/ 53653 h 1064405"/>
                <a:gd name="connsiteX280" fmla="*/ 505359 w 1042431"/>
                <a:gd name="connsiteY280" fmla="*/ 39600 h 1064405"/>
                <a:gd name="connsiteX281" fmla="*/ 505359 w 1042431"/>
                <a:gd name="connsiteY281" fmla="*/ 14052 h 1064405"/>
                <a:gd name="connsiteX282" fmla="*/ 519092 w 1042431"/>
                <a:gd name="connsiteY282" fmla="*/ 0 h 10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</a:cxnLst>
              <a:rect l="l" t="t" r="r" b="b"/>
              <a:pathLst>
                <a:path w="1042431" h="1064405">
                  <a:moveTo>
                    <a:pt x="1028730" y="670148"/>
                  </a:moveTo>
                  <a:cubicBezTo>
                    <a:pt x="1036203" y="670148"/>
                    <a:pt x="1042431" y="676367"/>
                    <a:pt x="1042431" y="683829"/>
                  </a:cubicBezTo>
                  <a:lnTo>
                    <a:pt x="1042431" y="763427"/>
                  </a:lnTo>
                  <a:cubicBezTo>
                    <a:pt x="1042431" y="808200"/>
                    <a:pt x="1016275" y="847999"/>
                    <a:pt x="978910" y="867898"/>
                  </a:cubicBezTo>
                  <a:lnTo>
                    <a:pt x="978910" y="1050724"/>
                  </a:lnTo>
                  <a:cubicBezTo>
                    <a:pt x="978910" y="1059430"/>
                    <a:pt x="972682" y="1064405"/>
                    <a:pt x="965209" y="1064405"/>
                  </a:cubicBezTo>
                  <a:cubicBezTo>
                    <a:pt x="957736" y="1064405"/>
                    <a:pt x="951509" y="1059430"/>
                    <a:pt x="951509" y="1050724"/>
                  </a:cubicBezTo>
                  <a:lnTo>
                    <a:pt x="951509" y="877848"/>
                  </a:lnTo>
                  <a:cubicBezTo>
                    <a:pt x="941545" y="879092"/>
                    <a:pt x="932826" y="880335"/>
                    <a:pt x="922862" y="880335"/>
                  </a:cubicBezTo>
                  <a:lnTo>
                    <a:pt x="843150" y="880335"/>
                  </a:lnTo>
                  <a:cubicBezTo>
                    <a:pt x="835677" y="880335"/>
                    <a:pt x="829449" y="875361"/>
                    <a:pt x="829449" y="867898"/>
                  </a:cubicBezTo>
                  <a:cubicBezTo>
                    <a:pt x="829449" y="860436"/>
                    <a:pt x="835677" y="854217"/>
                    <a:pt x="843150" y="854217"/>
                  </a:cubicBezTo>
                  <a:lnTo>
                    <a:pt x="922862" y="854217"/>
                  </a:lnTo>
                  <a:cubicBezTo>
                    <a:pt x="973928" y="854217"/>
                    <a:pt x="1013784" y="813175"/>
                    <a:pt x="1013784" y="763427"/>
                  </a:cubicBezTo>
                  <a:lnTo>
                    <a:pt x="1013784" y="683829"/>
                  </a:lnTo>
                  <a:cubicBezTo>
                    <a:pt x="1013784" y="676367"/>
                    <a:pt x="1021257" y="670148"/>
                    <a:pt x="1028730" y="670148"/>
                  </a:cubicBezTo>
                  <a:close/>
                  <a:moveTo>
                    <a:pt x="13701" y="670148"/>
                  </a:moveTo>
                  <a:cubicBezTo>
                    <a:pt x="21174" y="670148"/>
                    <a:pt x="27401" y="676367"/>
                    <a:pt x="27401" y="683829"/>
                  </a:cubicBezTo>
                  <a:lnTo>
                    <a:pt x="27401" y="763427"/>
                  </a:lnTo>
                  <a:cubicBezTo>
                    <a:pt x="27401" y="813175"/>
                    <a:pt x="68504" y="854217"/>
                    <a:pt x="119571" y="854217"/>
                  </a:cubicBezTo>
                  <a:lnTo>
                    <a:pt x="198039" y="854217"/>
                  </a:lnTo>
                  <a:cubicBezTo>
                    <a:pt x="205512" y="854217"/>
                    <a:pt x="212985" y="860436"/>
                    <a:pt x="212985" y="867898"/>
                  </a:cubicBezTo>
                  <a:cubicBezTo>
                    <a:pt x="212985" y="875361"/>
                    <a:pt x="205512" y="880335"/>
                    <a:pt x="198039" y="880335"/>
                  </a:cubicBezTo>
                  <a:lnTo>
                    <a:pt x="119571" y="880335"/>
                  </a:lnTo>
                  <a:cubicBezTo>
                    <a:pt x="109606" y="880335"/>
                    <a:pt x="99642" y="879092"/>
                    <a:pt x="90923" y="877848"/>
                  </a:cubicBezTo>
                  <a:lnTo>
                    <a:pt x="90923" y="1050724"/>
                  </a:lnTo>
                  <a:cubicBezTo>
                    <a:pt x="90923" y="1059430"/>
                    <a:pt x="84696" y="1064405"/>
                    <a:pt x="77223" y="1064405"/>
                  </a:cubicBezTo>
                  <a:cubicBezTo>
                    <a:pt x="69749" y="1064405"/>
                    <a:pt x="63522" y="1059430"/>
                    <a:pt x="63522" y="1050724"/>
                  </a:cubicBezTo>
                  <a:lnTo>
                    <a:pt x="63522" y="867898"/>
                  </a:lnTo>
                  <a:cubicBezTo>
                    <a:pt x="26156" y="847999"/>
                    <a:pt x="0" y="808200"/>
                    <a:pt x="0" y="763427"/>
                  </a:cubicBezTo>
                  <a:lnTo>
                    <a:pt x="0" y="683829"/>
                  </a:lnTo>
                  <a:cubicBezTo>
                    <a:pt x="0" y="676367"/>
                    <a:pt x="6227" y="670148"/>
                    <a:pt x="13701" y="670148"/>
                  </a:cubicBezTo>
                  <a:close/>
                  <a:moveTo>
                    <a:pt x="260933" y="637191"/>
                  </a:moveTo>
                  <a:lnTo>
                    <a:pt x="785741" y="637191"/>
                  </a:lnTo>
                  <a:cubicBezTo>
                    <a:pt x="794488" y="637191"/>
                    <a:pt x="800736" y="643437"/>
                    <a:pt x="800736" y="650932"/>
                  </a:cubicBezTo>
                  <a:cubicBezTo>
                    <a:pt x="800736" y="659676"/>
                    <a:pt x="794488" y="664673"/>
                    <a:pt x="785741" y="664673"/>
                  </a:cubicBezTo>
                  <a:lnTo>
                    <a:pt x="538332" y="664673"/>
                  </a:lnTo>
                  <a:lnTo>
                    <a:pt x="538332" y="1050659"/>
                  </a:lnTo>
                  <a:cubicBezTo>
                    <a:pt x="538332" y="1059403"/>
                    <a:pt x="532084" y="1064400"/>
                    <a:pt x="523337" y="1064400"/>
                  </a:cubicBezTo>
                  <a:cubicBezTo>
                    <a:pt x="515840" y="1064400"/>
                    <a:pt x="509592" y="1059403"/>
                    <a:pt x="509592" y="1050659"/>
                  </a:cubicBezTo>
                  <a:lnTo>
                    <a:pt x="509592" y="664673"/>
                  </a:lnTo>
                  <a:lnTo>
                    <a:pt x="260933" y="664673"/>
                  </a:lnTo>
                  <a:cubicBezTo>
                    <a:pt x="253435" y="664673"/>
                    <a:pt x="247188" y="659676"/>
                    <a:pt x="247188" y="650932"/>
                  </a:cubicBezTo>
                  <a:cubicBezTo>
                    <a:pt x="247188" y="643437"/>
                    <a:pt x="253435" y="637191"/>
                    <a:pt x="260933" y="637191"/>
                  </a:cubicBezTo>
                  <a:close/>
                  <a:moveTo>
                    <a:pt x="899338" y="407679"/>
                  </a:moveTo>
                  <a:cubicBezTo>
                    <a:pt x="886889" y="407679"/>
                    <a:pt x="874441" y="413910"/>
                    <a:pt x="868217" y="423879"/>
                  </a:cubicBezTo>
                  <a:lnTo>
                    <a:pt x="853279" y="442571"/>
                  </a:lnTo>
                  <a:lnTo>
                    <a:pt x="802242" y="517341"/>
                  </a:lnTo>
                  <a:cubicBezTo>
                    <a:pt x="792283" y="531049"/>
                    <a:pt x="776100" y="538525"/>
                    <a:pt x="759918" y="538525"/>
                  </a:cubicBezTo>
                  <a:lnTo>
                    <a:pt x="671535" y="538525"/>
                  </a:lnTo>
                  <a:cubicBezTo>
                    <a:pt x="664067" y="543510"/>
                    <a:pt x="659087" y="552233"/>
                    <a:pt x="660332" y="560956"/>
                  </a:cubicBezTo>
                  <a:cubicBezTo>
                    <a:pt x="660332" y="569679"/>
                    <a:pt x="665311" y="575910"/>
                    <a:pt x="671535" y="580895"/>
                  </a:cubicBezTo>
                  <a:lnTo>
                    <a:pt x="807221" y="580895"/>
                  </a:lnTo>
                  <a:cubicBezTo>
                    <a:pt x="814690" y="580895"/>
                    <a:pt x="819669" y="577156"/>
                    <a:pt x="823404" y="572172"/>
                  </a:cubicBezTo>
                  <a:lnTo>
                    <a:pt x="889379" y="487433"/>
                  </a:lnTo>
                  <a:cubicBezTo>
                    <a:pt x="894358" y="481202"/>
                    <a:pt x="903072" y="479956"/>
                    <a:pt x="909296" y="484941"/>
                  </a:cubicBezTo>
                  <a:cubicBezTo>
                    <a:pt x="915520" y="488679"/>
                    <a:pt x="915520" y="498648"/>
                    <a:pt x="911786" y="504879"/>
                  </a:cubicBezTo>
                  <a:lnTo>
                    <a:pt x="889379" y="532295"/>
                  </a:lnTo>
                  <a:lnTo>
                    <a:pt x="889379" y="675603"/>
                  </a:lnTo>
                  <a:cubicBezTo>
                    <a:pt x="889379" y="696787"/>
                    <a:pt x="873196" y="712988"/>
                    <a:pt x="850790" y="712988"/>
                  </a:cubicBezTo>
                  <a:lnTo>
                    <a:pt x="735021" y="712988"/>
                  </a:lnTo>
                  <a:cubicBezTo>
                    <a:pt x="717594" y="712988"/>
                    <a:pt x="705146" y="726695"/>
                    <a:pt x="705146" y="742895"/>
                  </a:cubicBezTo>
                  <a:lnTo>
                    <a:pt x="705146" y="1007081"/>
                  </a:lnTo>
                  <a:cubicBezTo>
                    <a:pt x="705146" y="1015804"/>
                    <a:pt x="708880" y="1023281"/>
                    <a:pt x="715104" y="1029512"/>
                  </a:cubicBezTo>
                  <a:cubicBezTo>
                    <a:pt x="721328" y="1034496"/>
                    <a:pt x="728797" y="1036989"/>
                    <a:pt x="737511" y="1036989"/>
                  </a:cubicBezTo>
                  <a:cubicBezTo>
                    <a:pt x="752449" y="1034496"/>
                    <a:pt x="763652" y="1020789"/>
                    <a:pt x="763652" y="1005835"/>
                  </a:cubicBezTo>
                  <a:lnTo>
                    <a:pt x="763652" y="808942"/>
                  </a:lnTo>
                  <a:cubicBezTo>
                    <a:pt x="763652" y="789003"/>
                    <a:pt x="779835" y="772803"/>
                    <a:pt x="800997" y="772803"/>
                  </a:cubicBezTo>
                  <a:lnTo>
                    <a:pt x="919255" y="772803"/>
                  </a:lnTo>
                  <a:cubicBezTo>
                    <a:pt x="935437" y="772803"/>
                    <a:pt x="949130" y="759095"/>
                    <a:pt x="949130" y="742895"/>
                  </a:cubicBezTo>
                  <a:lnTo>
                    <a:pt x="949130" y="438833"/>
                  </a:lnTo>
                  <a:cubicBezTo>
                    <a:pt x="949130" y="423879"/>
                    <a:pt x="937927" y="410171"/>
                    <a:pt x="922989" y="407679"/>
                  </a:cubicBezTo>
                  <a:cubicBezTo>
                    <a:pt x="920500" y="407679"/>
                    <a:pt x="919255" y="407679"/>
                    <a:pt x="916765" y="407679"/>
                  </a:cubicBezTo>
                  <a:cubicBezTo>
                    <a:pt x="915520" y="407679"/>
                    <a:pt x="915520" y="407679"/>
                    <a:pt x="915520" y="407679"/>
                  </a:cubicBezTo>
                  <a:close/>
                  <a:moveTo>
                    <a:pt x="118387" y="407679"/>
                  </a:moveTo>
                  <a:cubicBezTo>
                    <a:pt x="104644" y="410171"/>
                    <a:pt x="92151" y="423879"/>
                    <a:pt x="92151" y="438833"/>
                  </a:cubicBezTo>
                  <a:lnTo>
                    <a:pt x="92151" y="742895"/>
                  </a:lnTo>
                  <a:cubicBezTo>
                    <a:pt x="92151" y="759095"/>
                    <a:pt x="105893" y="772803"/>
                    <a:pt x="122135" y="772803"/>
                  </a:cubicBezTo>
                  <a:lnTo>
                    <a:pt x="242070" y="772803"/>
                  </a:lnTo>
                  <a:cubicBezTo>
                    <a:pt x="262059" y="772803"/>
                    <a:pt x="278301" y="789003"/>
                    <a:pt x="278301" y="808942"/>
                  </a:cubicBezTo>
                  <a:lnTo>
                    <a:pt x="278301" y="1005835"/>
                  </a:lnTo>
                  <a:cubicBezTo>
                    <a:pt x="278301" y="1020789"/>
                    <a:pt x="289545" y="1034496"/>
                    <a:pt x="304537" y="1036989"/>
                  </a:cubicBezTo>
                  <a:cubicBezTo>
                    <a:pt x="312032" y="1036989"/>
                    <a:pt x="320778" y="1034496"/>
                    <a:pt x="327024" y="1029512"/>
                  </a:cubicBezTo>
                  <a:cubicBezTo>
                    <a:pt x="333271" y="1023281"/>
                    <a:pt x="337019" y="1015804"/>
                    <a:pt x="337019" y="1007081"/>
                  </a:cubicBezTo>
                  <a:lnTo>
                    <a:pt x="337019" y="742895"/>
                  </a:lnTo>
                  <a:cubicBezTo>
                    <a:pt x="337019" y="726695"/>
                    <a:pt x="323276" y="712988"/>
                    <a:pt x="307035" y="712988"/>
                  </a:cubicBezTo>
                  <a:lnTo>
                    <a:pt x="190848" y="712988"/>
                  </a:lnTo>
                  <a:cubicBezTo>
                    <a:pt x="168360" y="712988"/>
                    <a:pt x="152118" y="696787"/>
                    <a:pt x="152118" y="675603"/>
                  </a:cubicBezTo>
                  <a:lnTo>
                    <a:pt x="152118" y="532295"/>
                  </a:lnTo>
                  <a:lnTo>
                    <a:pt x="130880" y="504879"/>
                  </a:lnTo>
                  <a:cubicBezTo>
                    <a:pt x="125883" y="498648"/>
                    <a:pt x="125883" y="488679"/>
                    <a:pt x="132129" y="484941"/>
                  </a:cubicBezTo>
                  <a:cubicBezTo>
                    <a:pt x="138376" y="479956"/>
                    <a:pt x="147121" y="481202"/>
                    <a:pt x="152118" y="487433"/>
                  </a:cubicBezTo>
                  <a:lnTo>
                    <a:pt x="218333" y="572172"/>
                  </a:lnTo>
                  <a:cubicBezTo>
                    <a:pt x="222081" y="577156"/>
                    <a:pt x="228327" y="580895"/>
                    <a:pt x="234574" y="580895"/>
                  </a:cubicBezTo>
                  <a:lnTo>
                    <a:pt x="370751" y="580895"/>
                  </a:lnTo>
                  <a:cubicBezTo>
                    <a:pt x="376998" y="575910"/>
                    <a:pt x="381995" y="569679"/>
                    <a:pt x="381995" y="560956"/>
                  </a:cubicBezTo>
                  <a:cubicBezTo>
                    <a:pt x="381995" y="552233"/>
                    <a:pt x="378247" y="543510"/>
                    <a:pt x="370751" y="538525"/>
                  </a:cubicBezTo>
                  <a:lnTo>
                    <a:pt x="282049" y="538525"/>
                  </a:lnTo>
                  <a:cubicBezTo>
                    <a:pt x="264558" y="538525"/>
                    <a:pt x="249566" y="531049"/>
                    <a:pt x="239571" y="517341"/>
                  </a:cubicBezTo>
                  <a:lnTo>
                    <a:pt x="188349" y="442571"/>
                  </a:lnTo>
                  <a:lnTo>
                    <a:pt x="173357" y="422633"/>
                  </a:lnTo>
                  <a:cubicBezTo>
                    <a:pt x="165861" y="413910"/>
                    <a:pt x="154617" y="407679"/>
                    <a:pt x="142124" y="407679"/>
                  </a:cubicBezTo>
                  <a:lnTo>
                    <a:pt x="125883" y="407679"/>
                  </a:lnTo>
                  <a:lnTo>
                    <a:pt x="124633" y="407679"/>
                  </a:lnTo>
                  <a:cubicBezTo>
                    <a:pt x="122135" y="407679"/>
                    <a:pt x="119636" y="407679"/>
                    <a:pt x="118387" y="407679"/>
                  </a:cubicBezTo>
                  <a:close/>
                  <a:moveTo>
                    <a:pt x="899338" y="380263"/>
                  </a:moveTo>
                  <a:lnTo>
                    <a:pt x="915520" y="380263"/>
                  </a:lnTo>
                  <a:cubicBezTo>
                    <a:pt x="919255" y="379017"/>
                    <a:pt x="922989" y="379017"/>
                    <a:pt x="926724" y="380263"/>
                  </a:cubicBezTo>
                  <a:cubicBezTo>
                    <a:pt x="955354" y="384002"/>
                    <a:pt x="976516" y="408925"/>
                    <a:pt x="976516" y="438833"/>
                  </a:cubicBezTo>
                  <a:lnTo>
                    <a:pt x="976516" y="742895"/>
                  </a:lnTo>
                  <a:cubicBezTo>
                    <a:pt x="976516" y="774049"/>
                    <a:pt x="950375" y="800219"/>
                    <a:pt x="919255" y="800219"/>
                  </a:cubicBezTo>
                  <a:lnTo>
                    <a:pt x="800997" y="800219"/>
                  </a:lnTo>
                  <a:cubicBezTo>
                    <a:pt x="796018" y="800219"/>
                    <a:pt x="792283" y="803957"/>
                    <a:pt x="792283" y="808942"/>
                  </a:cubicBezTo>
                  <a:lnTo>
                    <a:pt x="792283" y="1005835"/>
                  </a:lnTo>
                  <a:cubicBezTo>
                    <a:pt x="792283" y="1035742"/>
                    <a:pt x="768631" y="1061912"/>
                    <a:pt x="740001" y="1064404"/>
                  </a:cubicBezTo>
                  <a:cubicBezTo>
                    <a:pt x="738756" y="1064404"/>
                    <a:pt x="736266" y="1064404"/>
                    <a:pt x="735021" y="1064404"/>
                  </a:cubicBezTo>
                  <a:cubicBezTo>
                    <a:pt x="720083" y="1064404"/>
                    <a:pt x="706390" y="1059419"/>
                    <a:pt x="696432" y="1049450"/>
                  </a:cubicBezTo>
                  <a:cubicBezTo>
                    <a:pt x="685229" y="1039481"/>
                    <a:pt x="677760" y="1023281"/>
                    <a:pt x="677760" y="1007081"/>
                  </a:cubicBezTo>
                  <a:lnTo>
                    <a:pt x="677760" y="742895"/>
                  </a:lnTo>
                  <a:cubicBezTo>
                    <a:pt x="677760" y="711741"/>
                    <a:pt x="702656" y="685572"/>
                    <a:pt x="735021" y="685572"/>
                  </a:cubicBezTo>
                  <a:lnTo>
                    <a:pt x="850790" y="685572"/>
                  </a:lnTo>
                  <a:cubicBezTo>
                    <a:pt x="857014" y="685572"/>
                    <a:pt x="861993" y="681834"/>
                    <a:pt x="861993" y="675603"/>
                  </a:cubicBezTo>
                  <a:lnTo>
                    <a:pt x="861993" y="568433"/>
                  </a:lnTo>
                  <a:lnTo>
                    <a:pt x="845810" y="589618"/>
                  </a:lnTo>
                  <a:cubicBezTo>
                    <a:pt x="837097" y="600833"/>
                    <a:pt x="822159" y="608310"/>
                    <a:pt x="807221" y="608310"/>
                  </a:cubicBezTo>
                  <a:lnTo>
                    <a:pt x="667801" y="608310"/>
                  </a:lnTo>
                  <a:cubicBezTo>
                    <a:pt x="665311" y="608310"/>
                    <a:pt x="662822" y="608310"/>
                    <a:pt x="661577" y="605818"/>
                  </a:cubicBezTo>
                  <a:cubicBezTo>
                    <a:pt x="644149" y="598341"/>
                    <a:pt x="632946" y="582141"/>
                    <a:pt x="631701" y="562202"/>
                  </a:cubicBezTo>
                  <a:cubicBezTo>
                    <a:pt x="631701" y="542264"/>
                    <a:pt x="640415" y="524818"/>
                    <a:pt x="657842" y="514848"/>
                  </a:cubicBezTo>
                  <a:lnTo>
                    <a:pt x="660332" y="512356"/>
                  </a:lnTo>
                  <a:cubicBezTo>
                    <a:pt x="662822" y="511110"/>
                    <a:pt x="665311" y="511110"/>
                    <a:pt x="667801" y="511110"/>
                  </a:cubicBezTo>
                  <a:lnTo>
                    <a:pt x="759918" y="511110"/>
                  </a:lnTo>
                  <a:cubicBezTo>
                    <a:pt x="767387" y="511110"/>
                    <a:pt x="774856" y="506125"/>
                    <a:pt x="778590" y="501141"/>
                  </a:cubicBezTo>
                  <a:lnTo>
                    <a:pt x="830872" y="426371"/>
                  </a:lnTo>
                  <a:lnTo>
                    <a:pt x="845810" y="406433"/>
                  </a:lnTo>
                  <a:cubicBezTo>
                    <a:pt x="858259" y="390233"/>
                    <a:pt x="878176" y="380263"/>
                    <a:pt x="899338" y="380263"/>
                  </a:cubicBezTo>
                  <a:close/>
                  <a:moveTo>
                    <a:pt x="114639" y="380263"/>
                  </a:moveTo>
                  <a:cubicBezTo>
                    <a:pt x="118387" y="379017"/>
                    <a:pt x="122135" y="379017"/>
                    <a:pt x="125883" y="380263"/>
                  </a:cubicBezTo>
                  <a:lnTo>
                    <a:pt x="142124" y="380263"/>
                  </a:lnTo>
                  <a:cubicBezTo>
                    <a:pt x="163362" y="380263"/>
                    <a:pt x="183352" y="390233"/>
                    <a:pt x="195845" y="406433"/>
                  </a:cubicBezTo>
                  <a:lnTo>
                    <a:pt x="210837" y="426371"/>
                  </a:lnTo>
                  <a:lnTo>
                    <a:pt x="263309" y="501141"/>
                  </a:lnTo>
                  <a:cubicBezTo>
                    <a:pt x="267057" y="506125"/>
                    <a:pt x="273303" y="511110"/>
                    <a:pt x="282049" y="511110"/>
                  </a:cubicBezTo>
                  <a:lnTo>
                    <a:pt x="374499" y="511110"/>
                  </a:lnTo>
                  <a:cubicBezTo>
                    <a:pt x="376998" y="511110"/>
                    <a:pt x="379496" y="511110"/>
                    <a:pt x="381995" y="512356"/>
                  </a:cubicBezTo>
                  <a:lnTo>
                    <a:pt x="385743" y="514848"/>
                  </a:lnTo>
                  <a:cubicBezTo>
                    <a:pt x="401985" y="524818"/>
                    <a:pt x="410730" y="542264"/>
                    <a:pt x="409481" y="562202"/>
                  </a:cubicBezTo>
                  <a:cubicBezTo>
                    <a:pt x="409481" y="582141"/>
                    <a:pt x="398237" y="598341"/>
                    <a:pt x="380746" y="605818"/>
                  </a:cubicBezTo>
                  <a:cubicBezTo>
                    <a:pt x="379496" y="608310"/>
                    <a:pt x="376998" y="608310"/>
                    <a:pt x="374499" y="608310"/>
                  </a:cubicBezTo>
                  <a:lnTo>
                    <a:pt x="234574" y="608310"/>
                  </a:lnTo>
                  <a:cubicBezTo>
                    <a:pt x="219582" y="608310"/>
                    <a:pt x="204590" y="600833"/>
                    <a:pt x="195845" y="589618"/>
                  </a:cubicBezTo>
                  <a:lnTo>
                    <a:pt x="179604" y="568433"/>
                  </a:lnTo>
                  <a:lnTo>
                    <a:pt x="179604" y="675603"/>
                  </a:lnTo>
                  <a:cubicBezTo>
                    <a:pt x="179604" y="681834"/>
                    <a:pt x="184601" y="685572"/>
                    <a:pt x="190848" y="685572"/>
                  </a:cubicBezTo>
                  <a:lnTo>
                    <a:pt x="307035" y="685572"/>
                  </a:lnTo>
                  <a:cubicBezTo>
                    <a:pt x="339518" y="685572"/>
                    <a:pt x="364504" y="711741"/>
                    <a:pt x="364504" y="742895"/>
                  </a:cubicBezTo>
                  <a:lnTo>
                    <a:pt x="364504" y="1007081"/>
                  </a:lnTo>
                  <a:cubicBezTo>
                    <a:pt x="364504" y="1023281"/>
                    <a:pt x="358258" y="1039481"/>
                    <a:pt x="347014" y="1049450"/>
                  </a:cubicBezTo>
                  <a:cubicBezTo>
                    <a:pt x="335770" y="1059419"/>
                    <a:pt x="322027" y="1064404"/>
                    <a:pt x="307035" y="1064404"/>
                  </a:cubicBezTo>
                  <a:cubicBezTo>
                    <a:pt x="305786" y="1064404"/>
                    <a:pt x="303287" y="1064404"/>
                    <a:pt x="302038" y="1064404"/>
                  </a:cubicBezTo>
                  <a:cubicBezTo>
                    <a:pt x="273303" y="1061912"/>
                    <a:pt x="249566" y="1035742"/>
                    <a:pt x="249566" y="1005835"/>
                  </a:cubicBezTo>
                  <a:lnTo>
                    <a:pt x="249566" y="808942"/>
                  </a:lnTo>
                  <a:cubicBezTo>
                    <a:pt x="249566" y="803957"/>
                    <a:pt x="245818" y="800219"/>
                    <a:pt x="242070" y="800219"/>
                  </a:cubicBezTo>
                  <a:lnTo>
                    <a:pt x="122135" y="800219"/>
                  </a:lnTo>
                  <a:cubicBezTo>
                    <a:pt x="89652" y="800219"/>
                    <a:pt x="65915" y="774049"/>
                    <a:pt x="65915" y="742895"/>
                  </a:cubicBezTo>
                  <a:lnTo>
                    <a:pt x="65915" y="438833"/>
                  </a:lnTo>
                  <a:cubicBezTo>
                    <a:pt x="65915" y="408925"/>
                    <a:pt x="87153" y="384002"/>
                    <a:pt x="114639" y="380263"/>
                  </a:cubicBezTo>
                  <a:close/>
                  <a:moveTo>
                    <a:pt x="481555" y="300867"/>
                  </a:moveTo>
                  <a:lnTo>
                    <a:pt x="481555" y="313351"/>
                  </a:lnTo>
                  <a:cubicBezTo>
                    <a:pt x="481555" y="337071"/>
                    <a:pt x="500323" y="354549"/>
                    <a:pt x="524096" y="354549"/>
                  </a:cubicBezTo>
                  <a:cubicBezTo>
                    <a:pt x="546618" y="354549"/>
                    <a:pt x="565386" y="337071"/>
                    <a:pt x="565386" y="313351"/>
                  </a:cubicBezTo>
                  <a:lnTo>
                    <a:pt x="565386" y="300867"/>
                  </a:lnTo>
                  <a:close/>
                  <a:moveTo>
                    <a:pt x="630824" y="281442"/>
                  </a:moveTo>
                  <a:cubicBezTo>
                    <a:pt x="634377" y="281442"/>
                    <a:pt x="638085" y="282743"/>
                    <a:pt x="641175" y="285345"/>
                  </a:cubicBezTo>
                  <a:lnTo>
                    <a:pt x="658479" y="304861"/>
                  </a:lnTo>
                  <a:cubicBezTo>
                    <a:pt x="663423" y="310065"/>
                    <a:pt x="663423" y="319173"/>
                    <a:pt x="658479" y="325678"/>
                  </a:cubicBezTo>
                  <a:cubicBezTo>
                    <a:pt x="656007" y="328280"/>
                    <a:pt x="652299" y="328280"/>
                    <a:pt x="648591" y="328280"/>
                  </a:cubicBezTo>
                  <a:cubicBezTo>
                    <a:pt x="644883" y="328280"/>
                    <a:pt x="641175" y="328280"/>
                    <a:pt x="638703" y="325678"/>
                  </a:cubicBezTo>
                  <a:lnTo>
                    <a:pt x="621399" y="306162"/>
                  </a:lnTo>
                  <a:cubicBezTo>
                    <a:pt x="615219" y="300958"/>
                    <a:pt x="615219" y="291851"/>
                    <a:pt x="621399" y="285345"/>
                  </a:cubicBezTo>
                  <a:cubicBezTo>
                    <a:pt x="623871" y="282743"/>
                    <a:pt x="627270" y="281442"/>
                    <a:pt x="630824" y="281442"/>
                  </a:cubicBezTo>
                  <a:close/>
                  <a:moveTo>
                    <a:pt x="417883" y="281442"/>
                  </a:moveTo>
                  <a:cubicBezTo>
                    <a:pt x="421282" y="281442"/>
                    <a:pt x="424681" y="282743"/>
                    <a:pt x="427771" y="285345"/>
                  </a:cubicBezTo>
                  <a:cubicBezTo>
                    <a:pt x="432715" y="291851"/>
                    <a:pt x="432715" y="300958"/>
                    <a:pt x="427771" y="306162"/>
                  </a:cubicBezTo>
                  <a:lnTo>
                    <a:pt x="410467" y="325678"/>
                  </a:lnTo>
                  <a:cubicBezTo>
                    <a:pt x="406759" y="328280"/>
                    <a:pt x="404287" y="328280"/>
                    <a:pt x="400579" y="328280"/>
                  </a:cubicBezTo>
                  <a:cubicBezTo>
                    <a:pt x="396871" y="328280"/>
                    <a:pt x="393163" y="328280"/>
                    <a:pt x="390691" y="325678"/>
                  </a:cubicBezTo>
                  <a:cubicBezTo>
                    <a:pt x="384511" y="319173"/>
                    <a:pt x="384511" y="310065"/>
                    <a:pt x="390691" y="304861"/>
                  </a:cubicBezTo>
                  <a:lnTo>
                    <a:pt x="407995" y="285345"/>
                  </a:lnTo>
                  <a:cubicBezTo>
                    <a:pt x="411085" y="282743"/>
                    <a:pt x="414484" y="281442"/>
                    <a:pt x="417883" y="281442"/>
                  </a:cubicBezTo>
                  <a:close/>
                  <a:moveTo>
                    <a:pt x="919469" y="208396"/>
                  </a:moveTo>
                  <a:cubicBezTo>
                    <a:pt x="884942" y="208396"/>
                    <a:pt x="856580" y="236759"/>
                    <a:pt x="856580" y="271287"/>
                  </a:cubicBezTo>
                  <a:cubicBezTo>
                    <a:pt x="856580" y="305815"/>
                    <a:pt x="884942" y="332944"/>
                    <a:pt x="919469" y="332944"/>
                  </a:cubicBezTo>
                  <a:cubicBezTo>
                    <a:pt x="953997" y="332944"/>
                    <a:pt x="981125" y="305815"/>
                    <a:pt x="981125" y="271287"/>
                  </a:cubicBezTo>
                  <a:cubicBezTo>
                    <a:pt x="981125" y="236759"/>
                    <a:pt x="953997" y="208396"/>
                    <a:pt x="919469" y="208396"/>
                  </a:cubicBezTo>
                  <a:close/>
                  <a:moveTo>
                    <a:pt x="122976" y="208396"/>
                  </a:moveTo>
                  <a:cubicBezTo>
                    <a:pt x="88448" y="208396"/>
                    <a:pt x="61319" y="236759"/>
                    <a:pt x="61319" y="271287"/>
                  </a:cubicBezTo>
                  <a:cubicBezTo>
                    <a:pt x="61319" y="305815"/>
                    <a:pt x="88448" y="332944"/>
                    <a:pt x="122976" y="332944"/>
                  </a:cubicBezTo>
                  <a:cubicBezTo>
                    <a:pt x="157504" y="332944"/>
                    <a:pt x="184633" y="305815"/>
                    <a:pt x="184633" y="271287"/>
                  </a:cubicBezTo>
                  <a:cubicBezTo>
                    <a:pt x="184633" y="236759"/>
                    <a:pt x="157504" y="208396"/>
                    <a:pt x="122976" y="208396"/>
                  </a:cubicBezTo>
                  <a:close/>
                  <a:moveTo>
                    <a:pt x="919469" y="181267"/>
                  </a:moveTo>
                  <a:cubicBezTo>
                    <a:pt x="968794" y="181267"/>
                    <a:pt x="1009487" y="221961"/>
                    <a:pt x="1009487" y="271287"/>
                  </a:cubicBezTo>
                  <a:cubicBezTo>
                    <a:pt x="1009487" y="320612"/>
                    <a:pt x="968794" y="361306"/>
                    <a:pt x="919469" y="361306"/>
                  </a:cubicBezTo>
                  <a:cubicBezTo>
                    <a:pt x="868911" y="361306"/>
                    <a:pt x="829451" y="320612"/>
                    <a:pt x="829451" y="271287"/>
                  </a:cubicBezTo>
                  <a:cubicBezTo>
                    <a:pt x="829451" y="221961"/>
                    <a:pt x="868911" y="181267"/>
                    <a:pt x="919469" y="181267"/>
                  </a:cubicBezTo>
                  <a:close/>
                  <a:moveTo>
                    <a:pt x="122976" y="181267"/>
                  </a:moveTo>
                  <a:cubicBezTo>
                    <a:pt x="172302" y="181267"/>
                    <a:pt x="212996" y="221961"/>
                    <a:pt x="212996" y="271287"/>
                  </a:cubicBezTo>
                  <a:cubicBezTo>
                    <a:pt x="212996" y="320612"/>
                    <a:pt x="172302" y="361306"/>
                    <a:pt x="122976" y="361306"/>
                  </a:cubicBezTo>
                  <a:cubicBezTo>
                    <a:pt x="73650" y="361306"/>
                    <a:pt x="32957" y="320612"/>
                    <a:pt x="32957" y="271287"/>
                  </a:cubicBezTo>
                  <a:cubicBezTo>
                    <a:pt x="32957" y="221961"/>
                    <a:pt x="73650" y="181267"/>
                    <a:pt x="122976" y="181267"/>
                  </a:cubicBezTo>
                  <a:close/>
                  <a:moveTo>
                    <a:pt x="673217" y="175776"/>
                  </a:moveTo>
                  <a:lnTo>
                    <a:pt x="698766" y="175776"/>
                  </a:lnTo>
                  <a:cubicBezTo>
                    <a:pt x="706431" y="175776"/>
                    <a:pt x="712818" y="181498"/>
                    <a:pt x="712818" y="188364"/>
                  </a:cubicBezTo>
                  <a:cubicBezTo>
                    <a:pt x="712818" y="196374"/>
                    <a:pt x="706431" y="202096"/>
                    <a:pt x="698766" y="202096"/>
                  </a:cubicBezTo>
                  <a:lnTo>
                    <a:pt x="673217" y="202096"/>
                  </a:lnTo>
                  <a:cubicBezTo>
                    <a:pt x="665552" y="202096"/>
                    <a:pt x="659165" y="196374"/>
                    <a:pt x="659165" y="188364"/>
                  </a:cubicBezTo>
                  <a:cubicBezTo>
                    <a:pt x="659165" y="181498"/>
                    <a:pt x="665552" y="175776"/>
                    <a:pt x="673217" y="175776"/>
                  </a:cubicBezTo>
                  <a:close/>
                  <a:moveTo>
                    <a:pt x="349129" y="175776"/>
                  </a:moveTo>
                  <a:lnTo>
                    <a:pt x="374677" y="175776"/>
                  </a:lnTo>
                  <a:cubicBezTo>
                    <a:pt x="382342" y="175776"/>
                    <a:pt x="388730" y="181498"/>
                    <a:pt x="388730" y="188364"/>
                  </a:cubicBezTo>
                  <a:cubicBezTo>
                    <a:pt x="388730" y="196374"/>
                    <a:pt x="382342" y="202096"/>
                    <a:pt x="374677" y="202096"/>
                  </a:cubicBezTo>
                  <a:lnTo>
                    <a:pt x="349129" y="202096"/>
                  </a:lnTo>
                  <a:cubicBezTo>
                    <a:pt x="341464" y="202096"/>
                    <a:pt x="335077" y="196374"/>
                    <a:pt x="335077" y="188364"/>
                  </a:cubicBezTo>
                  <a:cubicBezTo>
                    <a:pt x="335077" y="181498"/>
                    <a:pt x="341464" y="175776"/>
                    <a:pt x="349129" y="175776"/>
                  </a:cubicBezTo>
                  <a:close/>
                  <a:moveTo>
                    <a:pt x="520573" y="109859"/>
                  </a:moveTo>
                  <a:cubicBezTo>
                    <a:pt x="557335" y="109859"/>
                    <a:pt x="586491" y="140282"/>
                    <a:pt x="586491" y="177043"/>
                  </a:cubicBezTo>
                  <a:cubicBezTo>
                    <a:pt x="586491" y="184649"/>
                    <a:pt x="581420" y="190987"/>
                    <a:pt x="572546" y="190987"/>
                  </a:cubicBezTo>
                  <a:cubicBezTo>
                    <a:pt x="564941" y="190987"/>
                    <a:pt x="558602" y="184649"/>
                    <a:pt x="558602" y="177043"/>
                  </a:cubicBezTo>
                  <a:cubicBezTo>
                    <a:pt x="558602" y="155493"/>
                    <a:pt x="540855" y="137747"/>
                    <a:pt x="520573" y="137747"/>
                  </a:cubicBezTo>
                  <a:cubicBezTo>
                    <a:pt x="511699" y="137747"/>
                    <a:pt x="505361" y="132676"/>
                    <a:pt x="505361" y="123803"/>
                  </a:cubicBezTo>
                  <a:cubicBezTo>
                    <a:pt x="505361" y="116197"/>
                    <a:pt x="511699" y="109859"/>
                    <a:pt x="520573" y="109859"/>
                  </a:cubicBezTo>
                  <a:close/>
                  <a:moveTo>
                    <a:pt x="519404" y="89261"/>
                  </a:moveTo>
                  <a:cubicBezTo>
                    <a:pt x="504702" y="89885"/>
                    <a:pt x="489688" y="94255"/>
                    <a:pt x="475299" y="102369"/>
                  </a:cubicBezTo>
                  <a:cubicBezTo>
                    <a:pt x="469043" y="107363"/>
                    <a:pt x="462787" y="112356"/>
                    <a:pt x="459034" y="119847"/>
                  </a:cubicBezTo>
                  <a:cubicBezTo>
                    <a:pt x="432758" y="162293"/>
                    <a:pt x="445270" y="200994"/>
                    <a:pt x="465290" y="222217"/>
                  </a:cubicBezTo>
                  <a:cubicBezTo>
                    <a:pt x="476550" y="232204"/>
                    <a:pt x="481555" y="247185"/>
                    <a:pt x="481555" y="262166"/>
                  </a:cubicBezTo>
                  <a:lnTo>
                    <a:pt x="481555" y="273402"/>
                  </a:lnTo>
                  <a:lnTo>
                    <a:pt x="565386" y="273402"/>
                  </a:lnTo>
                  <a:lnTo>
                    <a:pt x="565386" y="262166"/>
                  </a:lnTo>
                  <a:cubicBezTo>
                    <a:pt x="565386" y="247185"/>
                    <a:pt x="571642" y="232204"/>
                    <a:pt x="581651" y="222217"/>
                  </a:cubicBezTo>
                  <a:cubicBezTo>
                    <a:pt x="595414" y="207236"/>
                    <a:pt x="602922" y="188510"/>
                    <a:pt x="602922" y="167287"/>
                  </a:cubicBezTo>
                  <a:cubicBezTo>
                    <a:pt x="602922" y="139822"/>
                    <a:pt x="586656" y="113605"/>
                    <a:pt x="561632" y="98624"/>
                  </a:cubicBezTo>
                  <a:cubicBezTo>
                    <a:pt x="548494" y="91758"/>
                    <a:pt x="534106" y="88637"/>
                    <a:pt x="519404" y="89261"/>
                  </a:cubicBezTo>
                  <a:close/>
                  <a:moveTo>
                    <a:pt x="519404" y="61015"/>
                  </a:moveTo>
                  <a:cubicBezTo>
                    <a:pt x="538798" y="60235"/>
                    <a:pt x="557879" y="64917"/>
                    <a:pt x="575395" y="74904"/>
                  </a:cubicBezTo>
                  <a:cubicBezTo>
                    <a:pt x="609178" y="93630"/>
                    <a:pt x="630448" y="129834"/>
                    <a:pt x="630448" y="167287"/>
                  </a:cubicBezTo>
                  <a:cubicBezTo>
                    <a:pt x="630448" y="194752"/>
                    <a:pt x="620438" y="220969"/>
                    <a:pt x="601670" y="240943"/>
                  </a:cubicBezTo>
                  <a:cubicBezTo>
                    <a:pt x="596666" y="245937"/>
                    <a:pt x="592912" y="253427"/>
                    <a:pt x="592912" y="262166"/>
                  </a:cubicBezTo>
                  <a:lnTo>
                    <a:pt x="592912" y="287135"/>
                  </a:lnTo>
                  <a:lnTo>
                    <a:pt x="592912" y="313351"/>
                  </a:lnTo>
                  <a:cubicBezTo>
                    <a:pt x="592912" y="352052"/>
                    <a:pt x="561632" y="383263"/>
                    <a:pt x="524096" y="383263"/>
                  </a:cubicBezTo>
                  <a:cubicBezTo>
                    <a:pt x="485309" y="383263"/>
                    <a:pt x="454029" y="352052"/>
                    <a:pt x="454029" y="313351"/>
                  </a:cubicBezTo>
                  <a:lnTo>
                    <a:pt x="454029" y="287135"/>
                  </a:lnTo>
                  <a:lnTo>
                    <a:pt x="454029" y="262166"/>
                  </a:lnTo>
                  <a:cubicBezTo>
                    <a:pt x="454029" y="253427"/>
                    <a:pt x="450275" y="247185"/>
                    <a:pt x="445270" y="240943"/>
                  </a:cubicBezTo>
                  <a:cubicBezTo>
                    <a:pt x="411488" y="204739"/>
                    <a:pt x="406483" y="152306"/>
                    <a:pt x="435261" y="104866"/>
                  </a:cubicBezTo>
                  <a:cubicBezTo>
                    <a:pt x="441517" y="94879"/>
                    <a:pt x="450275" y="86140"/>
                    <a:pt x="461536" y="79898"/>
                  </a:cubicBezTo>
                  <a:cubicBezTo>
                    <a:pt x="480304" y="68038"/>
                    <a:pt x="500011" y="61796"/>
                    <a:pt x="519404" y="61015"/>
                  </a:cubicBezTo>
                  <a:close/>
                  <a:moveTo>
                    <a:pt x="648591" y="51017"/>
                  </a:moveTo>
                  <a:cubicBezTo>
                    <a:pt x="651990" y="51017"/>
                    <a:pt x="655389" y="52602"/>
                    <a:pt x="658479" y="55771"/>
                  </a:cubicBezTo>
                  <a:cubicBezTo>
                    <a:pt x="663423" y="60841"/>
                    <a:pt x="663423" y="69715"/>
                    <a:pt x="658479" y="76054"/>
                  </a:cubicBezTo>
                  <a:lnTo>
                    <a:pt x="641175" y="92534"/>
                  </a:lnTo>
                  <a:cubicBezTo>
                    <a:pt x="637467" y="96337"/>
                    <a:pt x="634995" y="97605"/>
                    <a:pt x="631287" y="97605"/>
                  </a:cubicBezTo>
                  <a:cubicBezTo>
                    <a:pt x="626343" y="97605"/>
                    <a:pt x="623871" y="96337"/>
                    <a:pt x="621399" y="92534"/>
                  </a:cubicBezTo>
                  <a:cubicBezTo>
                    <a:pt x="615219" y="87463"/>
                    <a:pt x="615219" y="78589"/>
                    <a:pt x="621399" y="73518"/>
                  </a:cubicBezTo>
                  <a:lnTo>
                    <a:pt x="638703" y="55771"/>
                  </a:lnTo>
                  <a:cubicBezTo>
                    <a:pt x="641793" y="52602"/>
                    <a:pt x="645192" y="51017"/>
                    <a:pt x="648591" y="51017"/>
                  </a:cubicBezTo>
                  <a:close/>
                  <a:moveTo>
                    <a:pt x="400116" y="51017"/>
                  </a:moveTo>
                  <a:cubicBezTo>
                    <a:pt x="403669" y="51017"/>
                    <a:pt x="407377" y="52602"/>
                    <a:pt x="410467" y="55771"/>
                  </a:cubicBezTo>
                  <a:lnTo>
                    <a:pt x="427771" y="73518"/>
                  </a:lnTo>
                  <a:cubicBezTo>
                    <a:pt x="432715" y="78589"/>
                    <a:pt x="432715" y="87463"/>
                    <a:pt x="427771" y="92534"/>
                  </a:cubicBezTo>
                  <a:cubicBezTo>
                    <a:pt x="425299" y="96337"/>
                    <a:pt x="421591" y="97605"/>
                    <a:pt x="417883" y="97605"/>
                  </a:cubicBezTo>
                  <a:cubicBezTo>
                    <a:pt x="414175" y="97605"/>
                    <a:pt x="410467" y="96337"/>
                    <a:pt x="407995" y="92534"/>
                  </a:cubicBezTo>
                  <a:lnTo>
                    <a:pt x="390691" y="76054"/>
                  </a:lnTo>
                  <a:cubicBezTo>
                    <a:pt x="384511" y="69715"/>
                    <a:pt x="384511" y="60841"/>
                    <a:pt x="390691" y="55771"/>
                  </a:cubicBezTo>
                  <a:cubicBezTo>
                    <a:pt x="393163" y="52602"/>
                    <a:pt x="396562" y="51017"/>
                    <a:pt x="400116" y="51017"/>
                  </a:cubicBezTo>
                  <a:close/>
                  <a:moveTo>
                    <a:pt x="519092" y="0"/>
                  </a:moveTo>
                  <a:cubicBezTo>
                    <a:pt x="525959" y="0"/>
                    <a:pt x="531681" y="6387"/>
                    <a:pt x="531681" y="14052"/>
                  </a:cubicBezTo>
                  <a:lnTo>
                    <a:pt x="531681" y="39600"/>
                  </a:lnTo>
                  <a:cubicBezTo>
                    <a:pt x="531681" y="47265"/>
                    <a:pt x="525959" y="53653"/>
                    <a:pt x="519092" y="53653"/>
                  </a:cubicBezTo>
                  <a:cubicBezTo>
                    <a:pt x="512226" y="53653"/>
                    <a:pt x="505359" y="47265"/>
                    <a:pt x="505359" y="39600"/>
                  </a:cubicBezTo>
                  <a:lnTo>
                    <a:pt x="505359" y="14052"/>
                  </a:lnTo>
                  <a:cubicBezTo>
                    <a:pt x="505359" y="6387"/>
                    <a:pt x="512226" y="0"/>
                    <a:pt x="5190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CEDB0A2-6F91-C84C-85BF-6C08F0584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062" y="8813526"/>
              <a:ext cx="1064407" cy="1003985"/>
            </a:xfrm>
            <a:custGeom>
              <a:avLst/>
              <a:gdLst>
                <a:gd name="connsiteX0" fmla="*/ 743754 w 1064407"/>
                <a:gd name="connsiteY0" fmla="*/ 737272 h 1003985"/>
                <a:gd name="connsiteX1" fmla="*/ 649298 w 1064407"/>
                <a:gd name="connsiteY1" fmla="*/ 831993 h 1003985"/>
                <a:gd name="connsiteX2" fmla="*/ 649298 w 1064407"/>
                <a:gd name="connsiteY2" fmla="*/ 949147 h 1003985"/>
                <a:gd name="connsiteX3" fmla="*/ 675397 w 1064407"/>
                <a:gd name="connsiteY3" fmla="*/ 975319 h 1003985"/>
                <a:gd name="connsiteX4" fmla="*/ 710197 w 1064407"/>
                <a:gd name="connsiteY4" fmla="*/ 975319 h 1003985"/>
                <a:gd name="connsiteX5" fmla="*/ 710197 w 1064407"/>
                <a:gd name="connsiteY5" fmla="*/ 870629 h 1003985"/>
                <a:gd name="connsiteX6" fmla="*/ 723868 w 1064407"/>
                <a:gd name="connsiteY6" fmla="*/ 856919 h 1003985"/>
                <a:gd name="connsiteX7" fmla="*/ 737540 w 1064407"/>
                <a:gd name="connsiteY7" fmla="*/ 870629 h 1003985"/>
                <a:gd name="connsiteX8" fmla="*/ 737540 w 1064407"/>
                <a:gd name="connsiteY8" fmla="*/ 975319 h 1003985"/>
                <a:gd name="connsiteX9" fmla="*/ 947580 w 1064407"/>
                <a:gd name="connsiteY9" fmla="*/ 975319 h 1003985"/>
                <a:gd name="connsiteX10" fmla="*/ 947580 w 1064407"/>
                <a:gd name="connsiteY10" fmla="*/ 870629 h 1003985"/>
                <a:gd name="connsiteX11" fmla="*/ 961251 w 1064407"/>
                <a:gd name="connsiteY11" fmla="*/ 856919 h 1003985"/>
                <a:gd name="connsiteX12" fmla="*/ 974923 w 1064407"/>
                <a:gd name="connsiteY12" fmla="*/ 870629 h 1003985"/>
                <a:gd name="connsiteX13" fmla="*/ 974923 w 1064407"/>
                <a:gd name="connsiteY13" fmla="*/ 975319 h 1003985"/>
                <a:gd name="connsiteX14" fmla="*/ 1009722 w 1064407"/>
                <a:gd name="connsiteY14" fmla="*/ 975319 h 1003985"/>
                <a:gd name="connsiteX15" fmla="*/ 1037065 w 1064407"/>
                <a:gd name="connsiteY15" fmla="*/ 949147 h 1003985"/>
                <a:gd name="connsiteX16" fmla="*/ 1037065 w 1064407"/>
                <a:gd name="connsiteY16" fmla="*/ 831993 h 1003985"/>
                <a:gd name="connsiteX17" fmla="*/ 941366 w 1064407"/>
                <a:gd name="connsiteY17" fmla="*/ 737272 h 1003985"/>
                <a:gd name="connsiteX18" fmla="*/ 123385 w 1064407"/>
                <a:gd name="connsiteY18" fmla="*/ 737272 h 1003985"/>
                <a:gd name="connsiteX19" fmla="*/ 27419 w 1064407"/>
                <a:gd name="connsiteY19" fmla="*/ 831993 h 1003985"/>
                <a:gd name="connsiteX20" fmla="*/ 27419 w 1064407"/>
                <a:gd name="connsiteY20" fmla="*/ 949147 h 1003985"/>
                <a:gd name="connsiteX21" fmla="*/ 53591 w 1064407"/>
                <a:gd name="connsiteY21" fmla="*/ 975319 h 1003985"/>
                <a:gd name="connsiteX22" fmla="*/ 88488 w 1064407"/>
                <a:gd name="connsiteY22" fmla="*/ 975319 h 1003985"/>
                <a:gd name="connsiteX23" fmla="*/ 88488 w 1064407"/>
                <a:gd name="connsiteY23" fmla="*/ 870629 h 1003985"/>
                <a:gd name="connsiteX24" fmla="*/ 103444 w 1064407"/>
                <a:gd name="connsiteY24" fmla="*/ 856919 h 1003985"/>
                <a:gd name="connsiteX25" fmla="*/ 117154 w 1064407"/>
                <a:gd name="connsiteY25" fmla="*/ 870629 h 1003985"/>
                <a:gd name="connsiteX26" fmla="*/ 117154 w 1064407"/>
                <a:gd name="connsiteY26" fmla="*/ 975319 h 1003985"/>
                <a:gd name="connsiteX27" fmla="*/ 326535 w 1064407"/>
                <a:gd name="connsiteY27" fmla="*/ 975319 h 1003985"/>
                <a:gd name="connsiteX28" fmla="*/ 326535 w 1064407"/>
                <a:gd name="connsiteY28" fmla="*/ 870629 h 1003985"/>
                <a:gd name="connsiteX29" fmla="*/ 340245 w 1064407"/>
                <a:gd name="connsiteY29" fmla="*/ 856919 h 1003985"/>
                <a:gd name="connsiteX30" fmla="*/ 355201 w 1064407"/>
                <a:gd name="connsiteY30" fmla="*/ 870629 h 1003985"/>
                <a:gd name="connsiteX31" fmla="*/ 355201 w 1064407"/>
                <a:gd name="connsiteY31" fmla="*/ 975319 h 1003985"/>
                <a:gd name="connsiteX32" fmla="*/ 388851 w 1064407"/>
                <a:gd name="connsiteY32" fmla="*/ 975319 h 1003985"/>
                <a:gd name="connsiteX33" fmla="*/ 416270 w 1064407"/>
                <a:gd name="connsiteY33" fmla="*/ 949147 h 1003985"/>
                <a:gd name="connsiteX34" fmla="*/ 416270 w 1064407"/>
                <a:gd name="connsiteY34" fmla="*/ 831993 h 1003985"/>
                <a:gd name="connsiteX35" fmla="*/ 320304 w 1064407"/>
                <a:gd name="connsiteY35" fmla="*/ 737272 h 1003985"/>
                <a:gd name="connsiteX36" fmla="*/ 743754 w 1064407"/>
                <a:gd name="connsiteY36" fmla="*/ 708607 h 1003985"/>
                <a:gd name="connsiteX37" fmla="*/ 941366 w 1064407"/>
                <a:gd name="connsiteY37" fmla="*/ 708607 h 1003985"/>
                <a:gd name="connsiteX38" fmla="*/ 1064407 w 1064407"/>
                <a:gd name="connsiteY38" fmla="*/ 831993 h 1003985"/>
                <a:gd name="connsiteX39" fmla="*/ 1064407 w 1064407"/>
                <a:gd name="connsiteY39" fmla="*/ 949147 h 1003985"/>
                <a:gd name="connsiteX40" fmla="*/ 1009722 w 1064407"/>
                <a:gd name="connsiteY40" fmla="*/ 1003985 h 1003985"/>
                <a:gd name="connsiteX41" fmla="*/ 675397 w 1064407"/>
                <a:gd name="connsiteY41" fmla="*/ 1003985 h 1003985"/>
                <a:gd name="connsiteX42" fmla="*/ 620712 w 1064407"/>
                <a:gd name="connsiteY42" fmla="*/ 949147 h 1003985"/>
                <a:gd name="connsiteX43" fmla="*/ 620712 w 1064407"/>
                <a:gd name="connsiteY43" fmla="*/ 831993 h 1003985"/>
                <a:gd name="connsiteX44" fmla="*/ 743754 w 1064407"/>
                <a:gd name="connsiteY44" fmla="*/ 708607 h 1003985"/>
                <a:gd name="connsiteX45" fmla="*/ 123385 w 1064407"/>
                <a:gd name="connsiteY45" fmla="*/ 708607 h 1003985"/>
                <a:gd name="connsiteX46" fmla="*/ 320304 w 1064407"/>
                <a:gd name="connsiteY46" fmla="*/ 708607 h 1003985"/>
                <a:gd name="connsiteX47" fmla="*/ 443689 w 1064407"/>
                <a:gd name="connsiteY47" fmla="*/ 831993 h 1003985"/>
                <a:gd name="connsiteX48" fmla="*/ 443689 w 1064407"/>
                <a:gd name="connsiteY48" fmla="*/ 949147 h 1003985"/>
                <a:gd name="connsiteX49" fmla="*/ 388851 w 1064407"/>
                <a:gd name="connsiteY49" fmla="*/ 1003985 h 1003985"/>
                <a:gd name="connsiteX50" fmla="*/ 53591 w 1064407"/>
                <a:gd name="connsiteY50" fmla="*/ 1003985 h 1003985"/>
                <a:gd name="connsiteX51" fmla="*/ 0 w 1064407"/>
                <a:gd name="connsiteY51" fmla="*/ 949147 h 1003985"/>
                <a:gd name="connsiteX52" fmla="*/ 0 w 1064407"/>
                <a:gd name="connsiteY52" fmla="*/ 831993 h 1003985"/>
                <a:gd name="connsiteX53" fmla="*/ 123385 w 1064407"/>
                <a:gd name="connsiteY53" fmla="*/ 708607 h 1003985"/>
                <a:gd name="connsiteX54" fmla="*/ 848677 w 1064407"/>
                <a:gd name="connsiteY54" fmla="*/ 440775 h 1003985"/>
                <a:gd name="connsiteX55" fmla="*/ 741769 w 1064407"/>
                <a:gd name="connsiteY55" fmla="*/ 545934 h 1003985"/>
                <a:gd name="connsiteX56" fmla="*/ 848677 w 1064407"/>
                <a:gd name="connsiteY56" fmla="*/ 651093 h 1003985"/>
                <a:gd name="connsiteX57" fmla="*/ 954328 w 1064407"/>
                <a:gd name="connsiteY57" fmla="*/ 545934 h 1003985"/>
                <a:gd name="connsiteX58" fmla="*/ 848677 w 1064407"/>
                <a:gd name="connsiteY58" fmla="*/ 440775 h 1003985"/>
                <a:gd name="connsiteX59" fmla="*/ 221842 w 1064407"/>
                <a:gd name="connsiteY59" fmla="*/ 440775 h 1003985"/>
                <a:gd name="connsiteX60" fmla="*/ 116682 w 1064407"/>
                <a:gd name="connsiteY60" fmla="*/ 545934 h 1003985"/>
                <a:gd name="connsiteX61" fmla="*/ 221842 w 1064407"/>
                <a:gd name="connsiteY61" fmla="*/ 651093 h 1003985"/>
                <a:gd name="connsiteX62" fmla="*/ 327001 w 1064407"/>
                <a:gd name="connsiteY62" fmla="*/ 545934 h 1003985"/>
                <a:gd name="connsiteX63" fmla="*/ 221842 w 1064407"/>
                <a:gd name="connsiteY63" fmla="*/ 440775 h 1003985"/>
                <a:gd name="connsiteX64" fmla="*/ 848677 w 1064407"/>
                <a:gd name="connsiteY64" fmla="*/ 411981 h 1003985"/>
                <a:gd name="connsiteX65" fmla="*/ 981998 w 1064407"/>
                <a:gd name="connsiteY65" fmla="*/ 545934 h 1003985"/>
                <a:gd name="connsiteX66" fmla="*/ 848677 w 1064407"/>
                <a:gd name="connsiteY66" fmla="*/ 679887 h 1003985"/>
                <a:gd name="connsiteX67" fmla="*/ 714098 w 1064407"/>
                <a:gd name="connsiteY67" fmla="*/ 545934 h 1003985"/>
                <a:gd name="connsiteX68" fmla="*/ 848677 w 1064407"/>
                <a:gd name="connsiteY68" fmla="*/ 411981 h 1003985"/>
                <a:gd name="connsiteX69" fmla="*/ 221842 w 1064407"/>
                <a:gd name="connsiteY69" fmla="*/ 411981 h 1003985"/>
                <a:gd name="connsiteX70" fmla="*/ 355795 w 1064407"/>
                <a:gd name="connsiteY70" fmla="*/ 545934 h 1003985"/>
                <a:gd name="connsiteX71" fmla="*/ 221842 w 1064407"/>
                <a:gd name="connsiteY71" fmla="*/ 679887 h 1003985"/>
                <a:gd name="connsiteX72" fmla="*/ 87889 w 1064407"/>
                <a:gd name="connsiteY72" fmla="*/ 545934 h 1003985"/>
                <a:gd name="connsiteX73" fmla="*/ 221842 w 1064407"/>
                <a:gd name="connsiteY73" fmla="*/ 411981 h 1003985"/>
                <a:gd name="connsiteX74" fmla="*/ 605428 w 1064407"/>
                <a:gd name="connsiteY74" fmla="*/ 134675 h 1003985"/>
                <a:gd name="connsiteX75" fmla="*/ 605428 w 1064407"/>
                <a:gd name="connsiteY75" fmla="*/ 254386 h 1003985"/>
                <a:gd name="connsiteX76" fmla="*/ 534705 w 1064407"/>
                <a:gd name="connsiteY76" fmla="*/ 325465 h 1003985"/>
                <a:gd name="connsiteX77" fmla="*/ 369684 w 1064407"/>
                <a:gd name="connsiteY77" fmla="*/ 325465 h 1003985"/>
                <a:gd name="connsiteX78" fmla="*/ 369684 w 1064407"/>
                <a:gd name="connsiteY78" fmla="*/ 360380 h 1003985"/>
                <a:gd name="connsiteX79" fmla="*/ 414351 w 1064407"/>
                <a:gd name="connsiteY79" fmla="*/ 404025 h 1003985"/>
                <a:gd name="connsiteX80" fmla="*/ 723300 w 1064407"/>
                <a:gd name="connsiteY80" fmla="*/ 404025 h 1003985"/>
                <a:gd name="connsiteX81" fmla="*/ 727022 w 1064407"/>
                <a:gd name="connsiteY81" fmla="*/ 402778 h 1003985"/>
                <a:gd name="connsiteX82" fmla="*/ 725782 w 1064407"/>
                <a:gd name="connsiteY82" fmla="*/ 397790 h 1003985"/>
                <a:gd name="connsiteX83" fmla="*/ 705929 w 1064407"/>
                <a:gd name="connsiteY83" fmla="*/ 376591 h 1003985"/>
                <a:gd name="connsiteX84" fmla="*/ 696003 w 1064407"/>
                <a:gd name="connsiteY84" fmla="*/ 350405 h 1003985"/>
                <a:gd name="connsiteX85" fmla="*/ 696003 w 1064407"/>
                <a:gd name="connsiteY85" fmla="*/ 178320 h 1003985"/>
                <a:gd name="connsiteX86" fmla="*/ 652577 w 1064407"/>
                <a:gd name="connsiteY86" fmla="*/ 134675 h 1003985"/>
                <a:gd name="connsiteX87" fmla="*/ 501970 w 1064407"/>
                <a:gd name="connsiteY87" fmla="*/ 131835 h 1003985"/>
                <a:gd name="connsiteX88" fmla="*/ 531538 w 1064407"/>
                <a:gd name="connsiteY88" fmla="*/ 161405 h 1003985"/>
                <a:gd name="connsiteX89" fmla="*/ 501970 w 1064407"/>
                <a:gd name="connsiteY89" fmla="*/ 190974 h 1003985"/>
                <a:gd name="connsiteX90" fmla="*/ 472402 w 1064407"/>
                <a:gd name="connsiteY90" fmla="*/ 161405 h 1003985"/>
                <a:gd name="connsiteX91" fmla="*/ 501970 w 1064407"/>
                <a:gd name="connsiteY91" fmla="*/ 131835 h 1003985"/>
                <a:gd name="connsiteX92" fmla="*/ 411978 w 1064407"/>
                <a:gd name="connsiteY92" fmla="*/ 131835 h 1003985"/>
                <a:gd name="connsiteX93" fmla="*/ 438249 w 1064407"/>
                <a:gd name="connsiteY93" fmla="*/ 161405 h 1003985"/>
                <a:gd name="connsiteX94" fmla="*/ 411978 w 1064407"/>
                <a:gd name="connsiteY94" fmla="*/ 190974 h 1003985"/>
                <a:gd name="connsiteX95" fmla="*/ 384513 w 1064407"/>
                <a:gd name="connsiteY95" fmla="*/ 161405 h 1003985"/>
                <a:gd name="connsiteX96" fmla="*/ 411978 w 1064407"/>
                <a:gd name="connsiteY96" fmla="*/ 131835 h 1003985"/>
                <a:gd name="connsiteX97" fmla="*/ 326191 w 1064407"/>
                <a:gd name="connsiteY97" fmla="*/ 131835 h 1003985"/>
                <a:gd name="connsiteX98" fmla="*/ 355759 w 1064407"/>
                <a:gd name="connsiteY98" fmla="*/ 161405 h 1003985"/>
                <a:gd name="connsiteX99" fmla="*/ 326191 w 1064407"/>
                <a:gd name="connsiteY99" fmla="*/ 190974 h 1003985"/>
                <a:gd name="connsiteX100" fmla="*/ 296624 w 1064407"/>
                <a:gd name="connsiteY100" fmla="*/ 161405 h 1003985"/>
                <a:gd name="connsiteX101" fmla="*/ 326191 w 1064407"/>
                <a:gd name="connsiteY101" fmla="*/ 131835 h 1003985"/>
                <a:gd name="connsiteX102" fmla="*/ 296479 w 1064407"/>
                <a:gd name="connsiteY102" fmla="*/ 28681 h 1003985"/>
                <a:gd name="connsiteX103" fmla="*/ 251812 w 1064407"/>
                <a:gd name="connsiteY103" fmla="*/ 73572 h 1003985"/>
                <a:gd name="connsiteX104" fmla="*/ 251812 w 1064407"/>
                <a:gd name="connsiteY104" fmla="*/ 244410 h 1003985"/>
                <a:gd name="connsiteX105" fmla="*/ 241886 w 1064407"/>
                <a:gd name="connsiteY105" fmla="*/ 270597 h 1003985"/>
                <a:gd name="connsiteX106" fmla="*/ 222034 w 1064407"/>
                <a:gd name="connsiteY106" fmla="*/ 291796 h 1003985"/>
                <a:gd name="connsiteX107" fmla="*/ 222034 w 1064407"/>
                <a:gd name="connsiteY107" fmla="*/ 296784 h 1003985"/>
                <a:gd name="connsiteX108" fmla="*/ 224515 w 1064407"/>
                <a:gd name="connsiteY108" fmla="*/ 298031 h 1003985"/>
                <a:gd name="connsiteX109" fmla="*/ 534705 w 1064407"/>
                <a:gd name="connsiteY109" fmla="*/ 298031 h 1003985"/>
                <a:gd name="connsiteX110" fmla="*/ 578132 w 1064407"/>
                <a:gd name="connsiteY110" fmla="*/ 254386 h 1003985"/>
                <a:gd name="connsiteX111" fmla="*/ 578132 w 1064407"/>
                <a:gd name="connsiteY111" fmla="*/ 73572 h 1003985"/>
                <a:gd name="connsiteX112" fmla="*/ 534705 w 1064407"/>
                <a:gd name="connsiteY112" fmla="*/ 28681 h 1003985"/>
                <a:gd name="connsiteX113" fmla="*/ 296479 w 1064407"/>
                <a:gd name="connsiteY113" fmla="*/ 0 h 1003985"/>
                <a:gd name="connsiteX114" fmla="*/ 534705 w 1064407"/>
                <a:gd name="connsiteY114" fmla="*/ 0 h 1003985"/>
                <a:gd name="connsiteX115" fmla="*/ 605428 w 1064407"/>
                <a:gd name="connsiteY115" fmla="*/ 73572 h 1003985"/>
                <a:gd name="connsiteX116" fmla="*/ 605428 w 1064407"/>
                <a:gd name="connsiteY116" fmla="*/ 105994 h 1003985"/>
                <a:gd name="connsiteX117" fmla="*/ 652577 w 1064407"/>
                <a:gd name="connsiteY117" fmla="*/ 105994 h 1003985"/>
                <a:gd name="connsiteX118" fmla="*/ 723300 w 1064407"/>
                <a:gd name="connsiteY118" fmla="*/ 178320 h 1003985"/>
                <a:gd name="connsiteX119" fmla="*/ 723300 w 1064407"/>
                <a:gd name="connsiteY119" fmla="*/ 350405 h 1003985"/>
                <a:gd name="connsiteX120" fmla="*/ 727022 w 1064407"/>
                <a:gd name="connsiteY120" fmla="*/ 356640 h 1003985"/>
                <a:gd name="connsiteX121" fmla="*/ 746874 w 1064407"/>
                <a:gd name="connsiteY121" fmla="*/ 379085 h 1003985"/>
                <a:gd name="connsiteX122" fmla="*/ 751837 w 1064407"/>
                <a:gd name="connsiteY122" fmla="*/ 414001 h 1003985"/>
                <a:gd name="connsiteX123" fmla="*/ 723300 w 1064407"/>
                <a:gd name="connsiteY123" fmla="*/ 432706 h 1003985"/>
                <a:gd name="connsiteX124" fmla="*/ 414351 w 1064407"/>
                <a:gd name="connsiteY124" fmla="*/ 432706 h 1003985"/>
                <a:gd name="connsiteX125" fmla="*/ 342387 w 1064407"/>
                <a:gd name="connsiteY125" fmla="*/ 360380 h 1003985"/>
                <a:gd name="connsiteX126" fmla="*/ 342387 w 1064407"/>
                <a:gd name="connsiteY126" fmla="*/ 325465 h 1003985"/>
                <a:gd name="connsiteX127" fmla="*/ 224515 w 1064407"/>
                <a:gd name="connsiteY127" fmla="*/ 325465 h 1003985"/>
                <a:gd name="connsiteX128" fmla="*/ 195978 w 1064407"/>
                <a:gd name="connsiteY128" fmla="*/ 308007 h 1003985"/>
                <a:gd name="connsiteX129" fmla="*/ 202182 w 1064407"/>
                <a:gd name="connsiteY129" fmla="*/ 273091 h 1003985"/>
                <a:gd name="connsiteX130" fmla="*/ 222034 w 1064407"/>
                <a:gd name="connsiteY130" fmla="*/ 251892 h 1003985"/>
                <a:gd name="connsiteX131" fmla="*/ 224515 w 1064407"/>
                <a:gd name="connsiteY131" fmla="*/ 244410 h 1003985"/>
                <a:gd name="connsiteX132" fmla="*/ 224515 w 1064407"/>
                <a:gd name="connsiteY132" fmla="*/ 73572 h 1003985"/>
                <a:gd name="connsiteX133" fmla="*/ 296479 w 1064407"/>
                <a:gd name="connsiteY133" fmla="*/ 0 h 10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064407" h="1003985">
                  <a:moveTo>
                    <a:pt x="743754" y="737272"/>
                  </a:moveTo>
                  <a:cubicBezTo>
                    <a:pt x="691554" y="737272"/>
                    <a:pt x="649298" y="779647"/>
                    <a:pt x="649298" y="831993"/>
                  </a:cubicBezTo>
                  <a:lnTo>
                    <a:pt x="649298" y="949147"/>
                  </a:lnTo>
                  <a:cubicBezTo>
                    <a:pt x="649298" y="964102"/>
                    <a:pt x="661726" y="975319"/>
                    <a:pt x="675397" y="975319"/>
                  </a:cubicBezTo>
                  <a:lnTo>
                    <a:pt x="710197" y="975319"/>
                  </a:lnTo>
                  <a:lnTo>
                    <a:pt x="710197" y="870629"/>
                  </a:lnTo>
                  <a:cubicBezTo>
                    <a:pt x="710197" y="863151"/>
                    <a:pt x="716411" y="856919"/>
                    <a:pt x="723868" y="856919"/>
                  </a:cubicBezTo>
                  <a:cubicBezTo>
                    <a:pt x="732568" y="856919"/>
                    <a:pt x="737540" y="863151"/>
                    <a:pt x="737540" y="870629"/>
                  </a:cubicBezTo>
                  <a:lnTo>
                    <a:pt x="737540" y="975319"/>
                  </a:lnTo>
                  <a:lnTo>
                    <a:pt x="947580" y="975319"/>
                  </a:lnTo>
                  <a:lnTo>
                    <a:pt x="947580" y="870629"/>
                  </a:lnTo>
                  <a:cubicBezTo>
                    <a:pt x="947580" y="863151"/>
                    <a:pt x="953794" y="856919"/>
                    <a:pt x="961251" y="856919"/>
                  </a:cubicBezTo>
                  <a:cubicBezTo>
                    <a:pt x="968708" y="856919"/>
                    <a:pt x="974923" y="863151"/>
                    <a:pt x="974923" y="870629"/>
                  </a:cubicBezTo>
                  <a:lnTo>
                    <a:pt x="974923" y="975319"/>
                  </a:lnTo>
                  <a:lnTo>
                    <a:pt x="1009722" y="975319"/>
                  </a:lnTo>
                  <a:cubicBezTo>
                    <a:pt x="1024636" y="975319"/>
                    <a:pt x="1037065" y="964102"/>
                    <a:pt x="1037065" y="949147"/>
                  </a:cubicBezTo>
                  <a:lnTo>
                    <a:pt x="1037065" y="831993"/>
                  </a:lnTo>
                  <a:cubicBezTo>
                    <a:pt x="1037065" y="779647"/>
                    <a:pt x="993565" y="737272"/>
                    <a:pt x="941366" y="737272"/>
                  </a:cubicBezTo>
                  <a:close/>
                  <a:moveTo>
                    <a:pt x="123385" y="737272"/>
                  </a:moveTo>
                  <a:cubicBezTo>
                    <a:pt x="71040" y="737272"/>
                    <a:pt x="27419" y="779647"/>
                    <a:pt x="27419" y="831993"/>
                  </a:cubicBezTo>
                  <a:lnTo>
                    <a:pt x="27419" y="949147"/>
                  </a:lnTo>
                  <a:cubicBezTo>
                    <a:pt x="27419" y="964102"/>
                    <a:pt x="39882" y="975319"/>
                    <a:pt x="53591" y="975319"/>
                  </a:cubicBezTo>
                  <a:lnTo>
                    <a:pt x="88488" y="975319"/>
                  </a:lnTo>
                  <a:lnTo>
                    <a:pt x="88488" y="870629"/>
                  </a:lnTo>
                  <a:cubicBezTo>
                    <a:pt x="88488" y="863151"/>
                    <a:pt x="94720" y="856919"/>
                    <a:pt x="103444" y="856919"/>
                  </a:cubicBezTo>
                  <a:cubicBezTo>
                    <a:pt x="110922" y="856919"/>
                    <a:pt x="117154" y="863151"/>
                    <a:pt x="117154" y="870629"/>
                  </a:cubicBezTo>
                  <a:lnTo>
                    <a:pt x="117154" y="975319"/>
                  </a:lnTo>
                  <a:lnTo>
                    <a:pt x="326535" y="975319"/>
                  </a:lnTo>
                  <a:lnTo>
                    <a:pt x="326535" y="870629"/>
                  </a:lnTo>
                  <a:cubicBezTo>
                    <a:pt x="326535" y="863151"/>
                    <a:pt x="332767" y="856919"/>
                    <a:pt x="340245" y="856919"/>
                  </a:cubicBezTo>
                  <a:cubicBezTo>
                    <a:pt x="347723" y="856919"/>
                    <a:pt x="355201" y="863151"/>
                    <a:pt x="355201" y="870629"/>
                  </a:cubicBezTo>
                  <a:lnTo>
                    <a:pt x="355201" y="975319"/>
                  </a:lnTo>
                  <a:lnTo>
                    <a:pt x="388851" y="975319"/>
                  </a:lnTo>
                  <a:cubicBezTo>
                    <a:pt x="405054" y="975319"/>
                    <a:pt x="416270" y="964102"/>
                    <a:pt x="416270" y="949147"/>
                  </a:cubicBezTo>
                  <a:lnTo>
                    <a:pt x="416270" y="831993"/>
                  </a:lnTo>
                  <a:cubicBezTo>
                    <a:pt x="416270" y="779647"/>
                    <a:pt x="373896" y="737272"/>
                    <a:pt x="320304" y="737272"/>
                  </a:cubicBezTo>
                  <a:close/>
                  <a:moveTo>
                    <a:pt x="743754" y="708607"/>
                  </a:moveTo>
                  <a:lnTo>
                    <a:pt x="941366" y="708607"/>
                  </a:lnTo>
                  <a:cubicBezTo>
                    <a:pt x="1009722" y="708607"/>
                    <a:pt x="1064407" y="764691"/>
                    <a:pt x="1064407" y="831993"/>
                  </a:cubicBezTo>
                  <a:lnTo>
                    <a:pt x="1064407" y="949147"/>
                  </a:lnTo>
                  <a:cubicBezTo>
                    <a:pt x="1064407" y="980305"/>
                    <a:pt x="1039551" y="1003985"/>
                    <a:pt x="1009722" y="1003985"/>
                  </a:cubicBezTo>
                  <a:lnTo>
                    <a:pt x="675397" y="1003985"/>
                  </a:lnTo>
                  <a:cubicBezTo>
                    <a:pt x="645569" y="1003985"/>
                    <a:pt x="620712" y="980305"/>
                    <a:pt x="620712" y="949147"/>
                  </a:cubicBezTo>
                  <a:lnTo>
                    <a:pt x="620712" y="831993"/>
                  </a:lnTo>
                  <a:cubicBezTo>
                    <a:pt x="620712" y="764691"/>
                    <a:pt x="676640" y="708607"/>
                    <a:pt x="743754" y="708607"/>
                  </a:cubicBezTo>
                  <a:close/>
                  <a:moveTo>
                    <a:pt x="123385" y="708607"/>
                  </a:moveTo>
                  <a:lnTo>
                    <a:pt x="320304" y="708607"/>
                  </a:lnTo>
                  <a:cubicBezTo>
                    <a:pt x="388851" y="708607"/>
                    <a:pt x="443689" y="764691"/>
                    <a:pt x="443689" y="831993"/>
                  </a:cubicBezTo>
                  <a:lnTo>
                    <a:pt x="443689" y="949147"/>
                  </a:lnTo>
                  <a:cubicBezTo>
                    <a:pt x="443689" y="980305"/>
                    <a:pt x="420009" y="1003985"/>
                    <a:pt x="388851" y="1003985"/>
                  </a:cubicBezTo>
                  <a:lnTo>
                    <a:pt x="53591" y="1003985"/>
                  </a:lnTo>
                  <a:cubicBezTo>
                    <a:pt x="23680" y="1003985"/>
                    <a:pt x="0" y="980305"/>
                    <a:pt x="0" y="949147"/>
                  </a:cubicBezTo>
                  <a:lnTo>
                    <a:pt x="0" y="831993"/>
                  </a:lnTo>
                  <a:cubicBezTo>
                    <a:pt x="0" y="764691"/>
                    <a:pt x="54838" y="708607"/>
                    <a:pt x="123385" y="708607"/>
                  </a:cubicBezTo>
                  <a:close/>
                  <a:moveTo>
                    <a:pt x="848677" y="440775"/>
                  </a:moveTo>
                  <a:cubicBezTo>
                    <a:pt x="790821" y="440775"/>
                    <a:pt x="741769" y="487095"/>
                    <a:pt x="741769" y="545934"/>
                  </a:cubicBezTo>
                  <a:cubicBezTo>
                    <a:pt x="741769" y="603521"/>
                    <a:pt x="790821" y="651093"/>
                    <a:pt x="848677" y="651093"/>
                  </a:cubicBezTo>
                  <a:cubicBezTo>
                    <a:pt x="906534" y="651093"/>
                    <a:pt x="954328" y="603521"/>
                    <a:pt x="954328" y="545934"/>
                  </a:cubicBezTo>
                  <a:cubicBezTo>
                    <a:pt x="954328" y="487095"/>
                    <a:pt x="906534" y="440775"/>
                    <a:pt x="848677" y="440775"/>
                  </a:cubicBezTo>
                  <a:close/>
                  <a:moveTo>
                    <a:pt x="221842" y="440775"/>
                  </a:moveTo>
                  <a:cubicBezTo>
                    <a:pt x="163003" y="440775"/>
                    <a:pt x="116682" y="487095"/>
                    <a:pt x="116682" y="545934"/>
                  </a:cubicBezTo>
                  <a:cubicBezTo>
                    <a:pt x="116682" y="603521"/>
                    <a:pt x="163003" y="651093"/>
                    <a:pt x="221842" y="651093"/>
                  </a:cubicBezTo>
                  <a:cubicBezTo>
                    <a:pt x="279429" y="651093"/>
                    <a:pt x="327001" y="603521"/>
                    <a:pt x="327001" y="545934"/>
                  </a:cubicBezTo>
                  <a:cubicBezTo>
                    <a:pt x="327001" y="487095"/>
                    <a:pt x="279429" y="440775"/>
                    <a:pt x="221842" y="440775"/>
                  </a:cubicBezTo>
                  <a:close/>
                  <a:moveTo>
                    <a:pt x="848677" y="411981"/>
                  </a:moveTo>
                  <a:cubicBezTo>
                    <a:pt x="922884" y="411981"/>
                    <a:pt x="981998" y="472072"/>
                    <a:pt x="981998" y="545934"/>
                  </a:cubicBezTo>
                  <a:cubicBezTo>
                    <a:pt x="981998" y="618544"/>
                    <a:pt x="922884" y="679887"/>
                    <a:pt x="848677" y="679887"/>
                  </a:cubicBezTo>
                  <a:cubicBezTo>
                    <a:pt x="774470" y="679887"/>
                    <a:pt x="714098" y="618544"/>
                    <a:pt x="714098" y="545934"/>
                  </a:cubicBezTo>
                  <a:cubicBezTo>
                    <a:pt x="714098" y="472072"/>
                    <a:pt x="774470" y="411981"/>
                    <a:pt x="848677" y="411981"/>
                  </a:cubicBezTo>
                  <a:close/>
                  <a:moveTo>
                    <a:pt x="221842" y="411981"/>
                  </a:moveTo>
                  <a:cubicBezTo>
                    <a:pt x="295704" y="411981"/>
                    <a:pt x="355795" y="472072"/>
                    <a:pt x="355795" y="545934"/>
                  </a:cubicBezTo>
                  <a:cubicBezTo>
                    <a:pt x="355795" y="618544"/>
                    <a:pt x="295704" y="679887"/>
                    <a:pt x="221842" y="679887"/>
                  </a:cubicBezTo>
                  <a:cubicBezTo>
                    <a:pt x="147980" y="679887"/>
                    <a:pt x="87889" y="618544"/>
                    <a:pt x="87889" y="545934"/>
                  </a:cubicBezTo>
                  <a:cubicBezTo>
                    <a:pt x="87889" y="472072"/>
                    <a:pt x="147980" y="411981"/>
                    <a:pt x="221842" y="411981"/>
                  </a:cubicBezTo>
                  <a:close/>
                  <a:moveTo>
                    <a:pt x="605428" y="134675"/>
                  </a:moveTo>
                  <a:lnTo>
                    <a:pt x="605428" y="254386"/>
                  </a:lnTo>
                  <a:cubicBezTo>
                    <a:pt x="605428" y="294290"/>
                    <a:pt x="574409" y="325465"/>
                    <a:pt x="534705" y="325465"/>
                  </a:cubicBezTo>
                  <a:lnTo>
                    <a:pt x="369684" y="325465"/>
                  </a:lnTo>
                  <a:lnTo>
                    <a:pt x="369684" y="360380"/>
                  </a:lnTo>
                  <a:cubicBezTo>
                    <a:pt x="369684" y="384073"/>
                    <a:pt x="389536" y="404025"/>
                    <a:pt x="414351" y="404025"/>
                  </a:cubicBezTo>
                  <a:lnTo>
                    <a:pt x="723300" y="404025"/>
                  </a:lnTo>
                  <a:cubicBezTo>
                    <a:pt x="724541" y="404025"/>
                    <a:pt x="725782" y="404025"/>
                    <a:pt x="727022" y="402778"/>
                  </a:cubicBezTo>
                  <a:cubicBezTo>
                    <a:pt x="727022" y="400284"/>
                    <a:pt x="727022" y="400284"/>
                    <a:pt x="725782" y="397790"/>
                  </a:cubicBezTo>
                  <a:lnTo>
                    <a:pt x="705929" y="376591"/>
                  </a:lnTo>
                  <a:cubicBezTo>
                    <a:pt x="699726" y="369109"/>
                    <a:pt x="696003" y="360380"/>
                    <a:pt x="696003" y="350405"/>
                  </a:cubicBezTo>
                  <a:lnTo>
                    <a:pt x="696003" y="178320"/>
                  </a:lnTo>
                  <a:cubicBezTo>
                    <a:pt x="696003" y="154627"/>
                    <a:pt x="676151" y="134675"/>
                    <a:pt x="652577" y="134675"/>
                  </a:cubicBezTo>
                  <a:close/>
                  <a:moveTo>
                    <a:pt x="501970" y="131835"/>
                  </a:moveTo>
                  <a:cubicBezTo>
                    <a:pt x="517397" y="131835"/>
                    <a:pt x="531538" y="144691"/>
                    <a:pt x="531538" y="161405"/>
                  </a:cubicBezTo>
                  <a:cubicBezTo>
                    <a:pt x="531538" y="178118"/>
                    <a:pt x="517397" y="190974"/>
                    <a:pt x="501970" y="190974"/>
                  </a:cubicBezTo>
                  <a:cubicBezTo>
                    <a:pt x="486543" y="190974"/>
                    <a:pt x="472402" y="178118"/>
                    <a:pt x="472402" y="161405"/>
                  </a:cubicBezTo>
                  <a:cubicBezTo>
                    <a:pt x="472402" y="144691"/>
                    <a:pt x="486543" y="131835"/>
                    <a:pt x="501970" y="131835"/>
                  </a:cubicBezTo>
                  <a:close/>
                  <a:moveTo>
                    <a:pt x="411978" y="131835"/>
                  </a:moveTo>
                  <a:cubicBezTo>
                    <a:pt x="426307" y="131835"/>
                    <a:pt x="438249" y="144691"/>
                    <a:pt x="438249" y="161405"/>
                  </a:cubicBezTo>
                  <a:cubicBezTo>
                    <a:pt x="438249" y="176832"/>
                    <a:pt x="426307" y="190974"/>
                    <a:pt x="411978" y="190974"/>
                  </a:cubicBezTo>
                  <a:cubicBezTo>
                    <a:pt x="396454" y="190974"/>
                    <a:pt x="384513" y="176832"/>
                    <a:pt x="384513" y="161405"/>
                  </a:cubicBezTo>
                  <a:cubicBezTo>
                    <a:pt x="384513" y="144691"/>
                    <a:pt x="396454" y="131835"/>
                    <a:pt x="411978" y="131835"/>
                  </a:cubicBezTo>
                  <a:close/>
                  <a:moveTo>
                    <a:pt x="326191" y="131835"/>
                  </a:moveTo>
                  <a:cubicBezTo>
                    <a:pt x="341618" y="131835"/>
                    <a:pt x="355759" y="144691"/>
                    <a:pt x="355759" y="161405"/>
                  </a:cubicBezTo>
                  <a:cubicBezTo>
                    <a:pt x="355759" y="176832"/>
                    <a:pt x="341618" y="190974"/>
                    <a:pt x="326191" y="190974"/>
                  </a:cubicBezTo>
                  <a:cubicBezTo>
                    <a:pt x="309479" y="190974"/>
                    <a:pt x="296624" y="176832"/>
                    <a:pt x="296624" y="161405"/>
                  </a:cubicBezTo>
                  <a:cubicBezTo>
                    <a:pt x="296624" y="144691"/>
                    <a:pt x="309479" y="131835"/>
                    <a:pt x="326191" y="131835"/>
                  </a:cubicBezTo>
                  <a:close/>
                  <a:moveTo>
                    <a:pt x="296479" y="28681"/>
                  </a:moveTo>
                  <a:cubicBezTo>
                    <a:pt x="271664" y="28681"/>
                    <a:pt x="251812" y="48633"/>
                    <a:pt x="251812" y="73572"/>
                  </a:cubicBezTo>
                  <a:lnTo>
                    <a:pt x="251812" y="244410"/>
                  </a:lnTo>
                  <a:cubicBezTo>
                    <a:pt x="251812" y="254386"/>
                    <a:pt x="249331" y="263115"/>
                    <a:pt x="241886" y="270597"/>
                  </a:cubicBezTo>
                  <a:lnTo>
                    <a:pt x="222034" y="291796"/>
                  </a:lnTo>
                  <a:cubicBezTo>
                    <a:pt x="220793" y="294290"/>
                    <a:pt x="220793" y="294290"/>
                    <a:pt x="222034" y="296784"/>
                  </a:cubicBezTo>
                  <a:cubicBezTo>
                    <a:pt x="222034" y="298031"/>
                    <a:pt x="223275" y="298031"/>
                    <a:pt x="224515" y="298031"/>
                  </a:cubicBezTo>
                  <a:lnTo>
                    <a:pt x="534705" y="298031"/>
                  </a:lnTo>
                  <a:cubicBezTo>
                    <a:pt x="558279" y="298031"/>
                    <a:pt x="578132" y="278079"/>
                    <a:pt x="578132" y="254386"/>
                  </a:cubicBezTo>
                  <a:lnTo>
                    <a:pt x="578132" y="73572"/>
                  </a:lnTo>
                  <a:cubicBezTo>
                    <a:pt x="578132" y="48633"/>
                    <a:pt x="558279" y="28681"/>
                    <a:pt x="534705" y="28681"/>
                  </a:cubicBezTo>
                  <a:close/>
                  <a:moveTo>
                    <a:pt x="296479" y="0"/>
                  </a:moveTo>
                  <a:lnTo>
                    <a:pt x="534705" y="0"/>
                  </a:lnTo>
                  <a:cubicBezTo>
                    <a:pt x="574409" y="0"/>
                    <a:pt x="605428" y="33669"/>
                    <a:pt x="605428" y="73572"/>
                  </a:cubicBezTo>
                  <a:lnTo>
                    <a:pt x="605428" y="105994"/>
                  </a:lnTo>
                  <a:lnTo>
                    <a:pt x="652577" y="105994"/>
                  </a:lnTo>
                  <a:cubicBezTo>
                    <a:pt x="691040" y="105994"/>
                    <a:pt x="723300" y="139663"/>
                    <a:pt x="723300" y="178320"/>
                  </a:cubicBezTo>
                  <a:lnTo>
                    <a:pt x="723300" y="350405"/>
                  </a:lnTo>
                  <a:cubicBezTo>
                    <a:pt x="723300" y="354146"/>
                    <a:pt x="724541" y="355393"/>
                    <a:pt x="727022" y="356640"/>
                  </a:cubicBezTo>
                  <a:lnTo>
                    <a:pt x="746874" y="379085"/>
                  </a:lnTo>
                  <a:cubicBezTo>
                    <a:pt x="754319" y="389061"/>
                    <a:pt x="756800" y="402778"/>
                    <a:pt x="751837" y="414001"/>
                  </a:cubicBezTo>
                  <a:cubicBezTo>
                    <a:pt x="746874" y="425224"/>
                    <a:pt x="735708" y="432706"/>
                    <a:pt x="723300" y="432706"/>
                  </a:cubicBezTo>
                  <a:lnTo>
                    <a:pt x="414351" y="432706"/>
                  </a:lnTo>
                  <a:cubicBezTo>
                    <a:pt x="374647" y="432706"/>
                    <a:pt x="342387" y="400284"/>
                    <a:pt x="342387" y="360380"/>
                  </a:cubicBezTo>
                  <a:lnTo>
                    <a:pt x="342387" y="325465"/>
                  </a:lnTo>
                  <a:lnTo>
                    <a:pt x="224515" y="325465"/>
                  </a:lnTo>
                  <a:cubicBezTo>
                    <a:pt x="212108" y="325465"/>
                    <a:pt x="200941" y="319230"/>
                    <a:pt x="195978" y="308007"/>
                  </a:cubicBezTo>
                  <a:cubicBezTo>
                    <a:pt x="192256" y="296784"/>
                    <a:pt x="193497" y="283067"/>
                    <a:pt x="202182" y="273091"/>
                  </a:cubicBezTo>
                  <a:lnTo>
                    <a:pt x="222034" y="251892"/>
                  </a:lnTo>
                  <a:cubicBezTo>
                    <a:pt x="224515" y="249398"/>
                    <a:pt x="224515" y="246904"/>
                    <a:pt x="224515" y="244410"/>
                  </a:cubicBezTo>
                  <a:lnTo>
                    <a:pt x="224515" y="73572"/>
                  </a:lnTo>
                  <a:cubicBezTo>
                    <a:pt x="224515" y="33669"/>
                    <a:pt x="256775" y="0"/>
                    <a:pt x="2964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71AD01B-24EE-B349-BA9A-88F4B1BC7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6091" y="6737153"/>
              <a:ext cx="1064403" cy="828206"/>
            </a:xfrm>
            <a:custGeom>
              <a:avLst/>
              <a:gdLst>
                <a:gd name="connsiteX0" fmla="*/ 384930 w 1064403"/>
                <a:gd name="connsiteY0" fmla="*/ 673722 h 828206"/>
                <a:gd name="connsiteX1" fmla="*/ 336347 w 1064403"/>
                <a:gd name="connsiteY1" fmla="*/ 723556 h 828206"/>
                <a:gd name="connsiteX2" fmla="*/ 336347 w 1064403"/>
                <a:gd name="connsiteY2" fmla="*/ 790831 h 828206"/>
                <a:gd name="connsiteX3" fmla="*/ 345067 w 1064403"/>
                <a:gd name="connsiteY3" fmla="*/ 799552 h 828206"/>
                <a:gd name="connsiteX4" fmla="*/ 538154 w 1064403"/>
                <a:gd name="connsiteY4" fmla="*/ 799552 h 828206"/>
                <a:gd name="connsiteX5" fmla="*/ 548120 w 1064403"/>
                <a:gd name="connsiteY5" fmla="*/ 790831 h 828206"/>
                <a:gd name="connsiteX6" fmla="*/ 548120 w 1064403"/>
                <a:gd name="connsiteY6" fmla="*/ 723556 h 828206"/>
                <a:gd name="connsiteX7" fmla="*/ 499537 w 1064403"/>
                <a:gd name="connsiteY7" fmla="*/ 673722 h 828206"/>
                <a:gd name="connsiteX8" fmla="*/ 221740 w 1064403"/>
                <a:gd name="connsiteY8" fmla="*/ 648805 h 828206"/>
                <a:gd name="connsiteX9" fmla="*/ 179385 w 1064403"/>
                <a:gd name="connsiteY9" fmla="*/ 691164 h 828206"/>
                <a:gd name="connsiteX10" fmla="*/ 179385 w 1064403"/>
                <a:gd name="connsiteY10" fmla="*/ 752210 h 828206"/>
                <a:gd name="connsiteX11" fmla="*/ 185613 w 1064403"/>
                <a:gd name="connsiteY11" fmla="*/ 758439 h 828206"/>
                <a:gd name="connsiteX12" fmla="*/ 308941 w 1064403"/>
                <a:gd name="connsiteY12" fmla="*/ 758439 h 828206"/>
                <a:gd name="connsiteX13" fmla="*/ 308941 w 1064403"/>
                <a:gd name="connsiteY13" fmla="*/ 723556 h 828206"/>
                <a:gd name="connsiteX14" fmla="*/ 348804 w 1064403"/>
                <a:gd name="connsiteY14" fmla="*/ 656280 h 828206"/>
                <a:gd name="connsiteX15" fmla="*/ 323889 w 1064403"/>
                <a:gd name="connsiteY15" fmla="*/ 648805 h 828206"/>
                <a:gd name="connsiteX16" fmla="*/ 67269 w 1064403"/>
                <a:gd name="connsiteY16" fmla="*/ 615168 h 828206"/>
                <a:gd name="connsiteX17" fmla="*/ 27406 w 1064403"/>
                <a:gd name="connsiteY17" fmla="*/ 655035 h 828206"/>
                <a:gd name="connsiteX18" fmla="*/ 27406 w 1064403"/>
                <a:gd name="connsiteY18" fmla="*/ 712343 h 828206"/>
                <a:gd name="connsiteX19" fmla="*/ 33635 w 1064403"/>
                <a:gd name="connsiteY19" fmla="*/ 718572 h 828206"/>
                <a:gd name="connsiteX20" fmla="*/ 150733 w 1064403"/>
                <a:gd name="connsiteY20" fmla="*/ 718572 h 828206"/>
                <a:gd name="connsiteX21" fmla="*/ 150733 w 1064403"/>
                <a:gd name="connsiteY21" fmla="*/ 691164 h 828206"/>
                <a:gd name="connsiteX22" fmla="*/ 191842 w 1064403"/>
                <a:gd name="connsiteY22" fmla="*/ 627626 h 828206"/>
                <a:gd name="connsiteX23" fmla="*/ 163190 w 1064403"/>
                <a:gd name="connsiteY23" fmla="*/ 615168 h 828206"/>
                <a:gd name="connsiteX24" fmla="*/ 67269 w 1064403"/>
                <a:gd name="connsiteY24" fmla="*/ 587759 h 828206"/>
                <a:gd name="connsiteX25" fmla="*/ 163190 w 1064403"/>
                <a:gd name="connsiteY25" fmla="*/ 587759 h 828206"/>
                <a:gd name="connsiteX26" fmla="*/ 221740 w 1064403"/>
                <a:gd name="connsiteY26" fmla="*/ 620151 h 828206"/>
                <a:gd name="connsiteX27" fmla="*/ 323889 w 1064403"/>
                <a:gd name="connsiteY27" fmla="*/ 620151 h 828206"/>
                <a:gd name="connsiteX28" fmla="*/ 378701 w 1064403"/>
                <a:gd name="connsiteY28" fmla="*/ 647560 h 828206"/>
                <a:gd name="connsiteX29" fmla="*/ 384930 w 1064403"/>
                <a:gd name="connsiteY29" fmla="*/ 647560 h 828206"/>
                <a:gd name="connsiteX30" fmla="*/ 499537 w 1064403"/>
                <a:gd name="connsiteY30" fmla="*/ 647560 h 828206"/>
                <a:gd name="connsiteX31" fmla="*/ 575526 w 1064403"/>
                <a:gd name="connsiteY31" fmla="*/ 723556 h 828206"/>
                <a:gd name="connsiteX32" fmla="*/ 575526 w 1064403"/>
                <a:gd name="connsiteY32" fmla="*/ 790831 h 828206"/>
                <a:gd name="connsiteX33" fmla="*/ 538154 w 1064403"/>
                <a:gd name="connsiteY33" fmla="*/ 828206 h 828206"/>
                <a:gd name="connsiteX34" fmla="*/ 345067 w 1064403"/>
                <a:gd name="connsiteY34" fmla="*/ 828206 h 828206"/>
                <a:gd name="connsiteX35" fmla="*/ 308941 w 1064403"/>
                <a:gd name="connsiteY35" fmla="*/ 790831 h 828206"/>
                <a:gd name="connsiteX36" fmla="*/ 308941 w 1064403"/>
                <a:gd name="connsiteY36" fmla="*/ 787094 h 828206"/>
                <a:gd name="connsiteX37" fmla="*/ 185613 w 1064403"/>
                <a:gd name="connsiteY37" fmla="*/ 787094 h 828206"/>
                <a:gd name="connsiteX38" fmla="*/ 150733 w 1064403"/>
                <a:gd name="connsiteY38" fmla="*/ 752210 h 828206"/>
                <a:gd name="connsiteX39" fmla="*/ 150733 w 1064403"/>
                <a:gd name="connsiteY39" fmla="*/ 747227 h 828206"/>
                <a:gd name="connsiteX40" fmla="*/ 33635 w 1064403"/>
                <a:gd name="connsiteY40" fmla="*/ 747227 h 828206"/>
                <a:gd name="connsiteX41" fmla="*/ 0 w 1064403"/>
                <a:gd name="connsiteY41" fmla="*/ 712343 h 828206"/>
                <a:gd name="connsiteX42" fmla="*/ 0 w 1064403"/>
                <a:gd name="connsiteY42" fmla="*/ 655035 h 828206"/>
                <a:gd name="connsiteX43" fmla="*/ 67269 w 1064403"/>
                <a:gd name="connsiteY43" fmla="*/ 587759 h 828206"/>
                <a:gd name="connsiteX44" fmla="*/ 438827 w 1064403"/>
                <a:gd name="connsiteY44" fmla="*/ 494171 h 828206"/>
                <a:gd name="connsiteX45" fmla="*/ 384310 w 1064403"/>
                <a:gd name="connsiteY45" fmla="*/ 547450 h 828206"/>
                <a:gd name="connsiteX46" fmla="*/ 438827 w 1064403"/>
                <a:gd name="connsiteY46" fmla="*/ 603207 h 828206"/>
                <a:gd name="connsiteX47" fmla="*/ 493344 w 1064403"/>
                <a:gd name="connsiteY47" fmla="*/ 547450 h 828206"/>
                <a:gd name="connsiteX48" fmla="*/ 438827 w 1064403"/>
                <a:gd name="connsiteY48" fmla="*/ 494171 h 828206"/>
                <a:gd name="connsiteX49" fmla="*/ 268537 w 1064403"/>
                <a:gd name="connsiteY49" fmla="*/ 473699 h 828206"/>
                <a:gd name="connsiteX50" fmla="*/ 221020 w 1064403"/>
                <a:gd name="connsiteY50" fmla="*/ 521216 h 828206"/>
                <a:gd name="connsiteX51" fmla="*/ 268537 w 1064403"/>
                <a:gd name="connsiteY51" fmla="*/ 568732 h 828206"/>
                <a:gd name="connsiteX52" fmla="*/ 316053 w 1064403"/>
                <a:gd name="connsiteY52" fmla="*/ 521216 h 828206"/>
                <a:gd name="connsiteX53" fmla="*/ 268537 w 1064403"/>
                <a:gd name="connsiteY53" fmla="*/ 473699 h 828206"/>
                <a:gd name="connsiteX54" fmla="*/ 438827 w 1064403"/>
                <a:gd name="connsiteY54" fmla="*/ 466913 h 828206"/>
                <a:gd name="connsiteX55" fmla="*/ 520603 w 1064403"/>
                <a:gd name="connsiteY55" fmla="*/ 547450 h 828206"/>
                <a:gd name="connsiteX56" fmla="*/ 438827 w 1064403"/>
                <a:gd name="connsiteY56" fmla="*/ 630465 h 828206"/>
                <a:gd name="connsiteX57" fmla="*/ 357051 w 1064403"/>
                <a:gd name="connsiteY57" fmla="*/ 547450 h 828206"/>
                <a:gd name="connsiteX58" fmla="*/ 438827 w 1064403"/>
                <a:gd name="connsiteY58" fmla="*/ 466913 h 828206"/>
                <a:gd name="connsiteX59" fmla="*/ 117469 w 1064403"/>
                <a:gd name="connsiteY59" fmla="*/ 450855 h 828206"/>
                <a:gd name="connsiteX60" fmla="*/ 71834 w 1064403"/>
                <a:gd name="connsiteY60" fmla="*/ 496489 h 828206"/>
                <a:gd name="connsiteX61" fmla="*/ 117469 w 1064403"/>
                <a:gd name="connsiteY61" fmla="*/ 540855 h 828206"/>
                <a:gd name="connsiteX62" fmla="*/ 161837 w 1064403"/>
                <a:gd name="connsiteY62" fmla="*/ 496489 h 828206"/>
                <a:gd name="connsiteX63" fmla="*/ 117469 w 1064403"/>
                <a:gd name="connsiteY63" fmla="*/ 450855 h 828206"/>
                <a:gd name="connsiteX64" fmla="*/ 268537 w 1064403"/>
                <a:gd name="connsiteY64" fmla="*/ 444939 h 828206"/>
                <a:gd name="connsiteX65" fmla="*/ 344814 w 1064403"/>
                <a:gd name="connsiteY65" fmla="*/ 521216 h 828206"/>
                <a:gd name="connsiteX66" fmla="*/ 268537 w 1064403"/>
                <a:gd name="connsiteY66" fmla="*/ 597493 h 828206"/>
                <a:gd name="connsiteX67" fmla="*/ 192260 w 1064403"/>
                <a:gd name="connsiteY67" fmla="*/ 521216 h 828206"/>
                <a:gd name="connsiteX68" fmla="*/ 268537 w 1064403"/>
                <a:gd name="connsiteY68" fmla="*/ 444939 h 828206"/>
                <a:gd name="connsiteX69" fmla="*/ 117469 w 1064403"/>
                <a:gd name="connsiteY69" fmla="*/ 422968 h 828206"/>
                <a:gd name="connsiteX70" fmla="*/ 190992 w 1064403"/>
                <a:gd name="connsiteY70" fmla="*/ 496489 h 828206"/>
                <a:gd name="connsiteX71" fmla="*/ 117469 w 1064403"/>
                <a:gd name="connsiteY71" fmla="*/ 570010 h 828206"/>
                <a:gd name="connsiteX72" fmla="*/ 43946 w 1064403"/>
                <a:gd name="connsiteY72" fmla="*/ 496489 h 828206"/>
                <a:gd name="connsiteX73" fmla="*/ 117469 w 1064403"/>
                <a:gd name="connsiteY73" fmla="*/ 422968 h 828206"/>
                <a:gd name="connsiteX74" fmla="*/ 980509 w 1064403"/>
                <a:gd name="connsiteY74" fmla="*/ 395500 h 828206"/>
                <a:gd name="connsiteX75" fmla="*/ 993098 w 1064403"/>
                <a:gd name="connsiteY75" fmla="*/ 409340 h 828206"/>
                <a:gd name="connsiteX76" fmla="*/ 993098 w 1064403"/>
                <a:gd name="connsiteY76" fmla="*/ 605618 h 828206"/>
                <a:gd name="connsiteX77" fmla="*/ 980509 w 1064403"/>
                <a:gd name="connsiteY77" fmla="*/ 619458 h 828206"/>
                <a:gd name="connsiteX78" fmla="*/ 966776 w 1064403"/>
                <a:gd name="connsiteY78" fmla="*/ 605618 h 828206"/>
                <a:gd name="connsiteX79" fmla="*/ 966776 w 1064403"/>
                <a:gd name="connsiteY79" fmla="*/ 409340 h 828206"/>
                <a:gd name="connsiteX80" fmla="*/ 980509 w 1064403"/>
                <a:gd name="connsiteY80" fmla="*/ 395500 h 828206"/>
                <a:gd name="connsiteX81" fmla="*/ 815074 w 1064403"/>
                <a:gd name="connsiteY81" fmla="*/ 313105 h 828206"/>
                <a:gd name="connsiteX82" fmla="*/ 841253 w 1064403"/>
                <a:gd name="connsiteY82" fmla="*/ 313105 h 828206"/>
                <a:gd name="connsiteX83" fmla="*/ 964672 w 1064403"/>
                <a:gd name="connsiteY83" fmla="*/ 313105 h 828206"/>
                <a:gd name="connsiteX84" fmla="*/ 1064403 w 1064403"/>
                <a:gd name="connsiteY84" fmla="*/ 396546 h 828206"/>
                <a:gd name="connsiteX85" fmla="*/ 1064403 w 1064403"/>
                <a:gd name="connsiteY85" fmla="*/ 422699 h 828206"/>
                <a:gd name="connsiteX86" fmla="*/ 1064403 w 1064403"/>
                <a:gd name="connsiteY86" fmla="*/ 486214 h 828206"/>
                <a:gd name="connsiteX87" fmla="*/ 1064403 w 1064403"/>
                <a:gd name="connsiteY87" fmla="*/ 605772 h 828206"/>
                <a:gd name="connsiteX88" fmla="*/ 1050690 w 1064403"/>
                <a:gd name="connsiteY88" fmla="*/ 619471 h 828206"/>
                <a:gd name="connsiteX89" fmla="*/ 1036977 w 1064403"/>
                <a:gd name="connsiteY89" fmla="*/ 605772 h 828206"/>
                <a:gd name="connsiteX90" fmla="*/ 1036977 w 1064403"/>
                <a:gd name="connsiteY90" fmla="*/ 486214 h 828206"/>
                <a:gd name="connsiteX91" fmla="*/ 1036977 w 1064403"/>
                <a:gd name="connsiteY91" fmla="*/ 422699 h 828206"/>
                <a:gd name="connsiteX92" fmla="*/ 1036977 w 1064403"/>
                <a:gd name="connsiteY92" fmla="*/ 396546 h 828206"/>
                <a:gd name="connsiteX93" fmla="*/ 964672 w 1064403"/>
                <a:gd name="connsiteY93" fmla="*/ 341749 h 828206"/>
                <a:gd name="connsiteX94" fmla="*/ 841253 w 1064403"/>
                <a:gd name="connsiteY94" fmla="*/ 341749 h 828206"/>
                <a:gd name="connsiteX95" fmla="*/ 813827 w 1064403"/>
                <a:gd name="connsiteY95" fmla="*/ 341749 h 828206"/>
                <a:gd name="connsiteX96" fmla="*/ 755235 w 1064403"/>
                <a:gd name="connsiteY96" fmla="*/ 374129 h 828206"/>
                <a:gd name="connsiteX97" fmla="*/ 753988 w 1064403"/>
                <a:gd name="connsiteY97" fmla="*/ 375374 h 828206"/>
                <a:gd name="connsiteX98" fmla="*/ 694149 w 1064403"/>
                <a:gd name="connsiteY98" fmla="*/ 461306 h 828206"/>
                <a:gd name="connsiteX99" fmla="*/ 682929 w 1064403"/>
                <a:gd name="connsiteY99" fmla="*/ 467533 h 828206"/>
                <a:gd name="connsiteX100" fmla="*/ 578211 w 1064403"/>
                <a:gd name="connsiteY100" fmla="*/ 467533 h 828206"/>
                <a:gd name="connsiteX101" fmla="*/ 568238 w 1064403"/>
                <a:gd name="connsiteY101" fmla="*/ 488705 h 828206"/>
                <a:gd name="connsiteX102" fmla="*/ 578211 w 1064403"/>
                <a:gd name="connsiteY102" fmla="*/ 507385 h 828206"/>
                <a:gd name="connsiteX103" fmla="*/ 709109 w 1064403"/>
                <a:gd name="connsiteY103" fmla="*/ 507385 h 828206"/>
                <a:gd name="connsiteX104" fmla="*/ 725315 w 1064403"/>
                <a:gd name="connsiteY104" fmla="*/ 499913 h 828206"/>
                <a:gd name="connsiteX105" fmla="*/ 770194 w 1064403"/>
                <a:gd name="connsiteY105" fmla="*/ 441380 h 828206"/>
                <a:gd name="connsiteX106" fmla="*/ 791387 w 1064403"/>
                <a:gd name="connsiteY106" fmla="*/ 433907 h 828206"/>
                <a:gd name="connsiteX107" fmla="*/ 805101 w 1064403"/>
                <a:gd name="connsiteY107" fmla="*/ 452588 h 828206"/>
                <a:gd name="connsiteX108" fmla="*/ 805101 w 1064403"/>
                <a:gd name="connsiteY108" fmla="*/ 605772 h 828206"/>
                <a:gd name="connsiteX109" fmla="*/ 791387 w 1064403"/>
                <a:gd name="connsiteY109" fmla="*/ 619471 h 828206"/>
                <a:gd name="connsiteX110" fmla="*/ 777674 w 1064403"/>
                <a:gd name="connsiteY110" fmla="*/ 605772 h 828206"/>
                <a:gd name="connsiteX111" fmla="*/ 777674 w 1064403"/>
                <a:gd name="connsiteY111" fmla="*/ 476251 h 828206"/>
                <a:gd name="connsiteX112" fmla="*/ 747755 w 1064403"/>
                <a:gd name="connsiteY112" fmla="*/ 516103 h 828206"/>
                <a:gd name="connsiteX113" fmla="*/ 709109 w 1064403"/>
                <a:gd name="connsiteY113" fmla="*/ 534784 h 828206"/>
                <a:gd name="connsiteX114" fmla="*/ 574471 w 1064403"/>
                <a:gd name="connsiteY114" fmla="*/ 534784 h 828206"/>
                <a:gd name="connsiteX115" fmla="*/ 568238 w 1064403"/>
                <a:gd name="connsiteY115" fmla="*/ 533539 h 828206"/>
                <a:gd name="connsiteX116" fmla="*/ 539565 w 1064403"/>
                <a:gd name="connsiteY116" fmla="*/ 489950 h 828206"/>
                <a:gd name="connsiteX117" fmla="*/ 563251 w 1064403"/>
                <a:gd name="connsiteY117" fmla="*/ 443871 h 828206"/>
                <a:gd name="connsiteX118" fmla="*/ 566991 w 1064403"/>
                <a:gd name="connsiteY118" fmla="*/ 441380 h 828206"/>
                <a:gd name="connsiteX119" fmla="*/ 574471 w 1064403"/>
                <a:gd name="connsiteY119" fmla="*/ 440134 h 828206"/>
                <a:gd name="connsiteX120" fmla="*/ 675449 w 1064403"/>
                <a:gd name="connsiteY120" fmla="*/ 440134 h 828206"/>
                <a:gd name="connsiteX121" fmla="*/ 731548 w 1064403"/>
                <a:gd name="connsiteY121" fmla="*/ 359184 h 828206"/>
                <a:gd name="connsiteX122" fmla="*/ 815074 w 1064403"/>
                <a:gd name="connsiteY122" fmla="*/ 313105 h 828206"/>
                <a:gd name="connsiteX123" fmla="*/ 892620 w 1064403"/>
                <a:gd name="connsiteY123" fmla="*/ 105582 h 828206"/>
                <a:gd name="connsiteX124" fmla="*/ 818599 w 1064403"/>
                <a:gd name="connsiteY124" fmla="*/ 177902 h 828206"/>
                <a:gd name="connsiteX125" fmla="*/ 892620 w 1064403"/>
                <a:gd name="connsiteY125" fmla="*/ 250222 h 828206"/>
                <a:gd name="connsiteX126" fmla="*/ 965386 w 1064403"/>
                <a:gd name="connsiteY126" fmla="*/ 177902 h 828206"/>
                <a:gd name="connsiteX127" fmla="*/ 892620 w 1064403"/>
                <a:gd name="connsiteY127" fmla="*/ 105582 h 828206"/>
                <a:gd name="connsiteX128" fmla="*/ 892620 w 1064403"/>
                <a:gd name="connsiteY128" fmla="*/ 76904 h 828206"/>
                <a:gd name="connsiteX129" fmla="*/ 992987 w 1064403"/>
                <a:gd name="connsiteY129" fmla="*/ 177902 h 828206"/>
                <a:gd name="connsiteX130" fmla="*/ 892620 w 1064403"/>
                <a:gd name="connsiteY130" fmla="*/ 278901 h 828206"/>
                <a:gd name="connsiteX131" fmla="*/ 790998 w 1064403"/>
                <a:gd name="connsiteY131" fmla="*/ 177902 h 828206"/>
                <a:gd name="connsiteX132" fmla="*/ 892620 w 1064403"/>
                <a:gd name="connsiteY132" fmla="*/ 76904 h 828206"/>
                <a:gd name="connsiteX133" fmla="*/ 304343 w 1064403"/>
                <a:gd name="connsiteY133" fmla="*/ 27178 h 828206"/>
                <a:gd name="connsiteX134" fmla="*/ 285627 w 1064403"/>
                <a:gd name="connsiteY134" fmla="*/ 46944 h 828206"/>
                <a:gd name="connsiteX135" fmla="*/ 285627 w 1064403"/>
                <a:gd name="connsiteY135" fmla="*/ 217428 h 828206"/>
                <a:gd name="connsiteX136" fmla="*/ 304343 w 1064403"/>
                <a:gd name="connsiteY136" fmla="*/ 234723 h 828206"/>
                <a:gd name="connsiteX137" fmla="*/ 527686 w 1064403"/>
                <a:gd name="connsiteY137" fmla="*/ 234723 h 828206"/>
                <a:gd name="connsiteX138" fmla="*/ 561375 w 1064403"/>
                <a:gd name="connsiteY138" fmla="*/ 248312 h 828206"/>
                <a:gd name="connsiteX139" fmla="*/ 587577 w 1064403"/>
                <a:gd name="connsiteY139" fmla="*/ 275491 h 828206"/>
                <a:gd name="connsiteX140" fmla="*/ 633743 w 1064403"/>
                <a:gd name="connsiteY140" fmla="*/ 234723 h 828206"/>
                <a:gd name="connsiteX141" fmla="*/ 667432 w 1064403"/>
                <a:gd name="connsiteY141" fmla="*/ 234723 h 828206"/>
                <a:gd name="connsiteX142" fmla="*/ 679909 w 1064403"/>
                <a:gd name="connsiteY142" fmla="*/ 222369 h 828206"/>
                <a:gd name="connsiteX143" fmla="*/ 679909 w 1064403"/>
                <a:gd name="connsiteY143" fmla="*/ 46944 h 828206"/>
                <a:gd name="connsiteX144" fmla="*/ 661193 w 1064403"/>
                <a:gd name="connsiteY144" fmla="*/ 27178 h 828206"/>
                <a:gd name="connsiteX145" fmla="*/ 304343 w 1064403"/>
                <a:gd name="connsiteY145" fmla="*/ 0 h 828206"/>
                <a:gd name="connsiteX146" fmla="*/ 661193 w 1064403"/>
                <a:gd name="connsiteY146" fmla="*/ 0 h 828206"/>
                <a:gd name="connsiteX147" fmla="*/ 707359 w 1064403"/>
                <a:gd name="connsiteY147" fmla="*/ 46944 h 828206"/>
                <a:gd name="connsiteX148" fmla="*/ 707359 w 1064403"/>
                <a:gd name="connsiteY148" fmla="*/ 222369 h 828206"/>
                <a:gd name="connsiteX149" fmla="*/ 667432 w 1064403"/>
                <a:gd name="connsiteY149" fmla="*/ 261901 h 828206"/>
                <a:gd name="connsiteX150" fmla="*/ 633743 w 1064403"/>
                <a:gd name="connsiteY150" fmla="*/ 261901 h 828206"/>
                <a:gd name="connsiteX151" fmla="*/ 615027 w 1064403"/>
                <a:gd name="connsiteY151" fmla="*/ 281668 h 828206"/>
                <a:gd name="connsiteX152" fmla="*/ 598807 w 1064403"/>
                <a:gd name="connsiteY152" fmla="*/ 303905 h 828206"/>
                <a:gd name="connsiteX153" fmla="*/ 590073 w 1064403"/>
                <a:gd name="connsiteY153" fmla="*/ 306375 h 828206"/>
                <a:gd name="connsiteX154" fmla="*/ 572605 w 1064403"/>
                <a:gd name="connsiteY154" fmla="*/ 297728 h 828206"/>
                <a:gd name="connsiteX155" fmla="*/ 541411 w 1064403"/>
                <a:gd name="connsiteY155" fmla="*/ 268078 h 828206"/>
                <a:gd name="connsiteX156" fmla="*/ 527686 w 1064403"/>
                <a:gd name="connsiteY156" fmla="*/ 261901 h 828206"/>
                <a:gd name="connsiteX157" fmla="*/ 304343 w 1064403"/>
                <a:gd name="connsiteY157" fmla="*/ 261901 h 828206"/>
                <a:gd name="connsiteX158" fmla="*/ 258177 w 1064403"/>
                <a:gd name="connsiteY158" fmla="*/ 217428 h 828206"/>
                <a:gd name="connsiteX159" fmla="*/ 258177 w 1064403"/>
                <a:gd name="connsiteY159" fmla="*/ 46944 h 828206"/>
                <a:gd name="connsiteX160" fmla="*/ 304343 w 1064403"/>
                <a:gd name="connsiteY160" fmla="*/ 0 h 82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064403" h="828206">
                  <a:moveTo>
                    <a:pt x="384930" y="673722"/>
                  </a:moveTo>
                  <a:cubicBezTo>
                    <a:pt x="358770" y="673722"/>
                    <a:pt x="336347" y="696147"/>
                    <a:pt x="336347" y="723556"/>
                  </a:cubicBezTo>
                  <a:lnTo>
                    <a:pt x="336347" y="790831"/>
                  </a:lnTo>
                  <a:cubicBezTo>
                    <a:pt x="336347" y="795815"/>
                    <a:pt x="341329" y="799552"/>
                    <a:pt x="345067" y="799552"/>
                  </a:cubicBezTo>
                  <a:lnTo>
                    <a:pt x="538154" y="799552"/>
                  </a:lnTo>
                  <a:cubicBezTo>
                    <a:pt x="543137" y="799552"/>
                    <a:pt x="548120" y="795815"/>
                    <a:pt x="548120" y="790831"/>
                  </a:cubicBezTo>
                  <a:lnTo>
                    <a:pt x="548120" y="723556"/>
                  </a:lnTo>
                  <a:cubicBezTo>
                    <a:pt x="548120" y="696147"/>
                    <a:pt x="525697" y="673722"/>
                    <a:pt x="499537" y="673722"/>
                  </a:cubicBezTo>
                  <a:close/>
                  <a:moveTo>
                    <a:pt x="221740" y="648805"/>
                  </a:moveTo>
                  <a:cubicBezTo>
                    <a:pt x="198071" y="648805"/>
                    <a:pt x="179385" y="667493"/>
                    <a:pt x="179385" y="691164"/>
                  </a:cubicBezTo>
                  <a:lnTo>
                    <a:pt x="179385" y="752210"/>
                  </a:lnTo>
                  <a:cubicBezTo>
                    <a:pt x="179385" y="755948"/>
                    <a:pt x="181876" y="758439"/>
                    <a:pt x="185613" y="758439"/>
                  </a:cubicBezTo>
                  <a:lnTo>
                    <a:pt x="308941" y="758439"/>
                  </a:lnTo>
                  <a:lnTo>
                    <a:pt x="308941" y="723556"/>
                  </a:lnTo>
                  <a:cubicBezTo>
                    <a:pt x="308941" y="693656"/>
                    <a:pt x="325135" y="668739"/>
                    <a:pt x="348804" y="656280"/>
                  </a:cubicBezTo>
                  <a:cubicBezTo>
                    <a:pt x="342575" y="650051"/>
                    <a:pt x="333855" y="648805"/>
                    <a:pt x="323889" y="648805"/>
                  </a:cubicBezTo>
                  <a:close/>
                  <a:moveTo>
                    <a:pt x="67269" y="615168"/>
                  </a:moveTo>
                  <a:cubicBezTo>
                    <a:pt x="44846" y="615168"/>
                    <a:pt x="27406" y="632609"/>
                    <a:pt x="27406" y="655035"/>
                  </a:cubicBezTo>
                  <a:lnTo>
                    <a:pt x="27406" y="712343"/>
                  </a:lnTo>
                  <a:cubicBezTo>
                    <a:pt x="27406" y="716081"/>
                    <a:pt x="29897" y="718572"/>
                    <a:pt x="33635" y="718572"/>
                  </a:cubicBezTo>
                  <a:lnTo>
                    <a:pt x="150733" y="718572"/>
                  </a:lnTo>
                  <a:lnTo>
                    <a:pt x="150733" y="691164"/>
                  </a:lnTo>
                  <a:cubicBezTo>
                    <a:pt x="150733" y="662510"/>
                    <a:pt x="168173" y="638839"/>
                    <a:pt x="191842" y="627626"/>
                  </a:cubicBezTo>
                  <a:cubicBezTo>
                    <a:pt x="185613" y="618905"/>
                    <a:pt x="175648" y="615168"/>
                    <a:pt x="163190" y="615168"/>
                  </a:cubicBezTo>
                  <a:close/>
                  <a:moveTo>
                    <a:pt x="67269" y="587759"/>
                  </a:moveTo>
                  <a:lnTo>
                    <a:pt x="163190" y="587759"/>
                  </a:lnTo>
                  <a:cubicBezTo>
                    <a:pt x="188105" y="587759"/>
                    <a:pt x="210528" y="598972"/>
                    <a:pt x="221740" y="620151"/>
                  </a:cubicBezTo>
                  <a:lnTo>
                    <a:pt x="323889" y="620151"/>
                  </a:lnTo>
                  <a:cubicBezTo>
                    <a:pt x="345067" y="620151"/>
                    <a:pt x="366244" y="630118"/>
                    <a:pt x="378701" y="647560"/>
                  </a:cubicBezTo>
                  <a:cubicBezTo>
                    <a:pt x="381193" y="647560"/>
                    <a:pt x="383684" y="647560"/>
                    <a:pt x="384930" y="647560"/>
                  </a:cubicBezTo>
                  <a:lnTo>
                    <a:pt x="499537" y="647560"/>
                  </a:lnTo>
                  <a:cubicBezTo>
                    <a:pt x="541892" y="647560"/>
                    <a:pt x="575526" y="681197"/>
                    <a:pt x="575526" y="723556"/>
                  </a:cubicBezTo>
                  <a:lnTo>
                    <a:pt x="575526" y="790831"/>
                  </a:lnTo>
                  <a:cubicBezTo>
                    <a:pt x="575526" y="812010"/>
                    <a:pt x="559332" y="828206"/>
                    <a:pt x="538154" y="828206"/>
                  </a:cubicBezTo>
                  <a:lnTo>
                    <a:pt x="345067" y="828206"/>
                  </a:lnTo>
                  <a:cubicBezTo>
                    <a:pt x="326381" y="828206"/>
                    <a:pt x="308941" y="812010"/>
                    <a:pt x="308941" y="790831"/>
                  </a:cubicBezTo>
                  <a:lnTo>
                    <a:pt x="308941" y="787094"/>
                  </a:lnTo>
                  <a:lnTo>
                    <a:pt x="185613" y="787094"/>
                  </a:lnTo>
                  <a:cubicBezTo>
                    <a:pt x="166928" y="787094"/>
                    <a:pt x="150733" y="770898"/>
                    <a:pt x="150733" y="752210"/>
                  </a:cubicBezTo>
                  <a:lnTo>
                    <a:pt x="150733" y="747227"/>
                  </a:lnTo>
                  <a:lnTo>
                    <a:pt x="33635" y="747227"/>
                  </a:lnTo>
                  <a:cubicBezTo>
                    <a:pt x="14949" y="747227"/>
                    <a:pt x="0" y="731031"/>
                    <a:pt x="0" y="712343"/>
                  </a:cubicBezTo>
                  <a:lnTo>
                    <a:pt x="0" y="655035"/>
                  </a:lnTo>
                  <a:cubicBezTo>
                    <a:pt x="0" y="617659"/>
                    <a:pt x="29897" y="587759"/>
                    <a:pt x="67269" y="587759"/>
                  </a:cubicBezTo>
                  <a:close/>
                  <a:moveTo>
                    <a:pt x="438827" y="494171"/>
                  </a:moveTo>
                  <a:cubicBezTo>
                    <a:pt x="409090" y="494171"/>
                    <a:pt x="384310" y="518952"/>
                    <a:pt x="384310" y="547450"/>
                  </a:cubicBezTo>
                  <a:cubicBezTo>
                    <a:pt x="384310" y="578425"/>
                    <a:pt x="409090" y="603207"/>
                    <a:pt x="438827" y="603207"/>
                  </a:cubicBezTo>
                  <a:cubicBezTo>
                    <a:pt x="468564" y="603207"/>
                    <a:pt x="493344" y="578425"/>
                    <a:pt x="493344" y="547450"/>
                  </a:cubicBezTo>
                  <a:cubicBezTo>
                    <a:pt x="493344" y="518952"/>
                    <a:pt x="468564" y="494171"/>
                    <a:pt x="438827" y="494171"/>
                  </a:cubicBezTo>
                  <a:close/>
                  <a:moveTo>
                    <a:pt x="268537" y="473699"/>
                  </a:moveTo>
                  <a:cubicBezTo>
                    <a:pt x="242278" y="473699"/>
                    <a:pt x="221020" y="494956"/>
                    <a:pt x="221020" y="521216"/>
                  </a:cubicBezTo>
                  <a:cubicBezTo>
                    <a:pt x="221020" y="547475"/>
                    <a:pt x="242278" y="568732"/>
                    <a:pt x="268537" y="568732"/>
                  </a:cubicBezTo>
                  <a:cubicBezTo>
                    <a:pt x="294796" y="568732"/>
                    <a:pt x="316053" y="547475"/>
                    <a:pt x="316053" y="521216"/>
                  </a:cubicBezTo>
                  <a:cubicBezTo>
                    <a:pt x="316053" y="494956"/>
                    <a:pt x="294796" y="473699"/>
                    <a:pt x="268537" y="473699"/>
                  </a:cubicBezTo>
                  <a:close/>
                  <a:moveTo>
                    <a:pt x="438827" y="466913"/>
                  </a:moveTo>
                  <a:cubicBezTo>
                    <a:pt x="483432" y="466913"/>
                    <a:pt x="520603" y="504084"/>
                    <a:pt x="520603" y="547450"/>
                  </a:cubicBezTo>
                  <a:cubicBezTo>
                    <a:pt x="520603" y="593294"/>
                    <a:pt x="483432" y="630465"/>
                    <a:pt x="438827" y="630465"/>
                  </a:cubicBezTo>
                  <a:cubicBezTo>
                    <a:pt x="394222" y="630465"/>
                    <a:pt x="357051" y="593294"/>
                    <a:pt x="357051" y="547450"/>
                  </a:cubicBezTo>
                  <a:cubicBezTo>
                    <a:pt x="357051" y="504084"/>
                    <a:pt x="394222" y="466913"/>
                    <a:pt x="438827" y="466913"/>
                  </a:cubicBezTo>
                  <a:close/>
                  <a:moveTo>
                    <a:pt x="117469" y="450855"/>
                  </a:moveTo>
                  <a:cubicBezTo>
                    <a:pt x="92116" y="450855"/>
                    <a:pt x="71834" y="471137"/>
                    <a:pt x="71834" y="496489"/>
                  </a:cubicBezTo>
                  <a:cubicBezTo>
                    <a:pt x="71834" y="520573"/>
                    <a:pt x="92116" y="540855"/>
                    <a:pt x="117469" y="540855"/>
                  </a:cubicBezTo>
                  <a:cubicBezTo>
                    <a:pt x="141554" y="540855"/>
                    <a:pt x="161837" y="520573"/>
                    <a:pt x="161837" y="496489"/>
                  </a:cubicBezTo>
                  <a:cubicBezTo>
                    <a:pt x="161837" y="471137"/>
                    <a:pt x="141554" y="450855"/>
                    <a:pt x="117469" y="450855"/>
                  </a:cubicBezTo>
                  <a:close/>
                  <a:moveTo>
                    <a:pt x="268537" y="444939"/>
                  </a:moveTo>
                  <a:cubicBezTo>
                    <a:pt x="309801" y="444939"/>
                    <a:pt x="344814" y="479951"/>
                    <a:pt x="344814" y="521216"/>
                  </a:cubicBezTo>
                  <a:cubicBezTo>
                    <a:pt x="344814" y="562480"/>
                    <a:pt x="309801" y="597493"/>
                    <a:pt x="268537" y="597493"/>
                  </a:cubicBezTo>
                  <a:cubicBezTo>
                    <a:pt x="227272" y="597493"/>
                    <a:pt x="192260" y="562480"/>
                    <a:pt x="192260" y="521216"/>
                  </a:cubicBezTo>
                  <a:cubicBezTo>
                    <a:pt x="192260" y="479951"/>
                    <a:pt x="227272" y="444939"/>
                    <a:pt x="268537" y="444939"/>
                  </a:cubicBezTo>
                  <a:close/>
                  <a:moveTo>
                    <a:pt x="117469" y="422968"/>
                  </a:moveTo>
                  <a:cubicBezTo>
                    <a:pt x="158034" y="422968"/>
                    <a:pt x="190992" y="455926"/>
                    <a:pt x="190992" y="496489"/>
                  </a:cubicBezTo>
                  <a:cubicBezTo>
                    <a:pt x="190992" y="535785"/>
                    <a:pt x="158034" y="570010"/>
                    <a:pt x="117469" y="570010"/>
                  </a:cubicBezTo>
                  <a:cubicBezTo>
                    <a:pt x="76905" y="570010"/>
                    <a:pt x="43946" y="535785"/>
                    <a:pt x="43946" y="496489"/>
                  </a:cubicBezTo>
                  <a:cubicBezTo>
                    <a:pt x="43946" y="455926"/>
                    <a:pt x="76905" y="422968"/>
                    <a:pt x="117469" y="422968"/>
                  </a:cubicBezTo>
                  <a:close/>
                  <a:moveTo>
                    <a:pt x="980509" y="395500"/>
                  </a:moveTo>
                  <a:cubicBezTo>
                    <a:pt x="987375" y="395500"/>
                    <a:pt x="993098" y="401791"/>
                    <a:pt x="993098" y="409340"/>
                  </a:cubicBezTo>
                  <a:lnTo>
                    <a:pt x="993098" y="605618"/>
                  </a:lnTo>
                  <a:cubicBezTo>
                    <a:pt x="993098" y="613167"/>
                    <a:pt x="987375" y="619458"/>
                    <a:pt x="980509" y="619458"/>
                  </a:cubicBezTo>
                  <a:cubicBezTo>
                    <a:pt x="973643" y="619458"/>
                    <a:pt x="966776" y="613167"/>
                    <a:pt x="966776" y="605618"/>
                  </a:cubicBezTo>
                  <a:lnTo>
                    <a:pt x="966776" y="409340"/>
                  </a:lnTo>
                  <a:cubicBezTo>
                    <a:pt x="966776" y="401791"/>
                    <a:pt x="973643" y="395500"/>
                    <a:pt x="980509" y="395500"/>
                  </a:cubicBezTo>
                  <a:close/>
                  <a:moveTo>
                    <a:pt x="815074" y="313105"/>
                  </a:moveTo>
                  <a:cubicBezTo>
                    <a:pt x="822554" y="313105"/>
                    <a:pt x="832527" y="313105"/>
                    <a:pt x="841253" y="313105"/>
                  </a:cubicBezTo>
                  <a:lnTo>
                    <a:pt x="964672" y="313105"/>
                  </a:lnTo>
                  <a:cubicBezTo>
                    <a:pt x="1010797" y="313105"/>
                    <a:pt x="1064403" y="349221"/>
                    <a:pt x="1064403" y="396546"/>
                  </a:cubicBezTo>
                  <a:lnTo>
                    <a:pt x="1064403" y="422699"/>
                  </a:lnTo>
                  <a:lnTo>
                    <a:pt x="1064403" y="486214"/>
                  </a:lnTo>
                  <a:lnTo>
                    <a:pt x="1064403" y="605772"/>
                  </a:lnTo>
                  <a:cubicBezTo>
                    <a:pt x="1064403" y="613244"/>
                    <a:pt x="1058170" y="619471"/>
                    <a:pt x="1050690" y="619471"/>
                  </a:cubicBezTo>
                  <a:cubicBezTo>
                    <a:pt x="1041964" y="619471"/>
                    <a:pt x="1036977" y="613244"/>
                    <a:pt x="1036977" y="605772"/>
                  </a:cubicBezTo>
                  <a:lnTo>
                    <a:pt x="1036977" y="486214"/>
                  </a:lnTo>
                  <a:lnTo>
                    <a:pt x="1036977" y="422699"/>
                  </a:lnTo>
                  <a:lnTo>
                    <a:pt x="1036977" y="396546"/>
                  </a:lnTo>
                  <a:cubicBezTo>
                    <a:pt x="1036977" y="369147"/>
                    <a:pt x="1002071" y="341749"/>
                    <a:pt x="964672" y="341749"/>
                  </a:cubicBezTo>
                  <a:lnTo>
                    <a:pt x="841253" y="341749"/>
                  </a:lnTo>
                  <a:cubicBezTo>
                    <a:pt x="832527" y="341749"/>
                    <a:pt x="822554" y="341749"/>
                    <a:pt x="813827" y="341749"/>
                  </a:cubicBezTo>
                  <a:cubicBezTo>
                    <a:pt x="790141" y="341749"/>
                    <a:pt x="767701" y="352957"/>
                    <a:pt x="755235" y="374129"/>
                  </a:cubicBezTo>
                  <a:cubicBezTo>
                    <a:pt x="755235" y="375374"/>
                    <a:pt x="753988" y="375374"/>
                    <a:pt x="753988" y="375374"/>
                  </a:cubicBezTo>
                  <a:lnTo>
                    <a:pt x="694149" y="461306"/>
                  </a:lnTo>
                  <a:cubicBezTo>
                    <a:pt x="691656" y="465042"/>
                    <a:pt x="687916" y="467533"/>
                    <a:pt x="682929" y="467533"/>
                  </a:cubicBezTo>
                  <a:lnTo>
                    <a:pt x="578211" y="467533"/>
                  </a:lnTo>
                  <a:cubicBezTo>
                    <a:pt x="571977" y="472515"/>
                    <a:pt x="568238" y="479987"/>
                    <a:pt x="568238" y="488705"/>
                  </a:cubicBezTo>
                  <a:cubicBezTo>
                    <a:pt x="568238" y="496177"/>
                    <a:pt x="571977" y="503649"/>
                    <a:pt x="578211" y="507385"/>
                  </a:cubicBezTo>
                  <a:lnTo>
                    <a:pt x="709109" y="507385"/>
                  </a:lnTo>
                  <a:cubicBezTo>
                    <a:pt x="715342" y="507385"/>
                    <a:pt x="721575" y="504895"/>
                    <a:pt x="725315" y="499913"/>
                  </a:cubicBezTo>
                  <a:lnTo>
                    <a:pt x="770194" y="441380"/>
                  </a:lnTo>
                  <a:cubicBezTo>
                    <a:pt x="775181" y="433907"/>
                    <a:pt x="783908" y="431417"/>
                    <a:pt x="791387" y="433907"/>
                  </a:cubicBezTo>
                  <a:cubicBezTo>
                    <a:pt x="798867" y="436398"/>
                    <a:pt x="805101" y="443871"/>
                    <a:pt x="805101" y="452588"/>
                  </a:cubicBezTo>
                  <a:lnTo>
                    <a:pt x="805101" y="605772"/>
                  </a:lnTo>
                  <a:cubicBezTo>
                    <a:pt x="805101" y="613244"/>
                    <a:pt x="798867" y="619471"/>
                    <a:pt x="791387" y="619471"/>
                  </a:cubicBezTo>
                  <a:cubicBezTo>
                    <a:pt x="783908" y="619471"/>
                    <a:pt x="777674" y="613244"/>
                    <a:pt x="777674" y="605772"/>
                  </a:cubicBezTo>
                  <a:lnTo>
                    <a:pt x="777674" y="476251"/>
                  </a:lnTo>
                  <a:lnTo>
                    <a:pt x="747755" y="516103"/>
                  </a:lnTo>
                  <a:cubicBezTo>
                    <a:pt x="739028" y="527312"/>
                    <a:pt x="724069" y="534784"/>
                    <a:pt x="709109" y="534784"/>
                  </a:cubicBezTo>
                  <a:lnTo>
                    <a:pt x="574471" y="534784"/>
                  </a:lnTo>
                  <a:cubicBezTo>
                    <a:pt x="571977" y="534784"/>
                    <a:pt x="569484" y="534784"/>
                    <a:pt x="568238" y="533539"/>
                  </a:cubicBezTo>
                  <a:cubicBezTo>
                    <a:pt x="552031" y="526066"/>
                    <a:pt x="540811" y="508631"/>
                    <a:pt x="539565" y="489950"/>
                  </a:cubicBezTo>
                  <a:cubicBezTo>
                    <a:pt x="538318" y="471269"/>
                    <a:pt x="548291" y="453834"/>
                    <a:pt x="563251" y="443871"/>
                  </a:cubicBezTo>
                  <a:lnTo>
                    <a:pt x="566991" y="441380"/>
                  </a:lnTo>
                  <a:cubicBezTo>
                    <a:pt x="569484" y="440134"/>
                    <a:pt x="571977" y="440134"/>
                    <a:pt x="574471" y="440134"/>
                  </a:cubicBezTo>
                  <a:lnTo>
                    <a:pt x="675449" y="440134"/>
                  </a:lnTo>
                  <a:lnTo>
                    <a:pt x="731548" y="359184"/>
                  </a:lnTo>
                  <a:cubicBezTo>
                    <a:pt x="747755" y="330540"/>
                    <a:pt x="780168" y="313105"/>
                    <a:pt x="815074" y="313105"/>
                  </a:cubicBezTo>
                  <a:close/>
                  <a:moveTo>
                    <a:pt x="892620" y="105582"/>
                  </a:moveTo>
                  <a:cubicBezTo>
                    <a:pt x="851218" y="105582"/>
                    <a:pt x="818599" y="138002"/>
                    <a:pt x="818599" y="177902"/>
                  </a:cubicBezTo>
                  <a:cubicBezTo>
                    <a:pt x="818599" y="217803"/>
                    <a:pt x="851218" y="250222"/>
                    <a:pt x="892620" y="250222"/>
                  </a:cubicBezTo>
                  <a:cubicBezTo>
                    <a:pt x="932767" y="250222"/>
                    <a:pt x="965386" y="217803"/>
                    <a:pt x="965386" y="177902"/>
                  </a:cubicBezTo>
                  <a:cubicBezTo>
                    <a:pt x="965386" y="138002"/>
                    <a:pt x="932767" y="105582"/>
                    <a:pt x="892620" y="105582"/>
                  </a:cubicBezTo>
                  <a:close/>
                  <a:moveTo>
                    <a:pt x="892620" y="76904"/>
                  </a:moveTo>
                  <a:cubicBezTo>
                    <a:pt x="949077" y="76904"/>
                    <a:pt x="992987" y="121792"/>
                    <a:pt x="992987" y="177902"/>
                  </a:cubicBezTo>
                  <a:cubicBezTo>
                    <a:pt x="992987" y="232766"/>
                    <a:pt x="949077" y="278901"/>
                    <a:pt x="892620" y="278901"/>
                  </a:cubicBezTo>
                  <a:cubicBezTo>
                    <a:pt x="836163" y="278901"/>
                    <a:pt x="790998" y="232766"/>
                    <a:pt x="790998" y="177902"/>
                  </a:cubicBezTo>
                  <a:cubicBezTo>
                    <a:pt x="790998" y="121792"/>
                    <a:pt x="836163" y="76904"/>
                    <a:pt x="892620" y="76904"/>
                  </a:cubicBezTo>
                  <a:close/>
                  <a:moveTo>
                    <a:pt x="304343" y="27178"/>
                  </a:moveTo>
                  <a:cubicBezTo>
                    <a:pt x="294361" y="27178"/>
                    <a:pt x="285627" y="35826"/>
                    <a:pt x="285627" y="46944"/>
                  </a:cubicBezTo>
                  <a:lnTo>
                    <a:pt x="285627" y="217428"/>
                  </a:lnTo>
                  <a:cubicBezTo>
                    <a:pt x="285627" y="226075"/>
                    <a:pt x="294361" y="234723"/>
                    <a:pt x="304343" y="234723"/>
                  </a:cubicBezTo>
                  <a:lnTo>
                    <a:pt x="527686" y="234723"/>
                  </a:lnTo>
                  <a:cubicBezTo>
                    <a:pt x="540164" y="234723"/>
                    <a:pt x="552641" y="239665"/>
                    <a:pt x="561375" y="248312"/>
                  </a:cubicBezTo>
                  <a:lnTo>
                    <a:pt x="587577" y="275491"/>
                  </a:lnTo>
                  <a:cubicBezTo>
                    <a:pt x="590073" y="252018"/>
                    <a:pt x="610036" y="234723"/>
                    <a:pt x="633743" y="234723"/>
                  </a:cubicBezTo>
                  <a:lnTo>
                    <a:pt x="667432" y="234723"/>
                  </a:lnTo>
                  <a:cubicBezTo>
                    <a:pt x="674918" y="234723"/>
                    <a:pt x="679909" y="229781"/>
                    <a:pt x="679909" y="222369"/>
                  </a:cubicBezTo>
                  <a:lnTo>
                    <a:pt x="679909" y="46944"/>
                  </a:lnTo>
                  <a:cubicBezTo>
                    <a:pt x="679909" y="35826"/>
                    <a:pt x="672423" y="27178"/>
                    <a:pt x="661193" y="27178"/>
                  </a:cubicBezTo>
                  <a:close/>
                  <a:moveTo>
                    <a:pt x="304343" y="0"/>
                  </a:moveTo>
                  <a:lnTo>
                    <a:pt x="661193" y="0"/>
                  </a:lnTo>
                  <a:cubicBezTo>
                    <a:pt x="687396" y="0"/>
                    <a:pt x="707359" y="21001"/>
                    <a:pt x="707359" y="46944"/>
                  </a:cubicBezTo>
                  <a:lnTo>
                    <a:pt x="707359" y="222369"/>
                  </a:lnTo>
                  <a:cubicBezTo>
                    <a:pt x="707359" y="244606"/>
                    <a:pt x="689891" y="261901"/>
                    <a:pt x="667432" y="261901"/>
                  </a:cubicBezTo>
                  <a:lnTo>
                    <a:pt x="633743" y="261901"/>
                  </a:lnTo>
                  <a:cubicBezTo>
                    <a:pt x="623761" y="261901"/>
                    <a:pt x="615027" y="270549"/>
                    <a:pt x="615027" y="281668"/>
                  </a:cubicBezTo>
                  <a:cubicBezTo>
                    <a:pt x="615027" y="290315"/>
                    <a:pt x="608789" y="300198"/>
                    <a:pt x="598807" y="303905"/>
                  </a:cubicBezTo>
                  <a:cubicBezTo>
                    <a:pt x="596311" y="305140"/>
                    <a:pt x="593816" y="306375"/>
                    <a:pt x="590073" y="306375"/>
                  </a:cubicBezTo>
                  <a:cubicBezTo>
                    <a:pt x="583834" y="306375"/>
                    <a:pt x="577595" y="302669"/>
                    <a:pt x="572605" y="297728"/>
                  </a:cubicBezTo>
                  <a:lnTo>
                    <a:pt x="541411" y="268078"/>
                  </a:lnTo>
                  <a:cubicBezTo>
                    <a:pt x="537668" y="264372"/>
                    <a:pt x="532677" y="261901"/>
                    <a:pt x="527686" y="261901"/>
                  </a:cubicBezTo>
                  <a:lnTo>
                    <a:pt x="304343" y="261901"/>
                  </a:lnTo>
                  <a:cubicBezTo>
                    <a:pt x="279388" y="261901"/>
                    <a:pt x="258177" y="242135"/>
                    <a:pt x="258177" y="217428"/>
                  </a:cubicBezTo>
                  <a:lnTo>
                    <a:pt x="258177" y="46944"/>
                  </a:lnTo>
                  <a:cubicBezTo>
                    <a:pt x="258177" y="21001"/>
                    <a:pt x="279388" y="0"/>
                    <a:pt x="30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264AD8D-FCE0-2340-B0E5-F6D2200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365" y="8390564"/>
              <a:ext cx="784263" cy="1069894"/>
            </a:xfrm>
            <a:custGeom>
              <a:avLst/>
              <a:gdLst>
                <a:gd name="connsiteX0" fmla="*/ 108612 w 784263"/>
                <a:gd name="connsiteY0" fmla="*/ 841656 h 1069894"/>
                <a:gd name="connsiteX1" fmla="*/ 28714 w 784263"/>
                <a:gd name="connsiteY1" fmla="*/ 920229 h 1069894"/>
                <a:gd name="connsiteX2" fmla="*/ 28714 w 784263"/>
                <a:gd name="connsiteY2" fmla="*/ 1020006 h 1069894"/>
                <a:gd name="connsiteX3" fmla="*/ 48688 w 784263"/>
                <a:gd name="connsiteY3" fmla="*/ 1041208 h 1069894"/>
                <a:gd name="connsiteX4" fmla="*/ 335825 w 784263"/>
                <a:gd name="connsiteY4" fmla="*/ 1041208 h 1069894"/>
                <a:gd name="connsiteX5" fmla="*/ 355799 w 784263"/>
                <a:gd name="connsiteY5" fmla="*/ 1020006 h 1069894"/>
                <a:gd name="connsiteX6" fmla="*/ 355799 w 784263"/>
                <a:gd name="connsiteY6" fmla="*/ 920229 h 1069894"/>
                <a:gd name="connsiteX7" fmla="*/ 277149 w 784263"/>
                <a:gd name="connsiteY7" fmla="*/ 841656 h 1069894"/>
                <a:gd name="connsiteX8" fmla="*/ 108612 w 784263"/>
                <a:gd name="connsiteY8" fmla="*/ 812970 h 1069894"/>
                <a:gd name="connsiteX9" fmla="*/ 277149 w 784263"/>
                <a:gd name="connsiteY9" fmla="*/ 812970 h 1069894"/>
                <a:gd name="connsiteX10" fmla="*/ 383264 w 784263"/>
                <a:gd name="connsiteY10" fmla="*/ 920229 h 1069894"/>
                <a:gd name="connsiteX11" fmla="*/ 383264 w 784263"/>
                <a:gd name="connsiteY11" fmla="*/ 1020006 h 1069894"/>
                <a:gd name="connsiteX12" fmla="*/ 335825 w 784263"/>
                <a:gd name="connsiteY12" fmla="*/ 1069894 h 1069894"/>
                <a:gd name="connsiteX13" fmla="*/ 48688 w 784263"/>
                <a:gd name="connsiteY13" fmla="*/ 1069894 h 1069894"/>
                <a:gd name="connsiteX14" fmla="*/ 0 w 784263"/>
                <a:gd name="connsiteY14" fmla="*/ 1020006 h 1069894"/>
                <a:gd name="connsiteX15" fmla="*/ 0 w 784263"/>
                <a:gd name="connsiteY15" fmla="*/ 920229 h 1069894"/>
                <a:gd name="connsiteX16" fmla="*/ 108612 w 784263"/>
                <a:gd name="connsiteY16" fmla="*/ 812970 h 1069894"/>
                <a:gd name="connsiteX17" fmla="*/ 617903 w 784263"/>
                <a:gd name="connsiteY17" fmla="*/ 790998 h 1069894"/>
                <a:gd name="connsiteX18" fmla="*/ 693695 w 784263"/>
                <a:gd name="connsiteY18" fmla="*/ 790998 h 1069894"/>
                <a:gd name="connsiteX19" fmla="*/ 707363 w 784263"/>
                <a:gd name="connsiteY19" fmla="*/ 804133 h 1069894"/>
                <a:gd name="connsiteX20" fmla="*/ 693695 w 784263"/>
                <a:gd name="connsiteY20" fmla="*/ 817268 h 1069894"/>
                <a:gd name="connsiteX21" fmla="*/ 617903 w 784263"/>
                <a:gd name="connsiteY21" fmla="*/ 817268 h 1069894"/>
                <a:gd name="connsiteX22" fmla="*/ 604235 w 784263"/>
                <a:gd name="connsiteY22" fmla="*/ 804133 h 1069894"/>
                <a:gd name="connsiteX23" fmla="*/ 617903 w 784263"/>
                <a:gd name="connsiteY23" fmla="*/ 790998 h 1069894"/>
                <a:gd name="connsiteX24" fmla="*/ 492780 w 784263"/>
                <a:gd name="connsiteY24" fmla="*/ 741558 h 1069894"/>
                <a:gd name="connsiteX25" fmla="*/ 693721 w 784263"/>
                <a:gd name="connsiteY25" fmla="*/ 741558 h 1069894"/>
                <a:gd name="connsiteX26" fmla="*/ 707365 w 784263"/>
                <a:gd name="connsiteY26" fmla="*/ 754694 h 1069894"/>
                <a:gd name="connsiteX27" fmla="*/ 693721 w 784263"/>
                <a:gd name="connsiteY27" fmla="*/ 767830 h 1069894"/>
                <a:gd name="connsiteX28" fmla="*/ 492780 w 784263"/>
                <a:gd name="connsiteY28" fmla="*/ 767830 h 1069894"/>
                <a:gd name="connsiteX29" fmla="*/ 477896 w 784263"/>
                <a:gd name="connsiteY29" fmla="*/ 754694 h 1069894"/>
                <a:gd name="connsiteX30" fmla="*/ 492780 w 784263"/>
                <a:gd name="connsiteY30" fmla="*/ 741558 h 1069894"/>
                <a:gd name="connsiteX31" fmla="*/ 492780 w 784263"/>
                <a:gd name="connsiteY31" fmla="*/ 686628 h 1069894"/>
                <a:gd name="connsiteX32" fmla="*/ 693721 w 784263"/>
                <a:gd name="connsiteY32" fmla="*/ 686628 h 1069894"/>
                <a:gd name="connsiteX33" fmla="*/ 707365 w 784263"/>
                <a:gd name="connsiteY33" fmla="*/ 699764 h 1069894"/>
                <a:gd name="connsiteX34" fmla="*/ 693721 w 784263"/>
                <a:gd name="connsiteY34" fmla="*/ 712900 h 1069894"/>
                <a:gd name="connsiteX35" fmla="*/ 492780 w 784263"/>
                <a:gd name="connsiteY35" fmla="*/ 712900 h 1069894"/>
                <a:gd name="connsiteX36" fmla="*/ 477896 w 784263"/>
                <a:gd name="connsiteY36" fmla="*/ 699764 h 1069894"/>
                <a:gd name="connsiteX37" fmla="*/ 492780 w 784263"/>
                <a:gd name="connsiteY37" fmla="*/ 686628 h 1069894"/>
                <a:gd name="connsiteX38" fmla="*/ 189247 w 784263"/>
                <a:gd name="connsiteY38" fmla="*/ 649597 h 1069894"/>
                <a:gd name="connsiteX39" fmla="*/ 122267 w 784263"/>
                <a:gd name="connsiteY39" fmla="*/ 680606 h 1069894"/>
                <a:gd name="connsiteX40" fmla="*/ 99940 w 784263"/>
                <a:gd name="connsiteY40" fmla="*/ 685568 h 1069894"/>
                <a:gd name="connsiteX41" fmla="*/ 186766 w 784263"/>
                <a:gd name="connsiteY41" fmla="*/ 762471 h 1069894"/>
                <a:gd name="connsiteX42" fmla="*/ 273592 w 784263"/>
                <a:gd name="connsiteY42" fmla="*/ 675645 h 1069894"/>
                <a:gd name="connsiteX43" fmla="*/ 272352 w 784263"/>
                <a:gd name="connsiteY43" fmla="*/ 660761 h 1069894"/>
                <a:gd name="connsiteX44" fmla="*/ 241343 w 784263"/>
                <a:gd name="connsiteY44" fmla="*/ 665722 h 1069894"/>
                <a:gd name="connsiteX45" fmla="*/ 189247 w 784263"/>
                <a:gd name="connsiteY45" fmla="*/ 649597 h 1069894"/>
                <a:gd name="connsiteX46" fmla="*/ 492780 w 784263"/>
                <a:gd name="connsiteY46" fmla="*/ 637194 h 1069894"/>
                <a:gd name="connsiteX47" fmla="*/ 693721 w 784263"/>
                <a:gd name="connsiteY47" fmla="*/ 637194 h 1069894"/>
                <a:gd name="connsiteX48" fmla="*/ 707365 w 784263"/>
                <a:gd name="connsiteY48" fmla="*/ 650329 h 1069894"/>
                <a:gd name="connsiteX49" fmla="*/ 693721 w 784263"/>
                <a:gd name="connsiteY49" fmla="*/ 663464 h 1069894"/>
                <a:gd name="connsiteX50" fmla="*/ 492780 w 784263"/>
                <a:gd name="connsiteY50" fmla="*/ 663464 h 1069894"/>
                <a:gd name="connsiteX51" fmla="*/ 477896 w 784263"/>
                <a:gd name="connsiteY51" fmla="*/ 650329 h 1069894"/>
                <a:gd name="connsiteX52" fmla="*/ 492780 w 784263"/>
                <a:gd name="connsiteY52" fmla="*/ 637194 h 1069894"/>
                <a:gd name="connsiteX53" fmla="*/ 238862 w 784263"/>
                <a:gd name="connsiteY53" fmla="*/ 604944 h 1069894"/>
                <a:gd name="connsiteX54" fmla="*/ 236381 w 784263"/>
                <a:gd name="connsiteY54" fmla="*/ 607425 h 1069894"/>
                <a:gd name="connsiteX55" fmla="*/ 212814 w 784263"/>
                <a:gd name="connsiteY55" fmla="*/ 632232 h 1069894"/>
                <a:gd name="connsiteX56" fmla="*/ 263669 w 784263"/>
                <a:gd name="connsiteY56" fmla="*/ 634713 h 1069894"/>
                <a:gd name="connsiteX57" fmla="*/ 238862 w 784263"/>
                <a:gd name="connsiteY57" fmla="*/ 604944 h 1069894"/>
                <a:gd name="connsiteX58" fmla="*/ 483495 w 784263"/>
                <a:gd name="connsiteY58" fmla="*/ 589047 h 1069894"/>
                <a:gd name="connsiteX59" fmla="*/ 430053 w 784263"/>
                <a:gd name="connsiteY59" fmla="*/ 641559 h 1069894"/>
                <a:gd name="connsiteX60" fmla="*/ 430053 w 784263"/>
                <a:gd name="connsiteY60" fmla="*/ 647811 h 1069894"/>
                <a:gd name="connsiteX61" fmla="*/ 385310 w 784263"/>
                <a:gd name="connsiteY61" fmla="*/ 720327 h 1069894"/>
                <a:gd name="connsiteX62" fmla="*/ 371639 w 784263"/>
                <a:gd name="connsiteY62" fmla="*/ 726578 h 1069894"/>
                <a:gd name="connsiteX63" fmla="*/ 385310 w 784263"/>
                <a:gd name="connsiteY63" fmla="*/ 734080 h 1069894"/>
                <a:gd name="connsiteX64" fmla="*/ 430053 w 784263"/>
                <a:gd name="connsiteY64" fmla="*/ 806596 h 1069894"/>
                <a:gd name="connsiteX65" fmla="*/ 430053 w 784263"/>
                <a:gd name="connsiteY65" fmla="*/ 812848 h 1069894"/>
                <a:gd name="connsiteX66" fmla="*/ 483495 w 784263"/>
                <a:gd name="connsiteY66" fmla="*/ 866610 h 1069894"/>
                <a:gd name="connsiteX67" fmla="*/ 704721 w 784263"/>
                <a:gd name="connsiteY67" fmla="*/ 866610 h 1069894"/>
                <a:gd name="connsiteX68" fmla="*/ 756921 w 784263"/>
                <a:gd name="connsiteY68" fmla="*/ 812848 h 1069894"/>
                <a:gd name="connsiteX69" fmla="*/ 756921 w 784263"/>
                <a:gd name="connsiteY69" fmla="*/ 641559 h 1069894"/>
                <a:gd name="connsiteX70" fmla="*/ 704721 w 784263"/>
                <a:gd name="connsiteY70" fmla="*/ 589047 h 1069894"/>
                <a:gd name="connsiteX71" fmla="*/ 186766 w 784263"/>
                <a:gd name="connsiteY71" fmla="*/ 588819 h 1069894"/>
                <a:gd name="connsiteX72" fmla="*/ 101181 w 784263"/>
                <a:gd name="connsiteY72" fmla="*/ 657040 h 1069894"/>
                <a:gd name="connsiteX73" fmla="*/ 114825 w 784263"/>
                <a:gd name="connsiteY73" fmla="*/ 653318 h 1069894"/>
                <a:gd name="connsiteX74" fmla="*/ 181805 w 784263"/>
                <a:gd name="connsiteY74" fmla="*/ 622309 h 1069894"/>
                <a:gd name="connsiteX75" fmla="*/ 212814 w 784263"/>
                <a:gd name="connsiteY75" fmla="*/ 592541 h 1069894"/>
                <a:gd name="connsiteX76" fmla="*/ 186766 w 784263"/>
                <a:gd name="connsiteY76" fmla="*/ 588819 h 1069894"/>
                <a:gd name="connsiteX77" fmla="*/ 483495 w 784263"/>
                <a:gd name="connsiteY77" fmla="*/ 560291 h 1069894"/>
                <a:gd name="connsiteX78" fmla="*/ 704721 w 784263"/>
                <a:gd name="connsiteY78" fmla="*/ 560291 h 1069894"/>
                <a:gd name="connsiteX79" fmla="*/ 784263 w 784263"/>
                <a:gd name="connsiteY79" fmla="*/ 641559 h 1069894"/>
                <a:gd name="connsiteX80" fmla="*/ 784263 w 784263"/>
                <a:gd name="connsiteY80" fmla="*/ 812848 h 1069894"/>
                <a:gd name="connsiteX81" fmla="*/ 704721 w 784263"/>
                <a:gd name="connsiteY81" fmla="*/ 894116 h 1069894"/>
                <a:gd name="connsiteX82" fmla="*/ 483495 w 784263"/>
                <a:gd name="connsiteY82" fmla="*/ 894116 h 1069894"/>
                <a:gd name="connsiteX83" fmla="*/ 402710 w 784263"/>
                <a:gd name="connsiteY83" fmla="*/ 812848 h 1069894"/>
                <a:gd name="connsiteX84" fmla="*/ 402710 w 784263"/>
                <a:gd name="connsiteY84" fmla="*/ 806596 h 1069894"/>
                <a:gd name="connsiteX85" fmla="*/ 372882 w 784263"/>
                <a:gd name="connsiteY85" fmla="*/ 759086 h 1069894"/>
                <a:gd name="connsiteX86" fmla="*/ 354239 w 784263"/>
                <a:gd name="connsiteY86" fmla="*/ 750334 h 1069894"/>
                <a:gd name="connsiteX87" fmla="*/ 340568 w 784263"/>
                <a:gd name="connsiteY87" fmla="*/ 726578 h 1069894"/>
                <a:gd name="connsiteX88" fmla="*/ 354239 w 784263"/>
                <a:gd name="connsiteY88" fmla="*/ 705323 h 1069894"/>
                <a:gd name="connsiteX89" fmla="*/ 372882 w 784263"/>
                <a:gd name="connsiteY89" fmla="*/ 695321 h 1069894"/>
                <a:gd name="connsiteX90" fmla="*/ 402710 w 784263"/>
                <a:gd name="connsiteY90" fmla="*/ 647811 h 1069894"/>
                <a:gd name="connsiteX91" fmla="*/ 402710 w 784263"/>
                <a:gd name="connsiteY91" fmla="*/ 641559 h 1069894"/>
                <a:gd name="connsiteX92" fmla="*/ 483495 w 784263"/>
                <a:gd name="connsiteY92" fmla="*/ 560291 h 1069894"/>
                <a:gd name="connsiteX93" fmla="*/ 186766 w 784263"/>
                <a:gd name="connsiteY93" fmla="*/ 560291 h 1069894"/>
                <a:gd name="connsiteX94" fmla="*/ 241343 w 784263"/>
                <a:gd name="connsiteY94" fmla="*/ 575175 h 1069894"/>
                <a:gd name="connsiteX95" fmla="*/ 243823 w 784263"/>
                <a:gd name="connsiteY95" fmla="*/ 575175 h 1069894"/>
                <a:gd name="connsiteX96" fmla="*/ 294679 w 784263"/>
                <a:gd name="connsiteY96" fmla="*/ 637194 h 1069894"/>
                <a:gd name="connsiteX97" fmla="*/ 294679 w 784263"/>
                <a:gd name="connsiteY97" fmla="*/ 638434 h 1069894"/>
                <a:gd name="connsiteX98" fmla="*/ 295919 w 784263"/>
                <a:gd name="connsiteY98" fmla="*/ 638434 h 1069894"/>
                <a:gd name="connsiteX99" fmla="*/ 300880 w 784263"/>
                <a:gd name="connsiteY99" fmla="*/ 675645 h 1069894"/>
                <a:gd name="connsiteX100" fmla="*/ 186766 w 784263"/>
                <a:gd name="connsiteY100" fmla="*/ 789759 h 1069894"/>
                <a:gd name="connsiteX101" fmla="*/ 71412 w 784263"/>
                <a:gd name="connsiteY101" fmla="*/ 675645 h 1069894"/>
                <a:gd name="connsiteX102" fmla="*/ 186766 w 784263"/>
                <a:gd name="connsiteY102" fmla="*/ 560291 h 1069894"/>
                <a:gd name="connsiteX103" fmla="*/ 509606 w 784263"/>
                <a:gd name="connsiteY103" fmla="*/ 281365 h 1069894"/>
                <a:gd name="connsiteX104" fmla="*/ 429708 w 784263"/>
                <a:gd name="connsiteY104" fmla="*/ 359938 h 1069894"/>
                <a:gd name="connsiteX105" fmla="*/ 429708 w 784263"/>
                <a:gd name="connsiteY105" fmla="*/ 460962 h 1069894"/>
                <a:gd name="connsiteX106" fmla="*/ 449682 w 784263"/>
                <a:gd name="connsiteY106" fmla="*/ 480917 h 1069894"/>
                <a:gd name="connsiteX107" fmla="*/ 736819 w 784263"/>
                <a:gd name="connsiteY107" fmla="*/ 480917 h 1069894"/>
                <a:gd name="connsiteX108" fmla="*/ 756794 w 784263"/>
                <a:gd name="connsiteY108" fmla="*/ 460962 h 1069894"/>
                <a:gd name="connsiteX109" fmla="*/ 756794 w 784263"/>
                <a:gd name="connsiteY109" fmla="*/ 359938 h 1069894"/>
                <a:gd name="connsiteX110" fmla="*/ 678143 w 784263"/>
                <a:gd name="connsiteY110" fmla="*/ 281365 h 1069894"/>
                <a:gd name="connsiteX111" fmla="*/ 509606 w 784263"/>
                <a:gd name="connsiteY111" fmla="*/ 252679 h 1069894"/>
                <a:gd name="connsiteX112" fmla="*/ 678143 w 784263"/>
                <a:gd name="connsiteY112" fmla="*/ 252679 h 1069894"/>
                <a:gd name="connsiteX113" fmla="*/ 784259 w 784263"/>
                <a:gd name="connsiteY113" fmla="*/ 359938 h 1069894"/>
                <a:gd name="connsiteX114" fmla="*/ 784259 w 784263"/>
                <a:gd name="connsiteY114" fmla="*/ 460962 h 1069894"/>
                <a:gd name="connsiteX115" fmla="*/ 736819 w 784263"/>
                <a:gd name="connsiteY115" fmla="*/ 509603 h 1069894"/>
                <a:gd name="connsiteX116" fmla="*/ 449682 w 784263"/>
                <a:gd name="connsiteY116" fmla="*/ 509603 h 1069894"/>
                <a:gd name="connsiteX117" fmla="*/ 400994 w 784263"/>
                <a:gd name="connsiteY117" fmla="*/ 460962 h 1069894"/>
                <a:gd name="connsiteX118" fmla="*/ 400994 w 784263"/>
                <a:gd name="connsiteY118" fmla="*/ 359938 h 1069894"/>
                <a:gd name="connsiteX119" fmla="*/ 509606 w 784263"/>
                <a:gd name="connsiteY119" fmla="*/ 252679 h 1069894"/>
                <a:gd name="connsiteX120" fmla="*/ 84916 w 784263"/>
                <a:gd name="connsiteY120" fmla="*/ 230709 h 1069894"/>
                <a:gd name="connsiteX121" fmla="*/ 161042 w 784263"/>
                <a:gd name="connsiteY121" fmla="*/ 230709 h 1069894"/>
                <a:gd name="connsiteX122" fmla="*/ 174548 w 784263"/>
                <a:gd name="connsiteY122" fmla="*/ 243844 h 1069894"/>
                <a:gd name="connsiteX123" fmla="*/ 161042 w 784263"/>
                <a:gd name="connsiteY123" fmla="*/ 256979 h 1069894"/>
                <a:gd name="connsiteX124" fmla="*/ 84916 w 784263"/>
                <a:gd name="connsiteY124" fmla="*/ 256979 h 1069894"/>
                <a:gd name="connsiteX125" fmla="*/ 71410 w 784263"/>
                <a:gd name="connsiteY125" fmla="*/ 243844 h 1069894"/>
                <a:gd name="connsiteX126" fmla="*/ 84916 w 784263"/>
                <a:gd name="connsiteY126" fmla="*/ 230709 h 1069894"/>
                <a:gd name="connsiteX127" fmla="*/ 84983 w 784263"/>
                <a:gd name="connsiteY127" fmla="*/ 181267 h 1069894"/>
                <a:gd name="connsiteX128" fmla="*/ 287316 w 784263"/>
                <a:gd name="connsiteY128" fmla="*/ 181267 h 1069894"/>
                <a:gd name="connsiteX129" fmla="*/ 300887 w 784263"/>
                <a:gd name="connsiteY129" fmla="*/ 193856 h 1069894"/>
                <a:gd name="connsiteX130" fmla="*/ 287316 w 784263"/>
                <a:gd name="connsiteY130" fmla="*/ 207589 h 1069894"/>
                <a:gd name="connsiteX131" fmla="*/ 84983 w 784263"/>
                <a:gd name="connsiteY131" fmla="*/ 207589 h 1069894"/>
                <a:gd name="connsiteX132" fmla="*/ 71412 w 784263"/>
                <a:gd name="connsiteY132" fmla="*/ 193856 h 1069894"/>
                <a:gd name="connsiteX133" fmla="*/ 84983 w 784263"/>
                <a:gd name="connsiteY133" fmla="*/ 181267 h 1069894"/>
                <a:gd name="connsiteX134" fmla="*/ 84983 w 784263"/>
                <a:gd name="connsiteY134" fmla="*/ 131833 h 1069894"/>
                <a:gd name="connsiteX135" fmla="*/ 287316 w 784263"/>
                <a:gd name="connsiteY135" fmla="*/ 131833 h 1069894"/>
                <a:gd name="connsiteX136" fmla="*/ 300887 w 784263"/>
                <a:gd name="connsiteY136" fmla="*/ 145565 h 1069894"/>
                <a:gd name="connsiteX137" fmla="*/ 287316 w 784263"/>
                <a:gd name="connsiteY137" fmla="*/ 158049 h 1069894"/>
                <a:gd name="connsiteX138" fmla="*/ 84983 w 784263"/>
                <a:gd name="connsiteY138" fmla="*/ 158049 h 1069894"/>
                <a:gd name="connsiteX139" fmla="*/ 71412 w 784263"/>
                <a:gd name="connsiteY139" fmla="*/ 145565 h 1069894"/>
                <a:gd name="connsiteX140" fmla="*/ 84983 w 784263"/>
                <a:gd name="connsiteY140" fmla="*/ 131833 h 1069894"/>
                <a:gd name="connsiteX141" fmla="*/ 599984 w 784263"/>
                <a:gd name="connsiteY141" fmla="*/ 89306 h 1069894"/>
                <a:gd name="connsiteX142" fmla="*/ 533004 w 784263"/>
                <a:gd name="connsiteY142" fmla="*/ 120315 h 1069894"/>
                <a:gd name="connsiteX143" fmla="*/ 511917 w 784263"/>
                <a:gd name="connsiteY143" fmla="*/ 125277 h 1069894"/>
                <a:gd name="connsiteX144" fmla="*/ 597503 w 784263"/>
                <a:gd name="connsiteY144" fmla="*/ 202180 h 1069894"/>
                <a:gd name="connsiteX145" fmla="*/ 684329 w 784263"/>
                <a:gd name="connsiteY145" fmla="*/ 115354 h 1069894"/>
                <a:gd name="connsiteX146" fmla="*/ 683089 w 784263"/>
                <a:gd name="connsiteY146" fmla="*/ 100470 h 1069894"/>
                <a:gd name="connsiteX147" fmla="*/ 653320 w 784263"/>
                <a:gd name="connsiteY147" fmla="*/ 105431 h 1069894"/>
                <a:gd name="connsiteX148" fmla="*/ 599984 w 784263"/>
                <a:gd name="connsiteY148" fmla="*/ 89306 h 1069894"/>
                <a:gd name="connsiteX149" fmla="*/ 84983 w 784263"/>
                <a:gd name="connsiteY149" fmla="*/ 76903 h 1069894"/>
                <a:gd name="connsiteX150" fmla="*/ 287316 w 784263"/>
                <a:gd name="connsiteY150" fmla="*/ 76903 h 1069894"/>
                <a:gd name="connsiteX151" fmla="*/ 300887 w 784263"/>
                <a:gd name="connsiteY151" fmla="*/ 89387 h 1069894"/>
                <a:gd name="connsiteX152" fmla="*/ 287316 w 784263"/>
                <a:gd name="connsiteY152" fmla="*/ 103119 h 1069894"/>
                <a:gd name="connsiteX153" fmla="*/ 84983 w 784263"/>
                <a:gd name="connsiteY153" fmla="*/ 103119 h 1069894"/>
                <a:gd name="connsiteX154" fmla="*/ 71412 w 784263"/>
                <a:gd name="connsiteY154" fmla="*/ 89387 h 1069894"/>
                <a:gd name="connsiteX155" fmla="*/ 84983 w 784263"/>
                <a:gd name="connsiteY155" fmla="*/ 76903 h 1069894"/>
                <a:gd name="connsiteX156" fmla="*/ 648358 w 784263"/>
                <a:gd name="connsiteY156" fmla="*/ 44653 h 1069894"/>
                <a:gd name="connsiteX157" fmla="*/ 647118 w 784263"/>
                <a:gd name="connsiteY157" fmla="*/ 47134 h 1069894"/>
                <a:gd name="connsiteX158" fmla="*/ 623551 w 784263"/>
                <a:gd name="connsiteY158" fmla="*/ 71941 h 1069894"/>
                <a:gd name="connsiteX159" fmla="*/ 674406 w 784263"/>
                <a:gd name="connsiteY159" fmla="*/ 74422 h 1069894"/>
                <a:gd name="connsiteX160" fmla="*/ 648358 w 784263"/>
                <a:gd name="connsiteY160" fmla="*/ 44653 h 1069894"/>
                <a:gd name="connsiteX161" fmla="*/ 80560 w 784263"/>
                <a:gd name="connsiteY161" fmla="*/ 28756 h 1069894"/>
                <a:gd name="connsiteX162" fmla="*/ 28506 w 784263"/>
                <a:gd name="connsiteY162" fmla="*/ 81268 h 1069894"/>
                <a:gd name="connsiteX163" fmla="*/ 28506 w 784263"/>
                <a:gd name="connsiteY163" fmla="*/ 252557 h 1069894"/>
                <a:gd name="connsiteX164" fmla="*/ 80560 w 784263"/>
                <a:gd name="connsiteY164" fmla="*/ 306319 h 1069894"/>
                <a:gd name="connsiteX165" fmla="*/ 301170 w 784263"/>
                <a:gd name="connsiteY165" fmla="*/ 306319 h 1069894"/>
                <a:gd name="connsiteX166" fmla="*/ 353224 w 784263"/>
                <a:gd name="connsiteY166" fmla="*/ 252557 h 1069894"/>
                <a:gd name="connsiteX167" fmla="*/ 353224 w 784263"/>
                <a:gd name="connsiteY167" fmla="*/ 247555 h 1069894"/>
                <a:gd name="connsiteX168" fmla="*/ 397841 w 784263"/>
                <a:gd name="connsiteY168" fmla="*/ 173789 h 1069894"/>
                <a:gd name="connsiteX169" fmla="*/ 412714 w 784263"/>
                <a:gd name="connsiteY169" fmla="*/ 167538 h 1069894"/>
                <a:gd name="connsiteX170" fmla="*/ 397841 w 784263"/>
                <a:gd name="connsiteY170" fmla="*/ 160036 h 1069894"/>
                <a:gd name="connsiteX171" fmla="*/ 353224 w 784263"/>
                <a:gd name="connsiteY171" fmla="*/ 87520 h 1069894"/>
                <a:gd name="connsiteX172" fmla="*/ 353224 w 784263"/>
                <a:gd name="connsiteY172" fmla="*/ 81268 h 1069894"/>
                <a:gd name="connsiteX173" fmla="*/ 301170 w 784263"/>
                <a:gd name="connsiteY173" fmla="*/ 28756 h 1069894"/>
                <a:gd name="connsiteX174" fmla="*/ 597503 w 784263"/>
                <a:gd name="connsiteY174" fmla="*/ 28528 h 1069894"/>
                <a:gd name="connsiteX175" fmla="*/ 511917 w 784263"/>
                <a:gd name="connsiteY175" fmla="*/ 96749 h 1069894"/>
                <a:gd name="connsiteX176" fmla="*/ 525561 w 784263"/>
                <a:gd name="connsiteY176" fmla="*/ 93027 h 1069894"/>
                <a:gd name="connsiteX177" fmla="*/ 592542 w 784263"/>
                <a:gd name="connsiteY177" fmla="*/ 62018 h 1069894"/>
                <a:gd name="connsiteX178" fmla="*/ 623551 w 784263"/>
                <a:gd name="connsiteY178" fmla="*/ 32250 h 1069894"/>
                <a:gd name="connsiteX179" fmla="*/ 597503 w 784263"/>
                <a:gd name="connsiteY179" fmla="*/ 28528 h 1069894"/>
                <a:gd name="connsiteX180" fmla="*/ 597503 w 784263"/>
                <a:gd name="connsiteY180" fmla="*/ 0 h 1069894"/>
                <a:gd name="connsiteX181" fmla="*/ 653320 w 784263"/>
                <a:gd name="connsiteY181" fmla="*/ 14884 h 1069894"/>
                <a:gd name="connsiteX182" fmla="*/ 654560 w 784263"/>
                <a:gd name="connsiteY182" fmla="*/ 16125 h 1069894"/>
                <a:gd name="connsiteX183" fmla="*/ 705416 w 784263"/>
                <a:gd name="connsiteY183" fmla="*/ 76903 h 1069894"/>
                <a:gd name="connsiteX184" fmla="*/ 705416 w 784263"/>
                <a:gd name="connsiteY184" fmla="*/ 78143 h 1069894"/>
                <a:gd name="connsiteX185" fmla="*/ 706656 w 784263"/>
                <a:gd name="connsiteY185" fmla="*/ 79383 h 1069894"/>
                <a:gd name="connsiteX186" fmla="*/ 712858 w 784263"/>
                <a:gd name="connsiteY186" fmla="*/ 115354 h 1069894"/>
                <a:gd name="connsiteX187" fmla="*/ 597503 w 784263"/>
                <a:gd name="connsiteY187" fmla="*/ 229468 h 1069894"/>
                <a:gd name="connsiteX188" fmla="*/ 483389 w 784263"/>
                <a:gd name="connsiteY188" fmla="*/ 115354 h 1069894"/>
                <a:gd name="connsiteX189" fmla="*/ 597503 w 784263"/>
                <a:gd name="connsiteY189" fmla="*/ 0 h 1069894"/>
                <a:gd name="connsiteX190" fmla="*/ 80560 w 784263"/>
                <a:gd name="connsiteY190" fmla="*/ 0 h 1069894"/>
                <a:gd name="connsiteX191" fmla="*/ 301170 w 784263"/>
                <a:gd name="connsiteY191" fmla="*/ 0 h 1069894"/>
                <a:gd name="connsiteX192" fmla="*/ 381729 w 784263"/>
                <a:gd name="connsiteY192" fmla="*/ 81268 h 1069894"/>
                <a:gd name="connsiteX193" fmla="*/ 381729 w 784263"/>
                <a:gd name="connsiteY193" fmla="*/ 87520 h 1069894"/>
                <a:gd name="connsiteX194" fmla="*/ 411475 w 784263"/>
                <a:gd name="connsiteY194" fmla="*/ 135030 h 1069894"/>
                <a:gd name="connsiteX195" fmla="*/ 430065 w 784263"/>
                <a:gd name="connsiteY195" fmla="*/ 145032 h 1069894"/>
                <a:gd name="connsiteX196" fmla="*/ 443698 w 784263"/>
                <a:gd name="connsiteY196" fmla="*/ 167538 h 1069894"/>
                <a:gd name="connsiteX197" fmla="*/ 430065 w 784263"/>
                <a:gd name="connsiteY197" fmla="*/ 190043 h 1069894"/>
                <a:gd name="connsiteX198" fmla="*/ 411475 w 784263"/>
                <a:gd name="connsiteY198" fmla="*/ 198794 h 1069894"/>
                <a:gd name="connsiteX199" fmla="*/ 381729 w 784263"/>
                <a:gd name="connsiteY199" fmla="*/ 247555 h 1069894"/>
                <a:gd name="connsiteX200" fmla="*/ 381729 w 784263"/>
                <a:gd name="connsiteY200" fmla="*/ 252557 h 1069894"/>
                <a:gd name="connsiteX201" fmla="*/ 301170 w 784263"/>
                <a:gd name="connsiteY201" fmla="*/ 333825 h 1069894"/>
                <a:gd name="connsiteX202" fmla="*/ 80560 w 784263"/>
                <a:gd name="connsiteY202" fmla="*/ 333825 h 1069894"/>
                <a:gd name="connsiteX203" fmla="*/ 0 w 784263"/>
                <a:gd name="connsiteY203" fmla="*/ 252557 h 1069894"/>
                <a:gd name="connsiteX204" fmla="*/ 0 w 784263"/>
                <a:gd name="connsiteY204" fmla="*/ 81268 h 1069894"/>
                <a:gd name="connsiteX205" fmla="*/ 80560 w 784263"/>
                <a:gd name="connsiteY205" fmla="*/ 0 h 10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784263" h="1069894">
                  <a:moveTo>
                    <a:pt x="108612" y="841656"/>
                  </a:moveTo>
                  <a:cubicBezTo>
                    <a:pt x="63669" y="841656"/>
                    <a:pt x="28714" y="876577"/>
                    <a:pt x="28714" y="920229"/>
                  </a:cubicBezTo>
                  <a:lnTo>
                    <a:pt x="28714" y="1020006"/>
                  </a:lnTo>
                  <a:cubicBezTo>
                    <a:pt x="28714" y="1032478"/>
                    <a:pt x="37452" y="1041208"/>
                    <a:pt x="48688" y="1041208"/>
                  </a:cubicBezTo>
                  <a:lnTo>
                    <a:pt x="335825" y="1041208"/>
                  </a:lnTo>
                  <a:cubicBezTo>
                    <a:pt x="347060" y="1041208"/>
                    <a:pt x="355799" y="1032478"/>
                    <a:pt x="355799" y="1020006"/>
                  </a:cubicBezTo>
                  <a:lnTo>
                    <a:pt x="355799" y="920229"/>
                  </a:lnTo>
                  <a:cubicBezTo>
                    <a:pt x="355799" y="876577"/>
                    <a:pt x="320843" y="841656"/>
                    <a:pt x="277149" y="841656"/>
                  </a:cubicBezTo>
                  <a:close/>
                  <a:moveTo>
                    <a:pt x="108612" y="812970"/>
                  </a:moveTo>
                  <a:lnTo>
                    <a:pt x="277149" y="812970"/>
                  </a:lnTo>
                  <a:cubicBezTo>
                    <a:pt x="335825" y="812970"/>
                    <a:pt x="383264" y="861611"/>
                    <a:pt x="383264" y="920229"/>
                  </a:cubicBezTo>
                  <a:lnTo>
                    <a:pt x="383264" y="1020006"/>
                  </a:lnTo>
                  <a:cubicBezTo>
                    <a:pt x="383264" y="1047444"/>
                    <a:pt x="362041" y="1069894"/>
                    <a:pt x="335825" y="1069894"/>
                  </a:cubicBezTo>
                  <a:lnTo>
                    <a:pt x="48688" y="1069894"/>
                  </a:lnTo>
                  <a:cubicBezTo>
                    <a:pt x="22471" y="1069894"/>
                    <a:pt x="0" y="1047444"/>
                    <a:pt x="0" y="1020006"/>
                  </a:cubicBezTo>
                  <a:lnTo>
                    <a:pt x="0" y="920229"/>
                  </a:lnTo>
                  <a:cubicBezTo>
                    <a:pt x="0" y="861611"/>
                    <a:pt x="48688" y="812970"/>
                    <a:pt x="108612" y="812970"/>
                  </a:cubicBezTo>
                  <a:close/>
                  <a:moveTo>
                    <a:pt x="617903" y="790998"/>
                  </a:moveTo>
                  <a:lnTo>
                    <a:pt x="693695" y="790998"/>
                  </a:lnTo>
                  <a:cubicBezTo>
                    <a:pt x="701150" y="790998"/>
                    <a:pt x="707363" y="796968"/>
                    <a:pt x="707363" y="804133"/>
                  </a:cubicBezTo>
                  <a:cubicBezTo>
                    <a:pt x="707363" y="811297"/>
                    <a:pt x="701150" y="817268"/>
                    <a:pt x="693695" y="817268"/>
                  </a:cubicBezTo>
                  <a:lnTo>
                    <a:pt x="617903" y="817268"/>
                  </a:lnTo>
                  <a:cubicBezTo>
                    <a:pt x="610448" y="817268"/>
                    <a:pt x="604235" y="811297"/>
                    <a:pt x="604235" y="804133"/>
                  </a:cubicBezTo>
                  <a:cubicBezTo>
                    <a:pt x="604235" y="796968"/>
                    <a:pt x="610448" y="790998"/>
                    <a:pt x="617903" y="790998"/>
                  </a:cubicBezTo>
                  <a:close/>
                  <a:moveTo>
                    <a:pt x="492780" y="741558"/>
                  </a:moveTo>
                  <a:lnTo>
                    <a:pt x="693721" y="741558"/>
                  </a:lnTo>
                  <a:cubicBezTo>
                    <a:pt x="701163" y="741558"/>
                    <a:pt x="707365" y="747529"/>
                    <a:pt x="707365" y="754694"/>
                  </a:cubicBezTo>
                  <a:cubicBezTo>
                    <a:pt x="707365" y="761859"/>
                    <a:pt x="701163" y="767830"/>
                    <a:pt x="693721" y="767830"/>
                  </a:cubicBezTo>
                  <a:lnTo>
                    <a:pt x="492780" y="767830"/>
                  </a:lnTo>
                  <a:cubicBezTo>
                    <a:pt x="484098" y="767830"/>
                    <a:pt x="477896" y="761859"/>
                    <a:pt x="477896" y="754694"/>
                  </a:cubicBezTo>
                  <a:cubicBezTo>
                    <a:pt x="477896" y="747529"/>
                    <a:pt x="484098" y="741558"/>
                    <a:pt x="492780" y="741558"/>
                  </a:cubicBezTo>
                  <a:close/>
                  <a:moveTo>
                    <a:pt x="492780" y="686628"/>
                  </a:moveTo>
                  <a:lnTo>
                    <a:pt x="693721" y="686628"/>
                  </a:lnTo>
                  <a:cubicBezTo>
                    <a:pt x="701163" y="686628"/>
                    <a:pt x="707365" y="692599"/>
                    <a:pt x="707365" y="699764"/>
                  </a:cubicBezTo>
                  <a:cubicBezTo>
                    <a:pt x="707365" y="708123"/>
                    <a:pt x="701163" y="712900"/>
                    <a:pt x="693721" y="712900"/>
                  </a:cubicBezTo>
                  <a:lnTo>
                    <a:pt x="492780" y="712900"/>
                  </a:lnTo>
                  <a:cubicBezTo>
                    <a:pt x="484098" y="712900"/>
                    <a:pt x="477896" y="708123"/>
                    <a:pt x="477896" y="699764"/>
                  </a:cubicBezTo>
                  <a:cubicBezTo>
                    <a:pt x="477896" y="692599"/>
                    <a:pt x="484098" y="686628"/>
                    <a:pt x="492780" y="686628"/>
                  </a:cubicBezTo>
                  <a:close/>
                  <a:moveTo>
                    <a:pt x="189247" y="649597"/>
                  </a:moveTo>
                  <a:cubicBezTo>
                    <a:pt x="169401" y="663241"/>
                    <a:pt x="147075" y="673164"/>
                    <a:pt x="122267" y="680606"/>
                  </a:cubicBezTo>
                  <a:lnTo>
                    <a:pt x="99940" y="685568"/>
                  </a:lnTo>
                  <a:cubicBezTo>
                    <a:pt x="104902" y="728981"/>
                    <a:pt x="142113" y="762471"/>
                    <a:pt x="186766" y="762471"/>
                  </a:cubicBezTo>
                  <a:cubicBezTo>
                    <a:pt x="233900" y="762471"/>
                    <a:pt x="273592" y="722779"/>
                    <a:pt x="273592" y="675645"/>
                  </a:cubicBezTo>
                  <a:cubicBezTo>
                    <a:pt x="273592" y="670684"/>
                    <a:pt x="273592" y="665722"/>
                    <a:pt x="272352" y="660761"/>
                  </a:cubicBezTo>
                  <a:cubicBezTo>
                    <a:pt x="262429" y="664482"/>
                    <a:pt x="251266" y="665722"/>
                    <a:pt x="241343" y="665722"/>
                  </a:cubicBezTo>
                  <a:cubicBezTo>
                    <a:pt x="222737" y="665722"/>
                    <a:pt x="205372" y="660761"/>
                    <a:pt x="189247" y="649597"/>
                  </a:cubicBezTo>
                  <a:close/>
                  <a:moveTo>
                    <a:pt x="492780" y="637194"/>
                  </a:moveTo>
                  <a:lnTo>
                    <a:pt x="693721" y="637194"/>
                  </a:lnTo>
                  <a:cubicBezTo>
                    <a:pt x="701163" y="637194"/>
                    <a:pt x="707365" y="643164"/>
                    <a:pt x="707365" y="650329"/>
                  </a:cubicBezTo>
                  <a:cubicBezTo>
                    <a:pt x="707365" y="658688"/>
                    <a:pt x="701163" y="663464"/>
                    <a:pt x="693721" y="663464"/>
                  </a:cubicBezTo>
                  <a:lnTo>
                    <a:pt x="492780" y="663464"/>
                  </a:lnTo>
                  <a:cubicBezTo>
                    <a:pt x="484098" y="663464"/>
                    <a:pt x="477896" y="658688"/>
                    <a:pt x="477896" y="650329"/>
                  </a:cubicBezTo>
                  <a:cubicBezTo>
                    <a:pt x="477896" y="643164"/>
                    <a:pt x="484098" y="637194"/>
                    <a:pt x="492780" y="637194"/>
                  </a:cubicBezTo>
                  <a:close/>
                  <a:moveTo>
                    <a:pt x="238862" y="604944"/>
                  </a:moveTo>
                  <a:lnTo>
                    <a:pt x="236381" y="607425"/>
                  </a:lnTo>
                  <a:cubicBezTo>
                    <a:pt x="228939" y="617348"/>
                    <a:pt x="221497" y="624790"/>
                    <a:pt x="212814" y="632232"/>
                  </a:cubicBezTo>
                  <a:cubicBezTo>
                    <a:pt x="227699" y="639674"/>
                    <a:pt x="246304" y="639674"/>
                    <a:pt x="263669" y="634713"/>
                  </a:cubicBezTo>
                  <a:cubicBezTo>
                    <a:pt x="257468" y="622309"/>
                    <a:pt x="248785" y="612386"/>
                    <a:pt x="238862" y="604944"/>
                  </a:cubicBezTo>
                  <a:close/>
                  <a:moveTo>
                    <a:pt x="483495" y="589047"/>
                  </a:moveTo>
                  <a:cubicBezTo>
                    <a:pt x="453667" y="589047"/>
                    <a:pt x="430053" y="612803"/>
                    <a:pt x="430053" y="641559"/>
                  </a:cubicBezTo>
                  <a:lnTo>
                    <a:pt x="430053" y="647811"/>
                  </a:lnTo>
                  <a:cubicBezTo>
                    <a:pt x="430053" y="677817"/>
                    <a:pt x="412653" y="706574"/>
                    <a:pt x="385310" y="720327"/>
                  </a:cubicBezTo>
                  <a:lnTo>
                    <a:pt x="371639" y="726578"/>
                  </a:lnTo>
                  <a:lnTo>
                    <a:pt x="385310" y="734080"/>
                  </a:lnTo>
                  <a:cubicBezTo>
                    <a:pt x="412653" y="747833"/>
                    <a:pt x="430053" y="776589"/>
                    <a:pt x="430053" y="806596"/>
                  </a:cubicBezTo>
                  <a:lnTo>
                    <a:pt x="430053" y="812848"/>
                  </a:lnTo>
                  <a:cubicBezTo>
                    <a:pt x="430053" y="841604"/>
                    <a:pt x="453667" y="866610"/>
                    <a:pt x="483495" y="866610"/>
                  </a:cubicBezTo>
                  <a:lnTo>
                    <a:pt x="704721" y="866610"/>
                  </a:lnTo>
                  <a:cubicBezTo>
                    <a:pt x="733307" y="866610"/>
                    <a:pt x="756921" y="841604"/>
                    <a:pt x="756921" y="812848"/>
                  </a:cubicBezTo>
                  <a:lnTo>
                    <a:pt x="756921" y="641559"/>
                  </a:lnTo>
                  <a:cubicBezTo>
                    <a:pt x="756921" y="612803"/>
                    <a:pt x="733307" y="589047"/>
                    <a:pt x="704721" y="589047"/>
                  </a:cubicBezTo>
                  <a:close/>
                  <a:moveTo>
                    <a:pt x="186766" y="588819"/>
                  </a:moveTo>
                  <a:cubicBezTo>
                    <a:pt x="144594" y="588819"/>
                    <a:pt x="109863" y="617348"/>
                    <a:pt x="101181" y="657040"/>
                  </a:cubicBezTo>
                  <a:lnTo>
                    <a:pt x="114825" y="653318"/>
                  </a:lnTo>
                  <a:cubicBezTo>
                    <a:pt x="139632" y="647117"/>
                    <a:pt x="161959" y="635953"/>
                    <a:pt x="181805" y="622309"/>
                  </a:cubicBezTo>
                  <a:cubicBezTo>
                    <a:pt x="192968" y="613627"/>
                    <a:pt x="202891" y="603704"/>
                    <a:pt x="212814" y="592541"/>
                  </a:cubicBezTo>
                  <a:cubicBezTo>
                    <a:pt x="205372" y="588819"/>
                    <a:pt x="195449" y="588819"/>
                    <a:pt x="186766" y="588819"/>
                  </a:cubicBezTo>
                  <a:close/>
                  <a:moveTo>
                    <a:pt x="483495" y="560291"/>
                  </a:moveTo>
                  <a:lnTo>
                    <a:pt x="704721" y="560291"/>
                  </a:lnTo>
                  <a:cubicBezTo>
                    <a:pt x="749464" y="560291"/>
                    <a:pt x="784263" y="597799"/>
                    <a:pt x="784263" y="641559"/>
                  </a:cubicBezTo>
                  <a:lnTo>
                    <a:pt x="784263" y="812848"/>
                  </a:lnTo>
                  <a:cubicBezTo>
                    <a:pt x="784263" y="856607"/>
                    <a:pt x="749464" y="894116"/>
                    <a:pt x="704721" y="894116"/>
                  </a:cubicBezTo>
                  <a:lnTo>
                    <a:pt x="483495" y="894116"/>
                  </a:lnTo>
                  <a:cubicBezTo>
                    <a:pt x="438753" y="894116"/>
                    <a:pt x="402710" y="856607"/>
                    <a:pt x="402710" y="812848"/>
                  </a:cubicBezTo>
                  <a:lnTo>
                    <a:pt x="402710" y="806596"/>
                  </a:lnTo>
                  <a:cubicBezTo>
                    <a:pt x="402710" y="786592"/>
                    <a:pt x="391524" y="769088"/>
                    <a:pt x="372882" y="759086"/>
                  </a:cubicBezTo>
                  <a:lnTo>
                    <a:pt x="354239" y="750334"/>
                  </a:lnTo>
                  <a:cubicBezTo>
                    <a:pt x="345539" y="745332"/>
                    <a:pt x="340568" y="737831"/>
                    <a:pt x="340568" y="726578"/>
                  </a:cubicBezTo>
                  <a:cubicBezTo>
                    <a:pt x="340568" y="717826"/>
                    <a:pt x="345539" y="709074"/>
                    <a:pt x="354239" y="705323"/>
                  </a:cubicBezTo>
                  <a:lnTo>
                    <a:pt x="372882" y="695321"/>
                  </a:lnTo>
                  <a:cubicBezTo>
                    <a:pt x="391524" y="686569"/>
                    <a:pt x="402710" y="667815"/>
                    <a:pt x="402710" y="647811"/>
                  </a:cubicBezTo>
                  <a:lnTo>
                    <a:pt x="402710" y="641559"/>
                  </a:lnTo>
                  <a:cubicBezTo>
                    <a:pt x="402710" y="597799"/>
                    <a:pt x="438753" y="560291"/>
                    <a:pt x="483495" y="560291"/>
                  </a:cubicBezTo>
                  <a:close/>
                  <a:moveTo>
                    <a:pt x="186766" y="560291"/>
                  </a:moveTo>
                  <a:cubicBezTo>
                    <a:pt x="206612" y="560291"/>
                    <a:pt x="225218" y="566493"/>
                    <a:pt x="241343" y="575175"/>
                  </a:cubicBezTo>
                  <a:cubicBezTo>
                    <a:pt x="241343" y="575175"/>
                    <a:pt x="242583" y="575175"/>
                    <a:pt x="243823" y="575175"/>
                  </a:cubicBezTo>
                  <a:cubicBezTo>
                    <a:pt x="267390" y="588819"/>
                    <a:pt x="284756" y="611146"/>
                    <a:pt x="294679" y="637194"/>
                  </a:cubicBezTo>
                  <a:lnTo>
                    <a:pt x="294679" y="638434"/>
                  </a:lnTo>
                  <a:cubicBezTo>
                    <a:pt x="294679" y="638434"/>
                    <a:pt x="294679" y="638434"/>
                    <a:pt x="295919" y="638434"/>
                  </a:cubicBezTo>
                  <a:cubicBezTo>
                    <a:pt x="299640" y="649597"/>
                    <a:pt x="300880" y="662001"/>
                    <a:pt x="300880" y="675645"/>
                  </a:cubicBezTo>
                  <a:cubicBezTo>
                    <a:pt x="300880" y="738904"/>
                    <a:pt x="250025" y="789759"/>
                    <a:pt x="186766" y="789759"/>
                  </a:cubicBezTo>
                  <a:cubicBezTo>
                    <a:pt x="123507" y="789759"/>
                    <a:pt x="72652" y="738904"/>
                    <a:pt x="71412" y="675645"/>
                  </a:cubicBezTo>
                  <a:cubicBezTo>
                    <a:pt x="71412" y="612386"/>
                    <a:pt x="123507" y="560291"/>
                    <a:pt x="186766" y="560291"/>
                  </a:cubicBezTo>
                  <a:close/>
                  <a:moveTo>
                    <a:pt x="509606" y="281365"/>
                  </a:moveTo>
                  <a:cubicBezTo>
                    <a:pt x="465912" y="281365"/>
                    <a:pt x="429708" y="317534"/>
                    <a:pt x="429708" y="359938"/>
                  </a:cubicBezTo>
                  <a:lnTo>
                    <a:pt x="429708" y="460962"/>
                  </a:lnTo>
                  <a:cubicBezTo>
                    <a:pt x="429708" y="472187"/>
                    <a:pt x="438446" y="480917"/>
                    <a:pt x="449682" y="480917"/>
                  </a:cubicBezTo>
                  <a:lnTo>
                    <a:pt x="736819" y="480917"/>
                  </a:lnTo>
                  <a:cubicBezTo>
                    <a:pt x="748055" y="480917"/>
                    <a:pt x="756794" y="472187"/>
                    <a:pt x="756794" y="460962"/>
                  </a:cubicBezTo>
                  <a:lnTo>
                    <a:pt x="756794" y="359938"/>
                  </a:lnTo>
                  <a:cubicBezTo>
                    <a:pt x="756794" y="317534"/>
                    <a:pt x="721838" y="281365"/>
                    <a:pt x="678143" y="281365"/>
                  </a:cubicBezTo>
                  <a:close/>
                  <a:moveTo>
                    <a:pt x="509606" y="252679"/>
                  </a:moveTo>
                  <a:lnTo>
                    <a:pt x="678143" y="252679"/>
                  </a:lnTo>
                  <a:cubicBezTo>
                    <a:pt x="736819" y="252679"/>
                    <a:pt x="784259" y="301320"/>
                    <a:pt x="784259" y="359938"/>
                  </a:cubicBezTo>
                  <a:lnTo>
                    <a:pt x="784259" y="460962"/>
                  </a:lnTo>
                  <a:cubicBezTo>
                    <a:pt x="784259" y="487153"/>
                    <a:pt x="763036" y="509603"/>
                    <a:pt x="736819" y="509603"/>
                  </a:cubicBezTo>
                  <a:lnTo>
                    <a:pt x="449682" y="509603"/>
                  </a:lnTo>
                  <a:cubicBezTo>
                    <a:pt x="423465" y="509603"/>
                    <a:pt x="400994" y="487153"/>
                    <a:pt x="400994" y="460962"/>
                  </a:cubicBezTo>
                  <a:lnTo>
                    <a:pt x="400994" y="359938"/>
                  </a:lnTo>
                  <a:cubicBezTo>
                    <a:pt x="400994" y="301320"/>
                    <a:pt x="449682" y="252679"/>
                    <a:pt x="509606" y="252679"/>
                  </a:cubicBezTo>
                  <a:close/>
                  <a:moveTo>
                    <a:pt x="84916" y="230709"/>
                  </a:moveTo>
                  <a:lnTo>
                    <a:pt x="161042" y="230709"/>
                  </a:lnTo>
                  <a:cubicBezTo>
                    <a:pt x="168409" y="230709"/>
                    <a:pt x="174548" y="236679"/>
                    <a:pt x="174548" y="243844"/>
                  </a:cubicBezTo>
                  <a:cubicBezTo>
                    <a:pt x="174548" y="251008"/>
                    <a:pt x="168409" y="256979"/>
                    <a:pt x="161042" y="256979"/>
                  </a:cubicBezTo>
                  <a:lnTo>
                    <a:pt x="84916" y="256979"/>
                  </a:lnTo>
                  <a:cubicBezTo>
                    <a:pt x="77549" y="256979"/>
                    <a:pt x="71410" y="251008"/>
                    <a:pt x="71410" y="243844"/>
                  </a:cubicBezTo>
                  <a:cubicBezTo>
                    <a:pt x="71410" y="236679"/>
                    <a:pt x="77549" y="230709"/>
                    <a:pt x="84916" y="230709"/>
                  </a:cubicBezTo>
                  <a:close/>
                  <a:moveTo>
                    <a:pt x="84983" y="181267"/>
                  </a:moveTo>
                  <a:lnTo>
                    <a:pt x="287316" y="181267"/>
                  </a:lnTo>
                  <a:cubicBezTo>
                    <a:pt x="294718" y="181267"/>
                    <a:pt x="300887" y="186989"/>
                    <a:pt x="300887" y="193856"/>
                  </a:cubicBezTo>
                  <a:cubicBezTo>
                    <a:pt x="300887" y="200722"/>
                    <a:pt x="294718" y="207589"/>
                    <a:pt x="287316" y="207589"/>
                  </a:cubicBezTo>
                  <a:lnTo>
                    <a:pt x="84983" y="207589"/>
                  </a:lnTo>
                  <a:cubicBezTo>
                    <a:pt x="77581" y="207589"/>
                    <a:pt x="71412" y="200722"/>
                    <a:pt x="71412" y="193856"/>
                  </a:cubicBezTo>
                  <a:cubicBezTo>
                    <a:pt x="71412" y="186989"/>
                    <a:pt x="77581" y="181267"/>
                    <a:pt x="84983" y="181267"/>
                  </a:cubicBezTo>
                  <a:close/>
                  <a:moveTo>
                    <a:pt x="84983" y="131833"/>
                  </a:moveTo>
                  <a:lnTo>
                    <a:pt x="287316" y="131833"/>
                  </a:lnTo>
                  <a:cubicBezTo>
                    <a:pt x="294718" y="131833"/>
                    <a:pt x="300887" y="136826"/>
                    <a:pt x="300887" y="145565"/>
                  </a:cubicBezTo>
                  <a:cubicBezTo>
                    <a:pt x="300887" y="153055"/>
                    <a:pt x="294718" y="158049"/>
                    <a:pt x="287316" y="158049"/>
                  </a:cubicBezTo>
                  <a:lnTo>
                    <a:pt x="84983" y="158049"/>
                  </a:lnTo>
                  <a:cubicBezTo>
                    <a:pt x="77581" y="158049"/>
                    <a:pt x="71412" y="153055"/>
                    <a:pt x="71412" y="145565"/>
                  </a:cubicBezTo>
                  <a:cubicBezTo>
                    <a:pt x="71412" y="136826"/>
                    <a:pt x="77581" y="131833"/>
                    <a:pt x="84983" y="131833"/>
                  </a:cubicBezTo>
                  <a:close/>
                  <a:moveTo>
                    <a:pt x="599984" y="89306"/>
                  </a:moveTo>
                  <a:cubicBezTo>
                    <a:pt x="580138" y="102950"/>
                    <a:pt x="556571" y="114114"/>
                    <a:pt x="533004" y="120315"/>
                  </a:cubicBezTo>
                  <a:lnTo>
                    <a:pt x="511917" y="125277"/>
                  </a:lnTo>
                  <a:cubicBezTo>
                    <a:pt x="516879" y="168690"/>
                    <a:pt x="552850" y="202180"/>
                    <a:pt x="597503" y="202180"/>
                  </a:cubicBezTo>
                  <a:cubicBezTo>
                    <a:pt x="645878" y="202180"/>
                    <a:pt x="684329" y="162488"/>
                    <a:pt x="684329" y="115354"/>
                  </a:cubicBezTo>
                  <a:cubicBezTo>
                    <a:pt x="684329" y="110393"/>
                    <a:pt x="683089" y="105431"/>
                    <a:pt x="683089" y="100470"/>
                  </a:cubicBezTo>
                  <a:cubicBezTo>
                    <a:pt x="673166" y="104191"/>
                    <a:pt x="663243" y="105431"/>
                    <a:pt x="653320" y="105431"/>
                  </a:cubicBezTo>
                  <a:cubicBezTo>
                    <a:pt x="634714" y="105431"/>
                    <a:pt x="616109" y="100470"/>
                    <a:pt x="599984" y="89306"/>
                  </a:cubicBezTo>
                  <a:close/>
                  <a:moveTo>
                    <a:pt x="84983" y="76903"/>
                  </a:moveTo>
                  <a:lnTo>
                    <a:pt x="287316" y="76903"/>
                  </a:lnTo>
                  <a:cubicBezTo>
                    <a:pt x="294718" y="76903"/>
                    <a:pt x="300887" y="81896"/>
                    <a:pt x="300887" y="89387"/>
                  </a:cubicBezTo>
                  <a:cubicBezTo>
                    <a:pt x="300887" y="98125"/>
                    <a:pt x="294718" y="103119"/>
                    <a:pt x="287316" y="103119"/>
                  </a:cubicBezTo>
                  <a:lnTo>
                    <a:pt x="84983" y="103119"/>
                  </a:lnTo>
                  <a:cubicBezTo>
                    <a:pt x="77581" y="103119"/>
                    <a:pt x="71412" y="98125"/>
                    <a:pt x="71412" y="89387"/>
                  </a:cubicBezTo>
                  <a:cubicBezTo>
                    <a:pt x="71412" y="81896"/>
                    <a:pt x="77581" y="76903"/>
                    <a:pt x="84983" y="76903"/>
                  </a:cubicBezTo>
                  <a:close/>
                  <a:moveTo>
                    <a:pt x="648358" y="44653"/>
                  </a:moveTo>
                  <a:lnTo>
                    <a:pt x="647118" y="47134"/>
                  </a:lnTo>
                  <a:cubicBezTo>
                    <a:pt x="639676" y="57057"/>
                    <a:pt x="632234" y="64499"/>
                    <a:pt x="623551" y="71941"/>
                  </a:cubicBezTo>
                  <a:cubicBezTo>
                    <a:pt x="639676" y="79383"/>
                    <a:pt x="657041" y="80624"/>
                    <a:pt x="674406" y="74422"/>
                  </a:cubicBezTo>
                  <a:cubicBezTo>
                    <a:pt x="668204" y="63259"/>
                    <a:pt x="659522" y="52095"/>
                    <a:pt x="648358" y="44653"/>
                  </a:cubicBezTo>
                  <a:close/>
                  <a:moveTo>
                    <a:pt x="80560" y="28756"/>
                  </a:moveTo>
                  <a:cubicBezTo>
                    <a:pt x="52054" y="28756"/>
                    <a:pt x="28506" y="52512"/>
                    <a:pt x="28506" y="81268"/>
                  </a:cubicBezTo>
                  <a:lnTo>
                    <a:pt x="28506" y="252557"/>
                  </a:lnTo>
                  <a:cubicBezTo>
                    <a:pt x="28506" y="281313"/>
                    <a:pt x="52054" y="306319"/>
                    <a:pt x="80560" y="306319"/>
                  </a:cubicBezTo>
                  <a:lnTo>
                    <a:pt x="301170" y="306319"/>
                  </a:lnTo>
                  <a:cubicBezTo>
                    <a:pt x="329675" y="306319"/>
                    <a:pt x="353224" y="281313"/>
                    <a:pt x="353224" y="252557"/>
                  </a:cubicBezTo>
                  <a:lnTo>
                    <a:pt x="353224" y="247555"/>
                  </a:lnTo>
                  <a:cubicBezTo>
                    <a:pt x="353224" y="216298"/>
                    <a:pt x="371814" y="187542"/>
                    <a:pt x="397841" y="173789"/>
                  </a:cubicBezTo>
                  <a:lnTo>
                    <a:pt x="412714" y="167538"/>
                  </a:lnTo>
                  <a:lnTo>
                    <a:pt x="397841" y="160036"/>
                  </a:lnTo>
                  <a:cubicBezTo>
                    <a:pt x="371814" y="146283"/>
                    <a:pt x="353224" y="117526"/>
                    <a:pt x="353224" y="87520"/>
                  </a:cubicBezTo>
                  <a:lnTo>
                    <a:pt x="353224" y="81268"/>
                  </a:lnTo>
                  <a:cubicBezTo>
                    <a:pt x="353224" y="52512"/>
                    <a:pt x="329675" y="28756"/>
                    <a:pt x="301170" y="28756"/>
                  </a:cubicBezTo>
                  <a:close/>
                  <a:moveTo>
                    <a:pt x="597503" y="28528"/>
                  </a:moveTo>
                  <a:cubicBezTo>
                    <a:pt x="555330" y="28528"/>
                    <a:pt x="521840" y="57057"/>
                    <a:pt x="511917" y="96749"/>
                  </a:cubicBezTo>
                  <a:lnTo>
                    <a:pt x="525561" y="93027"/>
                  </a:lnTo>
                  <a:cubicBezTo>
                    <a:pt x="550369" y="86826"/>
                    <a:pt x="572696" y="76903"/>
                    <a:pt x="592542" y="62018"/>
                  </a:cubicBezTo>
                  <a:cubicBezTo>
                    <a:pt x="603705" y="53336"/>
                    <a:pt x="613628" y="43413"/>
                    <a:pt x="623551" y="32250"/>
                  </a:cubicBezTo>
                  <a:cubicBezTo>
                    <a:pt x="616109" y="29769"/>
                    <a:pt x="606186" y="28528"/>
                    <a:pt x="597503" y="28528"/>
                  </a:cubicBezTo>
                  <a:close/>
                  <a:moveTo>
                    <a:pt x="597503" y="0"/>
                  </a:moveTo>
                  <a:cubicBezTo>
                    <a:pt x="617349" y="0"/>
                    <a:pt x="635955" y="6202"/>
                    <a:pt x="653320" y="14884"/>
                  </a:cubicBezTo>
                  <a:cubicBezTo>
                    <a:pt x="653320" y="14884"/>
                    <a:pt x="653320" y="14884"/>
                    <a:pt x="654560" y="16125"/>
                  </a:cubicBezTo>
                  <a:cubicBezTo>
                    <a:pt x="678127" y="29769"/>
                    <a:pt x="695493" y="50855"/>
                    <a:pt x="705416" y="76903"/>
                  </a:cubicBezTo>
                  <a:lnTo>
                    <a:pt x="705416" y="78143"/>
                  </a:lnTo>
                  <a:cubicBezTo>
                    <a:pt x="706656" y="78143"/>
                    <a:pt x="706656" y="78143"/>
                    <a:pt x="706656" y="79383"/>
                  </a:cubicBezTo>
                  <a:cubicBezTo>
                    <a:pt x="710377" y="90547"/>
                    <a:pt x="712858" y="102950"/>
                    <a:pt x="712858" y="115354"/>
                  </a:cubicBezTo>
                  <a:cubicBezTo>
                    <a:pt x="712858" y="178613"/>
                    <a:pt x="660762" y="229468"/>
                    <a:pt x="597503" y="229468"/>
                  </a:cubicBezTo>
                  <a:cubicBezTo>
                    <a:pt x="534244" y="229468"/>
                    <a:pt x="483389" y="178613"/>
                    <a:pt x="483389" y="115354"/>
                  </a:cubicBezTo>
                  <a:cubicBezTo>
                    <a:pt x="483389" y="52095"/>
                    <a:pt x="534244" y="0"/>
                    <a:pt x="597503" y="0"/>
                  </a:cubicBezTo>
                  <a:close/>
                  <a:moveTo>
                    <a:pt x="80560" y="0"/>
                  </a:moveTo>
                  <a:lnTo>
                    <a:pt x="301170" y="0"/>
                  </a:lnTo>
                  <a:cubicBezTo>
                    <a:pt x="345787" y="0"/>
                    <a:pt x="381729" y="37508"/>
                    <a:pt x="381729" y="81268"/>
                  </a:cubicBezTo>
                  <a:lnTo>
                    <a:pt x="381729" y="87520"/>
                  </a:lnTo>
                  <a:cubicBezTo>
                    <a:pt x="381729" y="107524"/>
                    <a:pt x="392884" y="126278"/>
                    <a:pt x="411475" y="135030"/>
                  </a:cubicBezTo>
                  <a:lnTo>
                    <a:pt x="430065" y="145032"/>
                  </a:lnTo>
                  <a:cubicBezTo>
                    <a:pt x="438741" y="148783"/>
                    <a:pt x="443698" y="157535"/>
                    <a:pt x="443698" y="167538"/>
                  </a:cubicBezTo>
                  <a:cubicBezTo>
                    <a:pt x="443698" y="177540"/>
                    <a:pt x="438741" y="185041"/>
                    <a:pt x="430065" y="190043"/>
                  </a:cubicBezTo>
                  <a:lnTo>
                    <a:pt x="411475" y="198794"/>
                  </a:lnTo>
                  <a:cubicBezTo>
                    <a:pt x="392884" y="208797"/>
                    <a:pt x="381729" y="226301"/>
                    <a:pt x="381729" y="247555"/>
                  </a:cubicBezTo>
                  <a:lnTo>
                    <a:pt x="381729" y="252557"/>
                  </a:lnTo>
                  <a:cubicBezTo>
                    <a:pt x="381729" y="297567"/>
                    <a:pt x="345787" y="333825"/>
                    <a:pt x="301170" y="333825"/>
                  </a:cubicBezTo>
                  <a:lnTo>
                    <a:pt x="80560" y="333825"/>
                  </a:lnTo>
                  <a:cubicBezTo>
                    <a:pt x="37181" y="333825"/>
                    <a:pt x="0" y="297567"/>
                    <a:pt x="0" y="252557"/>
                  </a:cubicBezTo>
                  <a:lnTo>
                    <a:pt x="0" y="81268"/>
                  </a:lnTo>
                  <a:cubicBezTo>
                    <a:pt x="0" y="37508"/>
                    <a:pt x="37181" y="0"/>
                    <a:pt x="805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65B470-8999-444B-8935-F281864E488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F265C-58E4-0E4B-9CB9-1D98D6926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3F967-5736-7B41-8180-F67E56F55FC2}"/>
              </a:ext>
            </a:extLst>
          </p:cNvPr>
          <p:cNvSpPr txBox="1"/>
          <p:nvPr/>
        </p:nvSpPr>
        <p:spPr>
          <a:xfrm>
            <a:off x="13055816" y="3637196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0670A-6B8A-324A-9952-5C9AAEADB42D}"/>
              </a:ext>
            </a:extLst>
          </p:cNvPr>
          <p:cNvSpPr txBox="1"/>
          <p:nvPr/>
        </p:nvSpPr>
        <p:spPr>
          <a:xfrm>
            <a:off x="13055816" y="4290115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73399-38BF-EA43-855B-3DC56FD20139}"/>
              </a:ext>
            </a:extLst>
          </p:cNvPr>
          <p:cNvSpPr txBox="1"/>
          <p:nvPr/>
        </p:nvSpPr>
        <p:spPr>
          <a:xfrm>
            <a:off x="13055816" y="7035289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84FC4-3E67-AD41-B206-810F8EDE65E7}"/>
              </a:ext>
            </a:extLst>
          </p:cNvPr>
          <p:cNvSpPr txBox="1"/>
          <p:nvPr/>
        </p:nvSpPr>
        <p:spPr>
          <a:xfrm>
            <a:off x="13055816" y="7688208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434B-82AA-724D-96D6-5A735B2A0C40}"/>
              </a:ext>
            </a:extLst>
          </p:cNvPr>
          <p:cNvSpPr txBox="1"/>
          <p:nvPr/>
        </p:nvSpPr>
        <p:spPr>
          <a:xfrm>
            <a:off x="13055816" y="10430437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E273C-773D-DA4F-8BCF-39C04DE306DC}"/>
              </a:ext>
            </a:extLst>
          </p:cNvPr>
          <p:cNvSpPr txBox="1"/>
          <p:nvPr/>
        </p:nvSpPr>
        <p:spPr>
          <a:xfrm>
            <a:off x="13055816" y="11083356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BC41A-9635-4B43-B378-430CDC3F77A2}"/>
              </a:ext>
            </a:extLst>
          </p:cNvPr>
          <p:cNvSpPr txBox="1"/>
          <p:nvPr/>
        </p:nvSpPr>
        <p:spPr>
          <a:xfrm>
            <a:off x="17927268" y="5332916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B0CD5-48E9-0B4D-BFDA-5B1F78BA33DD}"/>
              </a:ext>
            </a:extLst>
          </p:cNvPr>
          <p:cNvSpPr txBox="1"/>
          <p:nvPr/>
        </p:nvSpPr>
        <p:spPr>
          <a:xfrm>
            <a:off x="17927268" y="5985835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4D274-8E5E-164D-969F-B32B0FAE7CAF}"/>
              </a:ext>
            </a:extLst>
          </p:cNvPr>
          <p:cNvSpPr txBox="1"/>
          <p:nvPr/>
        </p:nvSpPr>
        <p:spPr>
          <a:xfrm>
            <a:off x="17927268" y="8740153"/>
            <a:ext cx="42061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D7D78-7A8C-044C-8D87-0A9FB7CCBD04}"/>
              </a:ext>
            </a:extLst>
          </p:cNvPr>
          <p:cNvSpPr txBox="1"/>
          <p:nvPr/>
        </p:nvSpPr>
        <p:spPr>
          <a:xfrm>
            <a:off x="17927268" y="9393072"/>
            <a:ext cx="420619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9598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8">
            <a:extLst>
              <a:ext uri="{FF2B5EF4-FFF2-40B4-BE49-F238E27FC236}">
                <a16:creationId xmlns:a16="http://schemas.microsoft.com/office/drawing/2014/main" id="{65E714B6-1D76-E944-8DE2-8471EBACD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198" y="8637748"/>
            <a:ext cx="1647915" cy="1653409"/>
          </a:xfrm>
          <a:custGeom>
            <a:avLst/>
            <a:gdLst>
              <a:gd name="T0" fmla="*/ 1324 w 1325"/>
              <a:gd name="T1" fmla="*/ 663 h 1326"/>
              <a:gd name="T2" fmla="*/ 1324 w 1325"/>
              <a:gd name="T3" fmla="*/ 663 h 1326"/>
              <a:gd name="T4" fmla="*/ 662 w 1325"/>
              <a:gd name="T5" fmla="*/ 1325 h 1326"/>
              <a:gd name="T6" fmla="*/ 662 w 1325"/>
              <a:gd name="T7" fmla="*/ 1325 h 1326"/>
              <a:gd name="T8" fmla="*/ 0 w 1325"/>
              <a:gd name="T9" fmla="*/ 663 h 1326"/>
              <a:gd name="T10" fmla="*/ 0 w 1325"/>
              <a:gd name="T11" fmla="*/ 663 h 1326"/>
              <a:gd name="T12" fmla="*/ 662 w 1325"/>
              <a:gd name="T13" fmla="*/ 0 h 1326"/>
              <a:gd name="T14" fmla="*/ 662 w 1325"/>
              <a:gd name="T15" fmla="*/ 0 h 1326"/>
              <a:gd name="T16" fmla="*/ 1324 w 1325"/>
              <a:gd name="T17" fmla="*/ 66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5" h="1326">
                <a:moveTo>
                  <a:pt x="1324" y="663"/>
                </a:moveTo>
                <a:lnTo>
                  <a:pt x="1324" y="663"/>
                </a:lnTo>
                <a:cubicBezTo>
                  <a:pt x="1324" y="1028"/>
                  <a:pt x="1028" y="1325"/>
                  <a:pt x="662" y="1325"/>
                </a:cubicBezTo>
                <a:lnTo>
                  <a:pt x="662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2" y="0"/>
                </a:cubicBezTo>
                <a:lnTo>
                  <a:pt x="662" y="0"/>
                </a:lnTo>
                <a:cubicBezTo>
                  <a:pt x="1028" y="0"/>
                  <a:pt x="1324" y="297"/>
                  <a:pt x="1324" y="6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9">
            <a:extLst>
              <a:ext uri="{FF2B5EF4-FFF2-40B4-BE49-F238E27FC236}">
                <a16:creationId xmlns:a16="http://schemas.microsoft.com/office/drawing/2014/main" id="{DA17C4E4-D82F-ED42-8F0A-FAA4E71B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16" y="10477922"/>
            <a:ext cx="3570481" cy="1785237"/>
          </a:xfrm>
          <a:custGeom>
            <a:avLst/>
            <a:gdLst>
              <a:gd name="T0" fmla="*/ 1432 w 2866"/>
              <a:gd name="T1" fmla="*/ 0 h 1433"/>
              <a:gd name="T2" fmla="*/ 1432 w 2866"/>
              <a:gd name="T3" fmla="*/ 0 h 1433"/>
              <a:gd name="T4" fmla="*/ 0 w 2866"/>
              <a:gd name="T5" fmla="*/ 1432 h 1433"/>
              <a:gd name="T6" fmla="*/ 2865 w 2866"/>
              <a:gd name="T7" fmla="*/ 1432 h 1433"/>
              <a:gd name="T8" fmla="*/ 2865 w 2866"/>
              <a:gd name="T9" fmla="*/ 1432 h 1433"/>
              <a:gd name="T10" fmla="*/ 1432 w 2866"/>
              <a:gd name="T11" fmla="*/ 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6" h="1433">
                <a:moveTo>
                  <a:pt x="1432" y="0"/>
                </a:moveTo>
                <a:lnTo>
                  <a:pt x="1432" y="0"/>
                </a:lnTo>
                <a:cubicBezTo>
                  <a:pt x="641" y="0"/>
                  <a:pt x="0" y="641"/>
                  <a:pt x="0" y="1432"/>
                </a:cubicBezTo>
                <a:lnTo>
                  <a:pt x="2865" y="1432"/>
                </a:lnTo>
                <a:lnTo>
                  <a:pt x="2865" y="1432"/>
                </a:lnTo>
                <a:cubicBezTo>
                  <a:pt x="2865" y="641"/>
                  <a:pt x="2224" y="0"/>
                  <a:pt x="143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2A184AD7-339C-4542-AEC2-3CD262B2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38" y="4012605"/>
            <a:ext cx="4866839" cy="4345001"/>
          </a:xfrm>
          <a:custGeom>
            <a:avLst/>
            <a:gdLst>
              <a:gd name="T0" fmla="*/ 3618 w 3907"/>
              <a:gd name="T1" fmla="*/ 0 h 3487"/>
              <a:gd name="T2" fmla="*/ 288 w 3907"/>
              <a:gd name="T3" fmla="*/ 0 h 3487"/>
              <a:gd name="T4" fmla="*/ 288 w 3907"/>
              <a:gd name="T5" fmla="*/ 0 h 3487"/>
              <a:gd name="T6" fmla="*/ 0 w 3907"/>
              <a:gd name="T7" fmla="*/ 288 h 3487"/>
              <a:gd name="T8" fmla="*/ 0 w 3907"/>
              <a:gd name="T9" fmla="*/ 2409 h 3487"/>
              <a:gd name="T10" fmla="*/ 0 w 3907"/>
              <a:gd name="T11" fmla="*/ 2409 h 3487"/>
              <a:gd name="T12" fmla="*/ 288 w 3907"/>
              <a:gd name="T13" fmla="*/ 2697 h 3487"/>
              <a:gd name="T14" fmla="*/ 749 w 3907"/>
              <a:gd name="T15" fmla="*/ 2697 h 3487"/>
              <a:gd name="T16" fmla="*/ 1389 w 3907"/>
              <a:gd name="T17" fmla="*/ 3486 h 3487"/>
              <a:gd name="T18" fmla="*/ 1389 w 3907"/>
              <a:gd name="T19" fmla="*/ 2697 h 3487"/>
              <a:gd name="T20" fmla="*/ 3618 w 3907"/>
              <a:gd name="T21" fmla="*/ 2697 h 3487"/>
              <a:gd name="T22" fmla="*/ 3618 w 3907"/>
              <a:gd name="T23" fmla="*/ 2697 h 3487"/>
              <a:gd name="T24" fmla="*/ 3906 w 3907"/>
              <a:gd name="T25" fmla="*/ 2409 h 3487"/>
              <a:gd name="T26" fmla="*/ 3906 w 3907"/>
              <a:gd name="T27" fmla="*/ 288 h 3487"/>
              <a:gd name="T28" fmla="*/ 3906 w 3907"/>
              <a:gd name="T29" fmla="*/ 288 h 3487"/>
              <a:gd name="T30" fmla="*/ 3618 w 3907"/>
              <a:gd name="T31" fmla="*/ 0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7" h="3487">
                <a:moveTo>
                  <a:pt x="3618" y="0"/>
                </a:moveTo>
                <a:lnTo>
                  <a:pt x="288" y="0"/>
                </a:lnTo>
                <a:lnTo>
                  <a:pt x="288" y="0"/>
                </a:lnTo>
                <a:cubicBezTo>
                  <a:pt x="130" y="0"/>
                  <a:pt x="0" y="129"/>
                  <a:pt x="0" y="288"/>
                </a:cubicBezTo>
                <a:lnTo>
                  <a:pt x="0" y="2409"/>
                </a:lnTo>
                <a:lnTo>
                  <a:pt x="0" y="2409"/>
                </a:lnTo>
                <a:cubicBezTo>
                  <a:pt x="0" y="2567"/>
                  <a:pt x="130" y="2697"/>
                  <a:pt x="288" y="2697"/>
                </a:cubicBezTo>
                <a:lnTo>
                  <a:pt x="749" y="2697"/>
                </a:lnTo>
                <a:lnTo>
                  <a:pt x="1389" y="3486"/>
                </a:lnTo>
                <a:lnTo>
                  <a:pt x="1389" y="2697"/>
                </a:lnTo>
                <a:lnTo>
                  <a:pt x="3618" y="2697"/>
                </a:lnTo>
                <a:lnTo>
                  <a:pt x="3618" y="2697"/>
                </a:lnTo>
                <a:cubicBezTo>
                  <a:pt x="3777" y="2697"/>
                  <a:pt x="3906" y="2567"/>
                  <a:pt x="3906" y="2409"/>
                </a:cubicBezTo>
                <a:lnTo>
                  <a:pt x="3906" y="288"/>
                </a:lnTo>
                <a:lnTo>
                  <a:pt x="3906" y="288"/>
                </a:lnTo>
                <a:cubicBezTo>
                  <a:pt x="3906" y="129"/>
                  <a:pt x="3777" y="0"/>
                  <a:pt x="36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42">
            <a:extLst>
              <a:ext uri="{FF2B5EF4-FFF2-40B4-BE49-F238E27FC236}">
                <a16:creationId xmlns:a16="http://schemas.microsoft.com/office/drawing/2014/main" id="{7D6BEECE-B597-174C-89CD-1C3D10D4C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808" y="8637748"/>
            <a:ext cx="1647915" cy="1653409"/>
          </a:xfrm>
          <a:custGeom>
            <a:avLst/>
            <a:gdLst>
              <a:gd name="T0" fmla="*/ 1324 w 1325"/>
              <a:gd name="T1" fmla="*/ 663 h 1326"/>
              <a:gd name="T2" fmla="*/ 1324 w 1325"/>
              <a:gd name="T3" fmla="*/ 663 h 1326"/>
              <a:gd name="T4" fmla="*/ 662 w 1325"/>
              <a:gd name="T5" fmla="*/ 1325 h 1326"/>
              <a:gd name="T6" fmla="*/ 662 w 1325"/>
              <a:gd name="T7" fmla="*/ 1325 h 1326"/>
              <a:gd name="T8" fmla="*/ 0 w 1325"/>
              <a:gd name="T9" fmla="*/ 663 h 1326"/>
              <a:gd name="T10" fmla="*/ 0 w 1325"/>
              <a:gd name="T11" fmla="*/ 663 h 1326"/>
              <a:gd name="T12" fmla="*/ 662 w 1325"/>
              <a:gd name="T13" fmla="*/ 0 h 1326"/>
              <a:gd name="T14" fmla="*/ 662 w 1325"/>
              <a:gd name="T15" fmla="*/ 0 h 1326"/>
              <a:gd name="T16" fmla="*/ 1324 w 1325"/>
              <a:gd name="T17" fmla="*/ 66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5" h="1326">
                <a:moveTo>
                  <a:pt x="1324" y="663"/>
                </a:moveTo>
                <a:lnTo>
                  <a:pt x="1324" y="663"/>
                </a:lnTo>
                <a:cubicBezTo>
                  <a:pt x="1324" y="1028"/>
                  <a:pt x="1027" y="1325"/>
                  <a:pt x="662" y="1325"/>
                </a:cubicBezTo>
                <a:lnTo>
                  <a:pt x="662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2" y="0"/>
                </a:cubicBezTo>
                <a:lnTo>
                  <a:pt x="662" y="0"/>
                </a:lnTo>
                <a:cubicBezTo>
                  <a:pt x="1027" y="0"/>
                  <a:pt x="1324" y="297"/>
                  <a:pt x="1324" y="6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43">
            <a:extLst>
              <a:ext uri="{FF2B5EF4-FFF2-40B4-BE49-F238E27FC236}">
                <a16:creationId xmlns:a16="http://schemas.microsoft.com/office/drawing/2014/main" id="{C2058492-99AD-E14D-B963-544F7D08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524" y="10477922"/>
            <a:ext cx="3570481" cy="1785237"/>
          </a:xfrm>
          <a:custGeom>
            <a:avLst/>
            <a:gdLst>
              <a:gd name="T0" fmla="*/ 1433 w 2867"/>
              <a:gd name="T1" fmla="*/ 0 h 1433"/>
              <a:gd name="T2" fmla="*/ 1433 w 2867"/>
              <a:gd name="T3" fmla="*/ 0 h 1433"/>
              <a:gd name="T4" fmla="*/ 0 w 2867"/>
              <a:gd name="T5" fmla="*/ 1432 h 1433"/>
              <a:gd name="T6" fmla="*/ 2866 w 2867"/>
              <a:gd name="T7" fmla="*/ 1432 h 1433"/>
              <a:gd name="T8" fmla="*/ 2866 w 2867"/>
              <a:gd name="T9" fmla="*/ 1432 h 1433"/>
              <a:gd name="T10" fmla="*/ 1433 w 2867"/>
              <a:gd name="T11" fmla="*/ 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7" h="1433">
                <a:moveTo>
                  <a:pt x="1433" y="0"/>
                </a:moveTo>
                <a:lnTo>
                  <a:pt x="1433" y="0"/>
                </a:lnTo>
                <a:cubicBezTo>
                  <a:pt x="641" y="0"/>
                  <a:pt x="0" y="641"/>
                  <a:pt x="0" y="1432"/>
                </a:cubicBezTo>
                <a:lnTo>
                  <a:pt x="2866" y="1432"/>
                </a:lnTo>
                <a:lnTo>
                  <a:pt x="2866" y="1432"/>
                </a:lnTo>
                <a:cubicBezTo>
                  <a:pt x="2866" y="641"/>
                  <a:pt x="2224" y="0"/>
                  <a:pt x="14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44">
            <a:extLst>
              <a:ext uri="{FF2B5EF4-FFF2-40B4-BE49-F238E27FC236}">
                <a16:creationId xmlns:a16="http://schemas.microsoft.com/office/drawing/2014/main" id="{F2AB7F62-FBD4-764B-BED0-CD86D30F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346" y="4012605"/>
            <a:ext cx="4866839" cy="4345001"/>
          </a:xfrm>
          <a:custGeom>
            <a:avLst/>
            <a:gdLst>
              <a:gd name="T0" fmla="*/ 3618 w 3907"/>
              <a:gd name="T1" fmla="*/ 0 h 3487"/>
              <a:gd name="T2" fmla="*/ 288 w 3907"/>
              <a:gd name="T3" fmla="*/ 0 h 3487"/>
              <a:gd name="T4" fmla="*/ 288 w 3907"/>
              <a:gd name="T5" fmla="*/ 0 h 3487"/>
              <a:gd name="T6" fmla="*/ 0 w 3907"/>
              <a:gd name="T7" fmla="*/ 288 h 3487"/>
              <a:gd name="T8" fmla="*/ 0 w 3907"/>
              <a:gd name="T9" fmla="*/ 2409 h 3487"/>
              <a:gd name="T10" fmla="*/ 0 w 3907"/>
              <a:gd name="T11" fmla="*/ 2409 h 3487"/>
              <a:gd name="T12" fmla="*/ 288 w 3907"/>
              <a:gd name="T13" fmla="*/ 2697 h 3487"/>
              <a:gd name="T14" fmla="*/ 748 w 3907"/>
              <a:gd name="T15" fmla="*/ 2697 h 3487"/>
              <a:gd name="T16" fmla="*/ 1389 w 3907"/>
              <a:gd name="T17" fmla="*/ 3486 h 3487"/>
              <a:gd name="T18" fmla="*/ 1389 w 3907"/>
              <a:gd name="T19" fmla="*/ 2697 h 3487"/>
              <a:gd name="T20" fmla="*/ 3618 w 3907"/>
              <a:gd name="T21" fmla="*/ 2697 h 3487"/>
              <a:gd name="T22" fmla="*/ 3618 w 3907"/>
              <a:gd name="T23" fmla="*/ 2697 h 3487"/>
              <a:gd name="T24" fmla="*/ 3906 w 3907"/>
              <a:gd name="T25" fmla="*/ 2409 h 3487"/>
              <a:gd name="T26" fmla="*/ 3906 w 3907"/>
              <a:gd name="T27" fmla="*/ 288 h 3487"/>
              <a:gd name="T28" fmla="*/ 3906 w 3907"/>
              <a:gd name="T29" fmla="*/ 288 h 3487"/>
              <a:gd name="T30" fmla="*/ 3618 w 3907"/>
              <a:gd name="T31" fmla="*/ 0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7" h="3487">
                <a:moveTo>
                  <a:pt x="3618" y="0"/>
                </a:moveTo>
                <a:lnTo>
                  <a:pt x="288" y="0"/>
                </a:lnTo>
                <a:lnTo>
                  <a:pt x="288" y="0"/>
                </a:lnTo>
                <a:cubicBezTo>
                  <a:pt x="129" y="0"/>
                  <a:pt x="0" y="129"/>
                  <a:pt x="0" y="288"/>
                </a:cubicBezTo>
                <a:lnTo>
                  <a:pt x="0" y="2409"/>
                </a:lnTo>
                <a:lnTo>
                  <a:pt x="0" y="2409"/>
                </a:lnTo>
                <a:cubicBezTo>
                  <a:pt x="0" y="2567"/>
                  <a:pt x="129" y="2697"/>
                  <a:pt x="288" y="2697"/>
                </a:cubicBezTo>
                <a:lnTo>
                  <a:pt x="748" y="2697"/>
                </a:lnTo>
                <a:lnTo>
                  <a:pt x="1389" y="3486"/>
                </a:lnTo>
                <a:lnTo>
                  <a:pt x="1389" y="2697"/>
                </a:lnTo>
                <a:lnTo>
                  <a:pt x="3618" y="2697"/>
                </a:lnTo>
                <a:lnTo>
                  <a:pt x="3618" y="2697"/>
                </a:lnTo>
                <a:cubicBezTo>
                  <a:pt x="3776" y="2697"/>
                  <a:pt x="3906" y="2567"/>
                  <a:pt x="3906" y="2409"/>
                </a:cubicBezTo>
                <a:lnTo>
                  <a:pt x="3906" y="288"/>
                </a:lnTo>
                <a:lnTo>
                  <a:pt x="3906" y="288"/>
                </a:lnTo>
                <a:cubicBezTo>
                  <a:pt x="3906" y="129"/>
                  <a:pt x="3776" y="0"/>
                  <a:pt x="361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16">
            <a:extLst>
              <a:ext uri="{FF2B5EF4-FFF2-40B4-BE49-F238E27FC236}">
                <a16:creationId xmlns:a16="http://schemas.microsoft.com/office/drawing/2014/main" id="{1EDE3D03-AF2A-304E-A16A-7E2F541E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416" y="8637748"/>
            <a:ext cx="1653409" cy="1653409"/>
          </a:xfrm>
          <a:custGeom>
            <a:avLst/>
            <a:gdLst>
              <a:gd name="T0" fmla="*/ 1325 w 1326"/>
              <a:gd name="T1" fmla="*/ 663 h 1326"/>
              <a:gd name="T2" fmla="*/ 1325 w 1326"/>
              <a:gd name="T3" fmla="*/ 663 h 1326"/>
              <a:gd name="T4" fmla="*/ 662 w 1326"/>
              <a:gd name="T5" fmla="*/ 1325 h 1326"/>
              <a:gd name="T6" fmla="*/ 662 w 1326"/>
              <a:gd name="T7" fmla="*/ 1325 h 1326"/>
              <a:gd name="T8" fmla="*/ 0 w 1326"/>
              <a:gd name="T9" fmla="*/ 663 h 1326"/>
              <a:gd name="T10" fmla="*/ 0 w 1326"/>
              <a:gd name="T11" fmla="*/ 663 h 1326"/>
              <a:gd name="T12" fmla="*/ 662 w 1326"/>
              <a:gd name="T13" fmla="*/ 0 h 1326"/>
              <a:gd name="T14" fmla="*/ 662 w 1326"/>
              <a:gd name="T15" fmla="*/ 0 h 1326"/>
              <a:gd name="T16" fmla="*/ 1325 w 1326"/>
              <a:gd name="T17" fmla="*/ 66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6">
                <a:moveTo>
                  <a:pt x="1325" y="663"/>
                </a:moveTo>
                <a:lnTo>
                  <a:pt x="1325" y="663"/>
                </a:lnTo>
                <a:cubicBezTo>
                  <a:pt x="1325" y="1028"/>
                  <a:pt x="1028" y="1325"/>
                  <a:pt x="662" y="1325"/>
                </a:cubicBezTo>
                <a:lnTo>
                  <a:pt x="662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2" y="0"/>
                </a:cubicBezTo>
                <a:lnTo>
                  <a:pt x="662" y="0"/>
                </a:lnTo>
                <a:cubicBezTo>
                  <a:pt x="1028" y="0"/>
                  <a:pt x="1325" y="297"/>
                  <a:pt x="1325" y="6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17">
            <a:extLst>
              <a:ext uri="{FF2B5EF4-FFF2-40B4-BE49-F238E27FC236}">
                <a16:creationId xmlns:a16="http://schemas.microsoft.com/office/drawing/2014/main" id="{3ABFB330-8F7D-8449-9044-98622736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627" y="10477922"/>
            <a:ext cx="3570481" cy="1785237"/>
          </a:xfrm>
          <a:custGeom>
            <a:avLst/>
            <a:gdLst>
              <a:gd name="T0" fmla="*/ 1433 w 2867"/>
              <a:gd name="T1" fmla="*/ 0 h 1433"/>
              <a:gd name="T2" fmla="*/ 1433 w 2867"/>
              <a:gd name="T3" fmla="*/ 0 h 1433"/>
              <a:gd name="T4" fmla="*/ 0 w 2867"/>
              <a:gd name="T5" fmla="*/ 1432 h 1433"/>
              <a:gd name="T6" fmla="*/ 2866 w 2867"/>
              <a:gd name="T7" fmla="*/ 1432 h 1433"/>
              <a:gd name="T8" fmla="*/ 2866 w 2867"/>
              <a:gd name="T9" fmla="*/ 1432 h 1433"/>
              <a:gd name="T10" fmla="*/ 1433 w 2867"/>
              <a:gd name="T11" fmla="*/ 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7" h="1433">
                <a:moveTo>
                  <a:pt x="1433" y="0"/>
                </a:moveTo>
                <a:lnTo>
                  <a:pt x="1433" y="0"/>
                </a:lnTo>
                <a:cubicBezTo>
                  <a:pt x="642" y="0"/>
                  <a:pt x="0" y="641"/>
                  <a:pt x="0" y="1432"/>
                </a:cubicBezTo>
                <a:lnTo>
                  <a:pt x="2866" y="1432"/>
                </a:lnTo>
                <a:lnTo>
                  <a:pt x="2866" y="1432"/>
                </a:lnTo>
                <a:cubicBezTo>
                  <a:pt x="2866" y="641"/>
                  <a:pt x="2225" y="0"/>
                  <a:pt x="14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8">
            <a:extLst>
              <a:ext uri="{FF2B5EF4-FFF2-40B4-BE49-F238E27FC236}">
                <a16:creationId xmlns:a16="http://schemas.microsoft.com/office/drawing/2014/main" id="{97360987-FCB7-E04F-BC21-76CF863A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448" y="4012605"/>
            <a:ext cx="4866839" cy="4345001"/>
          </a:xfrm>
          <a:custGeom>
            <a:avLst/>
            <a:gdLst>
              <a:gd name="T0" fmla="*/ 3618 w 3907"/>
              <a:gd name="T1" fmla="*/ 0 h 3487"/>
              <a:gd name="T2" fmla="*/ 288 w 3907"/>
              <a:gd name="T3" fmla="*/ 0 h 3487"/>
              <a:gd name="T4" fmla="*/ 288 w 3907"/>
              <a:gd name="T5" fmla="*/ 0 h 3487"/>
              <a:gd name="T6" fmla="*/ 0 w 3907"/>
              <a:gd name="T7" fmla="*/ 288 h 3487"/>
              <a:gd name="T8" fmla="*/ 0 w 3907"/>
              <a:gd name="T9" fmla="*/ 2409 h 3487"/>
              <a:gd name="T10" fmla="*/ 0 w 3907"/>
              <a:gd name="T11" fmla="*/ 2409 h 3487"/>
              <a:gd name="T12" fmla="*/ 288 w 3907"/>
              <a:gd name="T13" fmla="*/ 2697 h 3487"/>
              <a:gd name="T14" fmla="*/ 748 w 3907"/>
              <a:gd name="T15" fmla="*/ 2697 h 3487"/>
              <a:gd name="T16" fmla="*/ 1388 w 3907"/>
              <a:gd name="T17" fmla="*/ 3486 h 3487"/>
              <a:gd name="T18" fmla="*/ 1388 w 3907"/>
              <a:gd name="T19" fmla="*/ 2697 h 3487"/>
              <a:gd name="T20" fmla="*/ 3618 w 3907"/>
              <a:gd name="T21" fmla="*/ 2697 h 3487"/>
              <a:gd name="T22" fmla="*/ 3618 w 3907"/>
              <a:gd name="T23" fmla="*/ 2697 h 3487"/>
              <a:gd name="T24" fmla="*/ 3906 w 3907"/>
              <a:gd name="T25" fmla="*/ 2409 h 3487"/>
              <a:gd name="T26" fmla="*/ 3906 w 3907"/>
              <a:gd name="T27" fmla="*/ 288 h 3487"/>
              <a:gd name="T28" fmla="*/ 3906 w 3907"/>
              <a:gd name="T29" fmla="*/ 288 h 3487"/>
              <a:gd name="T30" fmla="*/ 3618 w 3907"/>
              <a:gd name="T31" fmla="*/ 0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7" h="3487">
                <a:moveTo>
                  <a:pt x="3618" y="0"/>
                </a:moveTo>
                <a:lnTo>
                  <a:pt x="288" y="0"/>
                </a:lnTo>
                <a:lnTo>
                  <a:pt x="288" y="0"/>
                </a:lnTo>
                <a:cubicBezTo>
                  <a:pt x="129" y="0"/>
                  <a:pt x="0" y="129"/>
                  <a:pt x="0" y="288"/>
                </a:cubicBezTo>
                <a:lnTo>
                  <a:pt x="0" y="2409"/>
                </a:lnTo>
                <a:lnTo>
                  <a:pt x="0" y="2409"/>
                </a:lnTo>
                <a:cubicBezTo>
                  <a:pt x="0" y="2567"/>
                  <a:pt x="129" y="2697"/>
                  <a:pt x="288" y="2697"/>
                </a:cubicBezTo>
                <a:lnTo>
                  <a:pt x="748" y="2697"/>
                </a:lnTo>
                <a:lnTo>
                  <a:pt x="1388" y="3486"/>
                </a:lnTo>
                <a:lnTo>
                  <a:pt x="1388" y="2697"/>
                </a:lnTo>
                <a:lnTo>
                  <a:pt x="3618" y="2697"/>
                </a:lnTo>
                <a:lnTo>
                  <a:pt x="3618" y="2697"/>
                </a:lnTo>
                <a:cubicBezTo>
                  <a:pt x="3776" y="2697"/>
                  <a:pt x="3906" y="2567"/>
                  <a:pt x="3906" y="2409"/>
                </a:cubicBezTo>
                <a:lnTo>
                  <a:pt x="3906" y="288"/>
                </a:lnTo>
                <a:lnTo>
                  <a:pt x="3906" y="288"/>
                </a:lnTo>
                <a:cubicBezTo>
                  <a:pt x="3906" y="129"/>
                  <a:pt x="3776" y="0"/>
                  <a:pt x="361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90">
            <a:extLst>
              <a:ext uri="{FF2B5EF4-FFF2-40B4-BE49-F238E27FC236}">
                <a16:creationId xmlns:a16="http://schemas.microsoft.com/office/drawing/2014/main" id="{FAAD1D41-F58B-474D-A755-7A9AD2DF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8518" y="8637748"/>
            <a:ext cx="1653409" cy="1653409"/>
          </a:xfrm>
          <a:custGeom>
            <a:avLst/>
            <a:gdLst>
              <a:gd name="T0" fmla="*/ 1325 w 1326"/>
              <a:gd name="T1" fmla="*/ 663 h 1326"/>
              <a:gd name="T2" fmla="*/ 1325 w 1326"/>
              <a:gd name="T3" fmla="*/ 663 h 1326"/>
              <a:gd name="T4" fmla="*/ 662 w 1326"/>
              <a:gd name="T5" fmla="*/ 1325 h 1326"/>
              <a:gd name="T6" fmla="*/ 662 w 1326"/>
              <a:gd name="T7" fmla="*/ 1325 h 1326"/>
              <a:gd name="T8" fmla="*/ 0 w 1326"/>
              <a:gd name="T9" fmla="*/ 663 h 1326"/>
              <a:gd name="T10" fmla="*/ 0 w 1326"/>
              <a:gd name="T11" fmla="*/ 663 h 1326"/>
              <a:gd name="T12" fmla="*/ 662 w 1326"/>
              <a:gd name="T13" fmla="*/ 0 h 1326"/>
              <a:gd name="T14" fmla="*/ 662 w 1326"/>
              <a:gd name="T15" fmla="*/ 0 h 1326"/>
              <a:gd name="T16" fmla="*/ 1325 w 1326"/>
              <a:gd name="T17" fmla="*/ 66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6">
                <a:moveTo>
                  <a:pt x="1325" y="663"/>
                </a:moveTo>
                <a:lnTo>
                  <a:pt x="1325" y="663"/>
                </a:lnTo>
                <a:cubicBezTo>
                  <a:pt x="1325" y="1028"/>
                  <a:pt x="1028" y="1325"/>
                  <a:pt x="662" y="1325"/>
                </a:cubicBezTo>
                <a:lnTo>
                  <a:pt x="662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2" y="0"/>
                </a:cubicBezTo>
                <a:lnTo>
                  <a:pt x="662" y="0"/>
                </a:lnTo>
                <a:cubicBezTo>
                  <a:pt x="1028" y="0"/>
                  <a:pt x="1325" y="297"/>
                  <a:pt x="1325" y="6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91">
            <a:extLst>
              <a:ext uri="{FF2B5EF4-FFF2-40B4-BE49-F238E27FC236}">
                <a16:creationId xmlns:a16="http://schemas.microsoft.com/office/drawing/2014/main" id="{9BA33B75-2097-0D40-B9F6-72F0CAF3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7238" y="10477922"/>
            <a:ext cx="3570481" cy="1785237"/>
          </a:xfrm>
          <a:custGeom>
            <a:avLst/>
            <a:gdLst>
              <a:gd name="T0" fmla="*/ 1433 w 2867"/>
              <a:gd name="T1" fmla="*/ 0 h 1433"/>
              <a:gd name="T2" fmla="*/ 1433 w 2867"/>
              <a:gd name="T3" fmla="*/ 0 h 1433"/>
              <a:gd name="T4" fmla="*/ 0 w 2867"/>
              <a:gd name="T5" fmla="*/ 1432 h 1433"/>
              <a:gd name="T6" fmla="*/ 2866 w 2867"/>
              <a:gd name="T7" fmla="*/ 1432 h 1433"/>
              <a:gd name="T8" fmla="*/ 2866 w 2867"/>
              <a:gd name="T9" fmla="*/ 1432 h 1433"/>
              <a:gd name="T10" fmla="*/ 1433 w 2867"/>
              <a:gd name="T11" fmla="*/ 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7" h="1433">
                <a:moveTo>
                  <a:pt x="1433" y="0"/>
                </a:moveTo>
                <a:lnTo>
                  <a:pt x="1433" y="0"/>
                </a:lnTo>
                <a:cubicBezTo>
                  <a:pt x="642" y="0"/>
                  <a:pt x="0" y="641"/>
                  <a:pt x="0" y="1432"/>
                </a:cubicBezTo>
                <a:lnTo>
                  <a:pt x="2866" y="1432"/>
                </a:lnTo>
                <a:lnTo>
                  <a:pt x="2866" y="1432"/>
                </a:lnTo>
                <a:cubicBezTo>
                  <a:pt x="2866" y="641"/>
                  <a:pt x="2224" y="0"/>
                  <a:pt x="14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92">
            <a:extLst>
              <a:ext uri="{FF2B5EF4-FFF2-40B4-BE49-F238E27FC236}">
                <a16:creationId xmlns:a16="http://schemas.microsoft.com/office/drawing/2014/main" id="{A4DDB74C-5E66-6347-8AB3-4A18BA76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058" y="4012605"/>
            <a:ext cx="4866839" cy="4345001"/>
          </a:xfrm>
          <a:custGeom>
            <a:avLst/>
            <a:gdLst>
              <a:gd name="T0" fmla="*/ 3618 w 3907"/>
              <a:gd name="T1" fmla="*/ 0 h 3487"/>
              <a:gd name="T2" fmla="*/ 288 w 3907"/>
              <a:gd name="T3" fmla="*/ 0 h 3487"/>
              <a:gd name="T4" fmla="*/ 288 w 3907"/>
              <a:gd name="T5" fmla="*/ 0 h 3487"/>
              <a:gd name="T6" fmla="*/ 0 w 3907"/>
              <a:gd name="T7" fmla="*/ 288 h 3487"/>
              <a:gd name="T8" fmla="*/ 0 w 3907"/>
              <a:gd name="T9" fmla="*/ 2409 h 3487"/>
              <a:gd name="T10" fmla="*/ 0 w 3907"/>
              <a:gd name="T11" fmla="*/ 2409 h 3487"/>
              <a:gd name="T12" fmla="*/ 288 w 3907"/>
              <a:gd name="T13" fmla="*/ 2697 h 3487"/>
              <a:gd name="T14" fmla="*/ 749 w 3907"/>
              <a:gd name="T15" fmla="*/ 2697 h 3487"/>
              <a:gd name="T16" fmla="*/ 1389 w 3907"/>
              <a:gd name="T17" fmla="*/ 3486 h 3487"/>
              <a:gd name="T18" fmla="*/ 1389 w 3907"/>
              <a:gd name="T19" fmla="*/ 2697 h 3487"/>
              <a:gd name="T20" fmla="*/ 3618 w 3907"/>
              <a:gd name="T21" fmla="*/ 2697 h 3487"/>
              <a:gd name="T22" fmla="*/ 3618 w 3907"/>
              <a:gd name="T23" fmla="*/ 2697 h 3487"/>
              <a:gd name="T24" fmla="*/ 3906 w 3907"/>
              <a:gd name="T25" fmla="*/ 2409 h 3487"/>
              <a:gd name="T26" fmla="*/ 3906 w 3907"/>
              <a:gd name="T27" fmla="*/ 288 h 3487"/>
              <a:gd name="T28" fmla="*/ 3906 w 3907"/>
              <a:gd name="T29" fmla="*/ 288 h 3487"/>
              <a:gd name="T30" fmla="*/ 3618 w 3907"/>
              <a:gd name="T31" fmla="*/ 0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7" h="3487">
                <a:moveTo>
                  <a:pt x="3618" y="0"/>
                </a:moveTo>
                <a:lnTo>
                  <a:pt x="288" y="0"/>
                </a:lnTo>
                <a:lnTo>
                  <a:pt x="288" y="0"/>
                </a:lnTo>
                <a:cubicBezTo>
                  <a:pt x="130" y="0"/>
                  <a:pt x="0" y="129"/>
                  <a:pt x="0" y="288"/>
                </a:cubicBezTo>
                <a:lnTo>
                  <a:pt x="0" y="2409"/>
                </a:lnTo>
                <a:lnTo>
                  <a:pt x="0" y="2409"/>
                </a:lnTo>
                <a:cubicBezTo>
                  <a:pt x="0" y="2567"/>
                  <a:pt x="130" y="2697"/>
                  <a:pt x="288" y="2697"/>
                </a:cubicBezTo>
                <a:lnTo>
                  <a:pt x="749" y="2697"/>
                </a:lnTo>
                <a:lnTo>
                  <a:pt x="1389" y="3486"/>
                </a:lnTo>
                <a:lnTo>
                  <a:pt x="1389" y="2697"/>
                </a:lnTo>
                <a:lnTo>
                  <a:pt x="3618" y="2697"/>
                </a:lnTo>
                <a:lnTo>
                  <a:pt x="3618" y="2697"/>
                </a:lnTo>
                <a:cubicBezTo>
                  <a:pt x="3777" y="2697"/>
                  <a:pt x="3906" y="2567"/>
                  <a:pt x="3906" y="2409"/>
                </a:cubicBezTo>
                <a:lnTo>
                  <a:pt x="3906" y="288"/>
                </a:lnTo>
                <a:lnTo>
                  <a:pt x="3906" y="288"/>
                </a:lnTo>
                <a:cubicBezTo>
                  <a:pt x="3906" y="129"/>
                  <a:pt x="3777" y="0"/>
                  <a:pt x="361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1749D-914C-FA44-B470-FF2FA702884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8404E-95E6-AC45-9705-47F6A15538B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9DD19-C246-AD48-9283-CAA5DAB3B7A2}"/>
              </a:ext>
            </a:extLst>
          </p:cNvPr>
          <p:cNvSpPr txBox="1"/>
          <p:nvPr/>
        </p:nvSpPr>
        <p:spPr>
          <a:xfrm>
            <a:off x="1825515" y="4575321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CA4B3-985C-FB49-BF25-1013AC771AD7}"/>
              </a:ext>
            </a:extLst>
          </p:cNvPr>
          <p:cNvSpPr txBox="1"/>
          <p:nvPr/>
        </p:nvSpPr>
        <p:spPr>
          <a:xfrm>
            <a:off x="1825515" y="5228240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F42AE-C868-F840-AC36-3211F68287AA}"/>
              </a:ext>
            </a:extLst>
          </p:cNvPr>
          <p:cNvSpPr txBox="1"/>
          <p:nvPr/>
        </p:nvSpPr>
        <p:spPr>
          <a:xfrm>
            <a:off x="7273423" y="4575321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B8667-8CD3-2842-B781-0DA08922941B}"/>
              </a:ext>
            </a:extLst>
          </p:cNvPr>
          <p:cNvSpPr txBox="1"/>
          <p:nvPr/>
        </p:nvSpPr>
        <p:spPr>
          <a:xfrm>
            <a:off x="7273423" y="5228240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5884-8C51-6D41-94F4-DB205AD63031}"/>
              </a:ext>
            </a:extLst>
          </p:cNvPr>
          <p:cNvSpPr txBox="1"/>
          <p:nvPr/>
        </p:nvSpPr>
        <p:spPr>
          <a:xfrm>
            <a:off x="12714936" y="4575321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2FF78-95DC-8243-8DDE-16E9C0194847}"/>
              </a:ext>
            </a:extLst>
          </p:cNvPr>
          <p:cNvSpPr txBox="1"/>
          <p:nvPr/>
        </p:nvSpPr>
        <p:spPr>
          <a:xfrm>
            <a:off x="12714936" y="5228240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1E5AA-5D81-E447-8059-6F442873341E}"/>
              </a:ext>
            </a:extLst>
          </p:cNvPr>
          <p:cNvSpPr txBox="1"/>
          <p:nvPr/>
        </p:nvSpPr>
        <p:spPr>
          <a:xfrm>
            <a:off x="18156448" y="4575321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E9EA0-62B8-EA45-8272-F9672DCE88F5}"/>
              </a:ext>
            </a:extLst>
          </p:cNvPr>
          <p:cNvSpPr txBox="1"/>
          <p:nvPr/>
        </p:nvSpPr>
        <p:spPr>
          <a:xfrm>
            <a:off x="18156448" y="5228240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1A2149A-19DF-5548-8993-4FB89D716A55}"/>
              </a:ext>
            </a:extLst>
          </p:cNvPr>
          <p:cNvGrpSpPr/>
          <p:nvPr/>
        </p:nvGrpSpPr>
        <p:grpSpPr>
          <a:xfrm>
            <a:off x="2411200" y="3710489"/>
            <a:ext cx="10233547" cy="8673518"/>
            <a:chOff x="2411200" y="3710489"/>
            <a:chExt cx="10233547" cy="867351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256D17-D4F4-6B4B-9C56-FB6E2708152A}"/>
                </a:ext>
              </a:extLst>
            </p:cNvPr>
            <p:cNvGrpSpPr/>
            <p:nvPr/>
          </p:nvGrpSpPr>
          <p:grpSpPr>
            <a:xfrm>
              <a:off x="5849847" y="5984611"/>
              <a:ext cx="3361744" cy="6399396"/>
              <a:chOff x="5849847" y="5984611"/>
              <a:chExt cx="3361744" cy="6399396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BFD19368-26F1-414F-8511-5A3B07450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847" y="5984611"/>
                <a:ext cx="3361744" cy="6399396"/>
              </a:xfrm>
              <a:custGeom>
                <a:avLst/>
                <a:gdLst>
                  <a:gd name="T0" fmla="*/ 2416 w 2699"/>
                  <a:gd name="T1" fmla="*/ 5136 h 5137"/>
                  <a:gd name="T2" fmla="*/ 282 w 2699"/>
                  <a:gd name="T3" fmla="*/ 5136 h 5137"/>
                  <a:gd name="T4" fmla="*/ 282 w 2699"/>
                  <a:gd name="T5" fmla="*/ 5136 h 5137"/>
                  <a:gd name="T6" fmla="*/ 0 w 2699"/>
                  <a:gd name="T7" fmla="*/ 4854 h 5137"/>
                  <a:gd name="T8" fmla="*/ 0 w 2699"/>
                  <a:gd name="T9" fmla="*/ 282 h 5137"/>
                  <a:gd name="T10" fmla="*/ 0 w 2699"/>
                  <a:gd name="T11" fmla="*/ 282 h 5137"/>
                  <a:gd name="T12" fmla="*/ 282 w 2699"/>
                  <a:gd name="T13" fmla="*/ 0 h 5137"/>
                  <a:gd name="T14" fmla="*/ 2416 w 2699"/>
                  <a:gd name="T15" fmla="*/ 0 h 5137"/>
                  <a:gd name="T16" fmla="*/ 2416 w 2699"/>
                  <a:gd name="T17" fmla="*/ 0 h 5137"/>
                  <a:gd name="T18" fmla="*/ 2698 w 2699"/>
                  <a:gd name="T19" fmla="*/ 282 h 5137"/>
                  <a:gd name="T20" fmla="*/ 2698 w 2699"/>
                  <a:gd name="T21" fmla="*/ 4854 h 5137"/>
                  <a:gd name="T22" fmla="*/ 2698 w 2699"/>
                  <a:gd name="T23" fmla="*/ 4854 h 5137"/>
                  <a:gd name="T24" fmla="*/ 2416 w 2699"/>
                  <a:gd name="T25" fmla="*/ 5136 h 5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99" h="5137">
                    <a:moveTo>
                      <a:pt x="2416" y="5136"/>
                    </a:moveTo>
                    <a:lnTo>
                      <a:pt x="282" y="5136"/>
                    </a:lnTo>
                    <a:lnTo>
                      <a:pt x="282" y="5136"/>
                    </a:lnTo>
                    <a:cubicBezTo>
                      <a:pt x="127" y="5136"/>
                      <a:pt x="0" y="5009"/>
                      <a:pt x="0" y="4854"/>
                    </a:cubicBezTo>
                    <a:lnTo>
                      <a:pt x="0" y="282"/>
                    </a:lnTo>
                    <a:lnTo>
                      <a:pt x="0" y="282"/>
                    </a:lnTo>
                    <a:cubicBezTo>
                      <a:pt x="0" y="127"/>
                      <a:pt x="127" y="0"/>
                      <a:pt x="282" y="0"/>
                    </a:cubicBezTo>
                    <a:lnTo>
                      <a:pt x="2416" y="0"/>
                    </a:lnTo>
                    <a:lnTo>
                      <a:pt x="2416" y="0"/>
                    </a:lnTo>
                    <a:cubicBezTo>
                      <a:pt x="2571" y="0"/>
                      <a:pt x="2698" y="127"/>
                      <a:pt x="2698" y="282"/>
                    </a:cubicBezTo>
                    <a:lnTo>
                      <a:pt x="2698" y="4854"/>
                    </a:lnTo>
                    <a:lnTo>
                      <a:pt x="2698" y="4854"/>
                    </a:lnTo>
                    <a:cubicBezTo>
                      <a:pt x="2698" y="5009"/>
                      <a:pt x="2571" y="5136"/>
                      <a:pt x="2416" y="513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6DAA3C34-D6DC-574B-B7BB-F5EDBC970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847" y="5984611"/>
                <a:ext cx="3361744" cy="6399396"/>
              </a:xfrm>
              <a:custGeom>
                <a:avLst/>
                <a:gdLst>
                  <a:gd name="T0" fmla="*/ 2416 w 2699"/>
                  <a:gd name="T1" fmla="*/ 5136 h 5137"/>
                  <a:gd name="T2" fmla="*/ 282 w 2699"/>
                  <a:gd name="T3" fmla="*/ 5136 h 5137"/>
                  <a:gd name="T4" fmla="*/ 282 w 2699"/>
                  <a:gd name="T5" fmla="*/ 5136 h 5137"/>
                  <a:gd name="T6" fmla="*/ 0 w 2699"/>
                  <a:gd name="T7" fmla="*/ 4854 h 5137"/>
                  <a:gd name="T8" fmla="*/ 0 w 2699"/>
                  <a:gd name="T9" fmla="*/ 282 h 5137"/>
                  <a:gd name="T10" fmla="*/ 0 w 2699"/>
                  <a:gd name="T11" fmla="*/ 282 h 5137"/>
                  <a:gd name="T12" fmla="*/ 282 w 2699"/>
                  <a:gd name="T13" fmla="*/ 0 h 5137"/>
                  <a:gd name="T14" fmla="*/ 2416 w 2699"/>
                  <a:gd name="T15" fmla="*/ 0 h 5137"/>
                  <a:gd name="T16" fmla="*/ 2416 w 2699"/>
                  <a:gd name="T17" fmla="*/ 0 h 5137"/>
                  <a:gd name="T18" fmla="*/ 2698 w 2699"/>
                  <a:gd name="T19" fmla="*/ 282 h 5137"/>
                  <a:gd name="T20" fmla="*/ 2698 w 2699"/>
                  <a:gd name="T21" fmla="*/ 4854 h 5137"/>
                  <a:gd name="T22" fmla="*/ 2698 w 2699"/>
                  <a:gd name="T23" fmla="*/ 4854 h 5137"/>
                  <a:gd name="T24" fmla="*/ 2416 w 2699"/>
                  <a:gd name="T25" fmla="*/ 5136 h 5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99" h="5137">
                    <a:moveTo>
                      <a:pt x="2416" y="5136"/>
                    </a:moveTo>
                    <a:lnTo>
                      <a:pt x="282" y="5136"/>
                    </a:lnTo>
                    <a:lnTo>
                      <a:pt x="282" y="5136"/>
                    </a:lnTo>
                    <a:cubicBezTo>
                      <a:pt x="127" y="5136"/>
                      <a:pt x="0" y="5009"/>
                      <a:pt x="0" y="4854"/>
                    </a:cubicBezTo>
                    <a:lnTo>
                      <a:pt x="0" y="282"/>
                    </a:lnTo>
                    <a:lnTo>
                      <a:pt x="0" y="282"/>
                    </a:lnTo>
                    <a:cubicBezTo>
                      <a:pt x="0" y="127"/>
                      <a:pt x="127" y="0"/>
                      <a:pt x="282" y="0"/>
                    </a:cubicBezTo>
                    <a:lnTo>
                      <a:pt x="2416" y="0"/>
                    </a:lnTo>
                    <a:lnTo>
                      <a:pt x="2416" y="0"/>
                    </a:lnTo>
                    <a:cubicBezTo>
                      <a:pt x="2571" y="0"/>
                      <a:pt x="2698" y="127"/>
                      <a:pt x="2698" y="282"/>
                    </a:cubicBezTo>
                    <a:lnTo>
                      <a:pt x="2698" y="4854"/>
                    </a:lnTo>
                    <a:lnTo>
                      <a:pt x="2698" y="4854"/>
                    </a:lnTo>
                    <a:cubicBezTo>
                      <a:pt x="2698" y="5009"/>
                      <a:pt x="2571" y="5136"/>
                      <a:pt x="2416" y="5136"/>
                    </a:cubicBezTo>
                  </a:path>
                </a:pathLst>
              </a:custGeom>
              <a:noFill/>
              <a:ln w="360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16" name="Freeform 70">
                <a:extLst>
                  <a:ext uri="{FF2B5EF4-FFF2-40B4-BE49-F238E27FC236}">
                    <a16:creationId xmlns:a16="http://schemas.microsoft.com/office/drawing/2014/main" id="{1432F8EA-ACFF-F940-8F41-0AF87C0F9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119" y="6182359"/>
                <a:ext cx="2999203" cy="6003898"/>
              </a:xfrm>
              <a:custGeom>
                <a:avLst/>
                <a:gdLst>
                  <a:gd name="T0" fmla="*/ 2230 w 2406"/>
                  <a:gd name="T1" fmla="*/ 0 h 4820"/>
                  <a:gd name="T2" fmla="*/ 1965 w 2406"/>
                  <a:gd name="T3" fmla="*/ 0 h 4820"/>
                  <a:gd name="T4" fmla="*/ 1965 w 2406"/>
                  <a:gd name="T5" fmla="*/ 135 h 4820"/>
                  <a:gd name="T6" fmla="*/ 1965 w 2406"/>
                  <a:gd name="T7" fmla="*/ 135 h 4820"/>
                  <a:gd name="T8" fmla="*/ 1855 w 2406"/>
                  <a:gd name="T9" fmla="*/ 251 h 4820"/>
                  <a:gd name="T10" fmla="*/ 549 w 2406"/>
                  <a:gd name="T11" fmla="*/ 251 h 4820"/>
                  <a:gd name="T12" fmla="*/ 549 w 2406"/>
                  <a:gd name="T13" fmla="*/ 251 h 4820"/>
                  <a:gd name="T14" fmla="*/ 439 w 2406"/>
                  <a:gd name="T15" fmla="*/ 135 h 4820"/>
                  <a:gd name="T16" fmla="*/ 439 w 2406"/>
                  <a:gd name="T17" fmla="*/ 0 h 4820"/>
                  <a:gd name="T18" fmla="*/ 173 w 2406"/>
                  <a:gd name="T19" fmla="*/ 0 h 4820"/>
                  <a:gd name="T20" fmla="*/ 173 w 2406"/>
                  <a:gd name="T21" fmla="*/ 0 h 4820"/>
                  <a:gd name="T22" fmla="*/ 0 w 2406"/>
                  <a:gd name="T23" fmla="*/ 184 h 4820"/>
                  <a:gd name="T24" fmla="*/ 0 w 2406"/>
                  <a:gd name="T25" fmla="*/ 4635 h 4820"/>
                  <a:gd name="T26" fmla="*/ 0 w 2406"/>
                  <a:gd name="T27" fmla="*/ 4635 h 4820"/>
                  <a:gd name="T28" fmla="*/ 173 w 2406"/>
                  <a:gd name="T29" fmla="*/ 4819 h 4820"/>
                  <a:gd name="T30" fmla="*/ 2230 w 2406"/>
                  <a:gd name="T31" fmla="*/ 4819 h 4820"/>
                  <a:gd name="T32" fmla="*/ 2230 w 2406"/>
                  <a:gd name="T33" fmla="*/ 4819 h 4820"/>
                  <a:gd name="T34" fmla="*/ 2405 w 2406"/>
                  <a:gd name="T35" fmla="*/ 4635 h 4820"/>
                  <a:gd name="T36" fmla="*/ 2405 w 2406"/>
                  <a:gd name="T37" fmla="*/ 184 h 4820"/>
                  <a:gd name="T38" fmla="*/ 2405 w 2406"/>
                  <a:gd name="T39" fmla="*/ 184 h 4820"/>
                  <a:gd name="T40" fmla="*/ 2230 w 2406"/>
                  <a:gd name="T41" fmla="*/ 0 h 4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6" h="4820">
                    <a:moveTo>
                      <a:pt x="2230" y="0"/>
                    </a:moveTo>
                    <a:lnTo>
                      <a:pt x="1965" y="0"/>
                    </a:lnTo>
                    <a:lnTo>
                      <a:pt x="1965" y="135"/>
                    </a:lnTo>
                    <a:lnTo>
                      <a:pt x="1965" y="135"/>
                    </a:lnTo>
                    <a:cubicBezTo>
                      <a:pt x="1965" y="199"/>
                      <a:pt x="1916" y="251"/>
                      <a:pt x="1855" y="251"/>
                    </a:cubicBezTo>
                    <a:lnTo>
                      <a:pt x="549" y="251"/>
                    </a:lnTo>
                    <a:lnTo>
                      <a:pt x="549" y="251"/>
                    </a:lnTo>
                    <a:cubicBezTo>
                      <a:pt x="488" y="251"/>
                      <a:pt x="439" y="199"/>
                      <a:pt x="439" y="135"/>
                    </a:cubicBezTo>
                    <a:lnTo>
                      <a:pt x="439" y="0"/>
                    </a:lnTo>
                    <a:lnTo>
                      <a:pt x="173" y="0"/>
                    </a:lnTo>
                    <a:lnTo>
                      <a:pt x="173" y="0"/>
                    </a:lnTo>
                    <a:cubicBezTo>
                      <a:pt x="77" y="0"/>
                      <a:pt x="0" y="82"/>
                      <a:pt x="0" y="184"/>
                    </a:cubicBezTo>
                    <a:lnTo>
                      <a:pt x="0" y="4635"/>
                    </a:lnTo>
                    <a:lnTo>
                      <a:pt x="0" y="4635"/>
                    </a:lnTo>
                    <a:cubicBezTo>
                      <a:pt x="0" y="4737"/>
                      <a:pt x="77" y="4819"/>
                      <a:pt x="173" y="4819"/>
                    </a:cubicBezTo>
                    <a:lnTo>
                      <a:pt x="2230" y="4819"/>
                    </a:lnTo>
                    <a:lnTo>
                      <a:pt x="2230" y="4819"/>
                    </a:lnTo>
                    <a:cubicBezTo>
                      <a:pt x="2327" y="4819"/>
                      <a:pt x="2405" y="4737"/>
                      <a:pt x="2405" y="4635"/>
                    </a:cubicBezTo>
                    <a:lnTo>
                      <a:pt x="2405" y="184"/>
                    </a:lnTo>
                    <a:lnTo>
                      <a:pt x="2405" y="184"/>
                    </a:lnTo>
                    <a:cubicBezTo>
                      <a:pt x="2405" y="82"/>
                      <a:pt x="2327" y="0"/>
                      <a:pt x="2230" y="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02430567-E7A3-E54B-BA94-D63312360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00" y="7011806"/>
              <a:ext cx="3070615" cy="2219190"/>
            </a:xfrm>
            <a:custGeom>
              <a:avLst/>
              <a:gdLst>
                <a:gd name="T0" fmla="*/ 2466 w 2467"/>
                <a:gd name="T1" fmla="*/ 699 h 1783"/>
                <a:gd name="T2" fmla="*/ 2466 w 2467"/>
                <a:gd name="T3" fmla="*/ 699 h 1783"/>
                <a:gd name="T4" fmla="*/ 1233 w 2467"/>
                <a:gd name="T5" fmla="*/ 0 h 1783"/>
                <a:gd name="T6" fmla="*/ 1233 w 2467"/>
                <a:gd name="T7" fmla="*/ 0 h 1783"/>
                <a:gd name="T8" fmla="*/ 0 w 2467"/>
                <a:gd name="T9" fmla="*/ 699 h 1783"/>
                <a:gd name="T10" fmla="*/ 0 w 2467"/>
                <a:gd name="T11" fmla="*/ 699 h 1783"/>
                <a:gd name="T12" fmla="*/ 1233 w 2467"/>
                <a:gd name="T13" fmla="*/ 1400 h 1783"/>
                <a:gd name="T14" fmla="*/ 1233 w 2467"/>
                <a:gd name="T15" fmla="*/ 1400 h 1783"/>
                <a:gd name="T16" fmla="*/ 1542 w 2467"/>
                <a:gd name="T17" fmla="*/ 1377 h 1783"/>
                <a:gd name="T18" fmla="*/ 1542 w 2467"/>
                <a:gd name="T19" fmla="*/ 1377 h 1783"/>
                <a:gd name="T20" fmla="*/ 1983 w 2467"/>
                <a:gd name="T21" fmla="*/ 1782 h 1783"/>
                <a:gd name="T22" fmla="*/ 1983 w 2467"/>
                <a:gd name="T23" fmla="*/ 1782 h 1783"/>
                <a:gd name="T24" fmla="*/ 1833 w 2467"/>
                <a:gd name="T25" fmla="*/ 1311 h 1783"/>
                <a:gd name="T26" fmla="*/ 1833 w 2467"/>
                <a:gd name="T27" fmla="*/ 1311 h 1783"/>
                <a:gd name="T28" fmla="*/ 2466 w 2467"/>
                <a:gd name="T29" fmla="*/ 699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7" h="1783">
                  <a:moveTo>
                    <a:pt x="2466" y="699"/>
                  </a:moveTo>
                  <a:lnTo>
                    <a:pt x="2466" y="699"/>
                  </a:lnTo>
                  <a:cubicBezTo>
                    <a:pt x="2466" y="313"/>
                    <a:pt x="1915" y="0"/>
                    <a:pt x="1233" y="0"/>
                  </a:cubicBezTo>
                  <a:lnTo>
                    <a:pt x="1233" y="0"/>
                  </a:lnTo>
                  <a:cubicBezTo>
                    <a:pt x="553" y="0"/>
                    <a:pt x="0" y="313"/>
                    <a:pt x="0" y="699"/>
                  </a:cubicBezTo>
                  <a:lnTo>
                    <a:pt x="0" y="699"/>
                  </a:lnTo>
                  <a:cubicBezTo>
                    <a:pt x="0" y="1086"/>
                    <a:pt x="553" y="1400"/>
                    <a:pt x="1233" y="1400"/>
                  </a:cubicBezTo>
                  <a:lnTo>
                    <a:pt x="1233" y="1400"/>
                  </a:lnTo>
                  <a:cubicBezTo>
                    <a:pt x="1340" y="1400"/>
                    <a:pt x="1443" y="1392"/>
                    <a:pt x="1542" y="1377"/>
                  </a:cubicBezTo>
                  <a:lnTo>
                    <a:pt x="1542" y="1377"/>
                  </a:lnTo>
                  <a:cubicBezTo>
                    <a:pt x="1606" y="1526"/>
                    <a:pt x="1748" y="1771"/>
                    <a:pt x="1983" y="1782"/>
                  </a:cubicBezTo>
                  <a:lnTo>
                    <a:pt x="1983" y="1782"/>
                  </a:lnTo>
                  <a:cubicBezTo>
                    <a:pt x="1983" y="1782"/>
                    <a:pt x="1808" y="1540"/>
                    <a:pt x="1833" y="1311"/>
                  </a:cubicBezTo>
                  <a:lnTo>
                    <a:pt x="1833" y="1311"/>
                  </a:lnTo>
                  <a:cubicBezTo>
                    <a:pt x="2211" y="1192"/>
                    <a:pt x="2466" y="963"/>
                    <a:pt x="2466" y="6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4720188E-3119-1445-BC57-A3F5F6C5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087" y="3710489"/>
              <a:ext cx="3070615" cy="2224683"/>
            </a:xfrm>
            <a:custGeom>
              <a:avLst/>
              <a:gdLst>
                <a:gd name="T0" fmla="*/ 2465 w 2466"/>
                <a:gd name="T1" fmla="*/ 700 h 1784"/>
                <a:gd name="T2" fmla="*/ 2465 w 2466"/>
                <a:gd name="T3" fmla="*/ 700 h 1784"/>
                <a:gd name="T4" fmla="*/ 1233 w 2466"/>
                <a:gd name="T5" fmla="*/ 0 h 1784"/>
                <a:gd name="T6" fmla="*/ 1233 w 2466"/>
                <a:gd name="T7" fmla="*/ 0 h 1784"/>
                <a:gd name="T8" fmla="*/ 0 w 2466"/>
                <a:gd name="T9" fmla="*/ 700 h 1784"/>
                <a:gd name="T10" fmla="*/ 0 w 2466"/>
                <a:gd name="T11" fmla="*/ 700 h 1784"/>
                <a:gd name="T12" fmla="*/ 1233 w 2466"/>
                <a:gd name="T13" fmla="*/ 1400 h 1784"/>
                <a:gd name="T14" fmla="*/ 1233 w 2466"/>
                <a:gd name="T15" fmla="*/ 1400 h 1784"/>
                <a:gd name="T16" fmla="*/ 1541 w 2466"/>
                <a:gd name="T17" fmla="*/ 1378 h 1784"/>
                <a:gd name="T18" fmla="*/ 1541 w 2466"/>
                <a:gd name="T19" fmla="*/ 1378 h 1784"/>
                <a:gd name="T20" fmla="*/ 1982 w 2466"/>
                <a:gd name="T21" fmla="*/ 1783 h 1784"/>
                <a:gd name="T22" fmla="*/ 1982 w 2466"/>
                <a:gd name="T23" fmla="*/ 1783 h 1784"/>
                <a:gd name="T24" fmla="*/ 1832 w 2466"/>
                <a:gd name="T25" fmla="*/ 1312 h 1784"/>
                <a:gd name="T26" fmla="*/ 1832 w 2466"/>
                <a:gd name="T27" fmla="*/ 1312 h 1784"/>
                <a:gd name="T28" fmla="*/ 2465 w 2466"/>
                <a:gd name="T29" fmla="*/ 70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6" h="1784">
                  <a:moveTo>
                    <a:pt x="2465" y="700"/>
                  </a:moveTo>
                  <a:lnTo>
                    <a:pt x="2465" y="700"/>
                  </a:lnTo>
                  <a:cubicBezTo>
                    <a:pt x="2465" y="314"/>
                    <a:pt x="1913" y="0"/>
                    <a:pt x="1233" y="0"/>
                  </a:cubicBezTo>
                  <a:lnTo>
                    <a:pt x="1233" y="0"/>
                  </a:lnTo>
                  <a:cubicBezTo>
                    <a:pt x="551" y="0"/>
                    <a:pt x="0" y="314"/>
                    <a:pt x="0" y="700"/>
                  </a:cubicBezTo>
                  <a:lnTo>
                    <a:pt x="0" y="700"/>
                  </a:lnTo>
                  <a:cubicBezTo>
                    <a:pt x="0" y="1087"/>
                    <a:pt x="551" y="1400"/>
                    <a:pt x="1233" y="1400"/>
                  </a:cubicBezTo>
                  <a:lnTo>
                    <a:pt x="1233" y="1400"/>
                  </a:lnTo>
                  <a:cubicBezTo>
                    <a:pt x="1339" y="1400"/>
                    <a:pt x="1442" y="1392"/>
                    <a:pt x="1541" y="1378"/>
                  </a:cubicBezTo>
                  <a:lnTo>
                    <a:pt x="1541" y="1378"/>
                  </a:lnTo>
                  <a:cubicBezTo>
                    <a:pt x="1605" y="1526"/>
                    <a:pt x="1747" y="1772"/>
                    <a:pt x="1982" y="1783"/>
                  </a:cubicBezTo>
                  <a:lnTo>
                    <a:pt x="1982" y="1783"/>
                  </a:lnTo>
                  <a:cubicBezTo>
                    <a:pt x="1982" y="1783"/>
                    <a:pt x="1807" y="1541"/>
                    <a:pt x="1832" y="1312"/>
                  </a:cubicBezTo>
                  <a:lnTo>
                    <a:pt x="1832" y="1312"/>
                  </a:lnTo>
                  <a:cubicBezTo>
                    <a:pt x="2210" y="1192"/>
                    <a:pt x="2465" y="963"/>
                    <a:pt x="2465" y="7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BDB1AEBB-643F-7D45-97DD-78246759B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898" y="4193875"/>
              <a:ext cx="3070615" cy="2219190"/>
            </a:xfrm>
            <a:custGeom>
              <a:avLst/>
              <a:gdLst>
                <a:gd name="T0" fmla="*/ 0 w 2467"/>
                <a:gd name="T1" fmla="*/ 699 h 1783"/>
                <a:gd name="T2" fmla="*/ 0 w 2467"/>
                <a:gd name="T3" fmla="*/ 699 h 1783"/>
                <a:gd name="T4" fmla="*/ 1233 w 2467"/>
                <a:gd name="T5" fmla="*/ 0 h 1783"/>
                <a:gd name="T6" fmla="*/ 1233 w 2467"/>
                <a:gd name="T7" fmla="*/ 0 h 1783"/>
                <a:gd name="T8" fmla="*/ 2466 w 2467"/>
                <a:gd name="T9" fmla="*/ 699 h 1783"/>
                <a:gd name="T10" fmla="*/ 2466 w 2467"/>
                <a:gd name="T11" fmla="*/ 699 h 1783"/>
                <a:gd name="T12" fmla="*/ 1233 w 2467"/>
                <a:gd name="T13" fmla="*/ 1399 h 1783"/>
                <a:gd name="T14" fmla="*/ 1233 w 2467"/>
                <a:gd name="T15" fmla="*/ 1399 h 1783"/>
                <a:gd name="T16" fmla="*/ 924 w 2467"/>
                <a:gd name="T17" fmla="*/ 1377 h 1783"/>
                <a:gd name="T18" fmla="*/ 924 w 2467"/>
                <a:gd name="T19" fmla="*/ 1377 h 1783"/>
                <a:gd name="T20" fmla="*/ 483 w 2467"/>
                <a:gd name="T21" fmla="*/ 1782 h 1783"/>
                <a:gd name="T22" fmla="*/ 483 w 2467"/>
                <a:gd name="T23" fmla="*/ 1782 h 1783"/>
                <a:gd name="T24" fmla="*/ 633 w 2467"/>
                <a:gd name="T25" fmla="*/ 1311 h 1783"/>
                <a:gd name="T26" fmla="*/ 633 w 2467"/>
                <a:gd name="T27" fmla="*/ 1311 h 1783"/>
                <a:gd name="T28" fmla="*/ 0 w 2467"/>
                <a:gd name="T29" fmla="*/ 699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7" h="1783">
                  <a:moveTo>
                    <a:pt x="0" y="699"/>
                  </a:moveTo>
                  <a:lnTo>
                    <a:pt x="0" y="699"/>
                  </a:lnTo>
                  <a:cubicBezTo>
                    <a:pt x="0" y="313"/>
                    <a:pt x="552" y="0"/>
                    <a:pt x="1233" y="0"/>
                  </a:cubicBezTo>
                  <a:lnTo>
                    <a:pt x="1233" y="0"/>
                  </a:lnTo>
                  <a:cubicBezTo>
                    <a:pt x="1914" y="0"/>
                    <a:pt x="2466" y="313"/>
                    <a:pt x="2466" y="699"/>
                  </a:cubicBezTo>
                  <a:lnTo>
                    <a:pt x="2466" y="699"/>
                  </a:lnTo>
                  <a:cubicBezTo>
                    <a:pt x="2466" y="1086"/>
                    <a:pt x="1914" y="1399"/>
                    <a:pt x="1233" y="1399"/>
                  </a:cubicBezTo>
                  <a:lnTo>
                    <a:pt x="1233" y="1399"/>
                  </a:lnTo>
                  <a:cubicBezTo>
                    <a:pt x="1126" y="1399"/>
                    <a:pt x="1023" y="1391"/>
                    <a:pt x="924" y="1377"/>
                  </a:cubicBezTo>
                  <a:lnTo>
                    <a:pt x="924" y="1377"/>
                  </a:lnTo>
                  <a:cubicBezTo>
                    <a:pt x="860" y="1525"/>
                    <a:pt x="718" y="1771"/>
                    <a:pt x="483" y="1782"/>
                  </a:cubicBezTo>
                  <a:lnTo>
                    <a:pt x="483" y="1782"/>
                  </a:lnTo>
                  <a:cubicBezTo>
                    <a:pt x="483" y="1782"/>
                    <a:pt x="658" y="1540"/>
                    <a:pt x="633" y="1311"/>
                  </a:cubicBezTo>
                  <a:lnTo>
                    <a:pt x="633" y="1311"/>
                  </a:lnTo>
                  <a:cubicBezTo>
                    <a:pt x="255" y="1191"/>
                    <a:pt x="0" y="962"/>
                    <a:pt x="0" y="6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7C619B18-9465-834D-BD4E-C5A99F23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132" y="7533648"/>
              <a:ext cx="3070615" cy="2219190"/>
            </a:xfrm>
            <a:custGeom>
              <a:avLst/>
              <a:gdLst>
                <a:gd name="T0" fmla="*/ 0 w 2467"/>
                <a:gd name="T1" fmla="*/ 699 h 1783"/>
                <a:gd name="T2" fmla="*/ 0 w 2467"/>
                <a:gd name="T3" fmla="*/ 699 h 1783"/>
                <a:gd name="T4" fmla="*/ 1233 w 2467"/>
                <a:gd name="T5" fmla="*/ 0 h 1783"/>
                <a:gd name="T6" fmla="*/ 1233 w 2467"/>
                <a:gd name="T7" fmla="*/ 0 h 1783"/>
                <a:gd name="T8" fmla="*/ 2466 w 2467"/>
                <a:gd name="T9" fmla="*/ 699 h 1783"/>
                <a:gd name="T10" fmla="*/ 2466 w 2467"/>
                <a:gd name="T11" fmla="*/ 699 h 1783"/>
                <a:gd name="T12" fmla="*/ 1233 w 2467"/>
                <a:gd name="T13" fmla="*/ 1399 h 1783"/>
                <a:gd name="T14" fmla="*/ 1233 w 2467"/>
                <a:gd name="T15" fmla="*/ 1399 h 1783"/>
                <a:gd name="T16" fmla="*/ 925 w 2467"/>
                <a:gd name="T17" fmla="*/ 1377 h 1783"/>
                <a:gd name="T18" fmla="*/ 925 w 2467"/>
                <a:gd name="T19" fmla="*/ 1377 h 1783"/>
                <a:gd name="T20" fmla="*/ 484 w 2467"/>
                <a:gd name="T21" fmla="*/ 1782 h 1783"/>
                <a:gd name="T22" fmla="*/ 484 w 2467"/>
                <a:gd name="T23" fmla="*/ 1782 h 1783"/>
                <a:gd name="T24" fmla="*/ 635 w 2467"/>
                <a:gd name="T25" fmla="*/ 1311 h 1783"/>
                <a:gd name="T26" fmla="*/ 635 w 2467"/>
                <a:gd name="T27" fmla="*/ 1311 h 1783"/>
                <a:gd name="T28" fmla="*/ 0 w 2467"/>
                <a:gd name="T29" fmla="*/ 699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7" h="1783">
                  <a:moveTo>
                    <a:pt x="0" y="699"/>
                  </a:moveTo>
                  <a:lnTo>
                    <a:pt x="0" y="699"/>
                  </a:lnTo>
                  <a:cubicBezTo>
                    <a:pt x="0" y="313"/>
                    <a:pt x="553" y="0"/>
                    <a:pt x="1233" y="0"/>
                  </a:cubicBezTo>
                  <a:lnTo>
                    <a:pt x="1233" y="0"/>
                  </a:lnTo>
                  <a:cubicBezTo>
                    <a:pt x="1915" y="0"/>
                    <a:pt x="2466" y="313"/>
                    <a:pt x="2466" y="699"/>
                  </a:cubicBezTo>
                  <a:lnTo>
                    <a:pt x="2466" y="699"/>
                  </a:lnTo>
                  <a:cubicBezTo>
                    <a:pt x="2466" y="1086"/>
                    <a:pt x="1915" y="1399"/>
                    <a:pt x="1233" y="1399"/>
                  </a:cubicBezTo>
                  <a:lnTo>
                    <a:pt x="1233" y="1399"/>
                  </a:lnTo>
                  <a:cubicBezTo>
                    <a:pt x="1127" y="1399"/>
                    <a:pt x="1024" y="1392"/>
                    <a:pt x="925" y="1377"/>
                  </a:cubicBezTo>
                  <a:lnTo>
                    <a:pt x="925" y="1377"/>
                  </a:lnTo>
                  <a:cubicBezTo>
                    <a:pt x="861" y="1526"/>
                    <a:pt x="719" y="1771"/>
                    <a:pt x="484" y="1782"/>
                  </a:cubicBezTo>
                  <a:lnTo>
                    <a:pt x="484" y="1782"/>
                  </a:lnTo>
                  <a:cubicBezTo>
                    <a:pt x="484" y="1782"/>
                    <a:pt x="659" y="1540"/>
                    <a:pt x="635" y="1311"/>
                  </a:cubicBezTo>
                  <a:lnTo>
                    <a:pt x="635" y="1311"/>
                  </a:lnTo>
                  <a:cubicBezTo>
                    <a:pt x="257" y="1192"/>
                    <a:pt x="0" y="962"/>
                    <a:pt x="0" y="6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B51EE69-AC45-5A42-AAC2-1ABC55D1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21" y="7326473"/>
              <a:ext cx="1042436" cy="1079321"/>
            </a:xfrm>
            <a:custGeom>
              <a:avLst/>
              <a:gdLst>
                <a:gd name="connsiteX0" fmla="*/ 939311 w 1042436"/>
                <a:gd name="connsiteY0" fmla="*/ 641125 h 1079321"/>
                <a:gd name="connsiteX1" fmla="*/ 965528 w 1042436"/>
                <a:gd name="connsiteY1" fmla="*/ 667980 h 1079321"/>
                <a:gd name="connsiteX2" fmla="*/ 939311 w 1042436"/>
                <a:gd name="connsiteY2" fmla="*/ 694835 h 1079321"/>
                <a:gd name="connsiteX3" fmla="*/ 911846 w 1042436"/>
                <a:gd name="connsiteY3" fmla="*/ 667980 h 1079321"/>
                <a:gd name="connsiteX4" fmla="*/ 939311 w 1042436"/>
                <a:gd name="connsiteY4" fmla="*/ 641125 h 1079321"/>
                <a:gd name="connsiteX5" fmla="*/ 939311 w 1042436"/>
                <a:gd name="connsiteY5" fmla="*/ 531265 h 1079321"/>
                <a:gd name="connsiteX6" fmla="*/ 965528 w 1042436"/>
                <a:gd name="connsiteY6" fmla="*/ 558119 h 1079321"/>
                <a:gd name="connsiteX7" fmla="*/ 939311 w 1042436"/>
                <a:gd name="connsiteY7" fmla="*/ 584974 h 1079321"/>
                <a:gd name="connsiteX8" fmla="*/ 911846 w 1042436"/>
                <a:gd name="connsiteY8" fmla="*/ 558119 h 1079321"/>
                <a:gd name="connsiteX9" fmla="*/ 939311 w 1042436"/>
                <a:gd name="connsiteY9" fmla="*/ 531265 h 1079321"/>
                <a:gd name="connsiteX10" fmla="*/ 939311 w 1042436"/>
                <a:gd name="connsiteY10" fmla="*/ 410417 h 1079321"/>
                <a:gd name="connsiteX11" fmla="*/ 965528 w 1042436"/>
                <a:gd name="connsiteY11" fmla="*/ 437882 h 1079321"/>
                <a:gd name="connsiteX12" fmla="*/ 939311 w 1042436"/>
                <a:gd name="connsiteY12" fmla="*/ 464098 h 1079321"/>
                <a:gd name="connsiteX13" fmla="*/ 911846 w 1042436"/>
                <a:gd name="connsiteY13" fmla="*/ 437882 h 1079321"/>
                <a:gd name="connsiteX14" fmla="*/ 939311 w 1042436"/>
                <a:gd name="connsiteY14" fmla="*/ 410417 h 1079321"/>
                <a:gd name="connsiteX15" fmla="*/ 156845 w 1042436"/>
                <a:gd name="connsiteY15" fmla="*/ 307140 h 1079321"/>
                <a:gd name="connsiteX16" fmla="*/ 122003 w 1042436"/>
                <a:gd name="connsiteY16" fmla="*/ 340663 h 1079321"/>
                <a:gd name="connsiteX17" fmla="*/ 122003 w 1042436"/>
                <a:gd name="connsiteY17" fmla="*/ 757836 h 1079321"/>
                <a:gd name="connsiteX18" fmla="*/ 156845 w 1042436"/>
                <a:gd name="connsiteY18" fmla="*/ 792600 h 1079321"/>
                <a:gd name="connsiteX19" fmla="*/ 797700 w 1042436"/>
                <a:gd name="connsiteY19" fmla="*/ 792600 h 1079321"/>
                <a:gd name="connsiteX20" fmla="*/ 832543 w 1042436"/>
                <a:gd name="connsiteY20" fmla="*/ 757836 h 1079321"/>
                <a:gd name="connsiteX21" fmla="*/ 832543 w 1042436"/>
                <a:gd name="connsiteY21" fmla="*/ 340663 h 1079321"/>
                <a:gd name="connsiteX22" fmla="*/ 797700 w 1042436"/>
                <a:gd name="connsiteY22" fmla="*/ 307140 h 1079321"/>
                <a:gd name="connsiteX23" fmla="*/ 156845 w 1042436"/>
                <a:gd name="connsiteY23" fmla="*/ 278584 h 1079321"/>
                <a:gd name="connsiteX24" fmla="*/ 797700 w 1042436"/>
                <a:gd name="connsiteY24" fmla="*/ 278584 h 1079321"/>
                <a:gd name="connsiteX25" fmla="*/ 861163 w 1042436"/>
                <a:gd name="connsiteY25" fmla="*/ 340663 h 1079321"/>
                <a:gd name="connsiteX26" fmla="*/ 861163 w 1042436"/>
                <a:gd name="connsiteY26" fmla="*/ 757836 h 1079321"/>
                <a:gd name="connsiteX27" fmla="*/ 797700 w 1042436"/>
                <a:gd name="connsiteY27" fmla="*/ 821157 h 1079321"/>
                <a:gd name="connsiteX28" fmla="*/ 156845 w 1042436"/>
                <a:gd name="connsiteY28" fmla="*/ 821157 h 1079321"/>
                <a:gd name="connsiteX29" fmla="*/ 93382 w 1042436"/>
                <a:gd name="connsiteY29" fmla="*/ 757836 h 1079321"/>
                <a:gd name="connsiteX30" fmla="*/ 93382 w 1042436"/>
                <a:gd name="connsiteY30" fmla="*/ 340663 h 1079321"/>
                <a:gd name="connsiteX31" fmla="*/ 156845 w 1042436"/>
                <a:gd name="connsiteY31" fmla="*/ 278584 h 1079321"/>
                <a:gd name="connsiteX32" fmla="*/ 80761 w 1042436"/>
                <a:gd name="connsiteY32" fmla="*/ 214366 h 1079321"/>
                <a:gd name="connsiteX33" fmla="*/ 27334 w 1042436"/>
                <a:gd name="connsiteY33" fmla="*/ 266788 h 1079321"/>
                <a:gd name="connsiteX34" fmla="*/ 27334 w 1042436"/>
                <a:gd name="connsiteY34" fmla="*/ 843424 h 1079321"/>
                <a:gd name="connsiteX35" fmla="*/ 80761 w 1042436"/>
                <a:gd name="connsiteY35" fmla="*/ 895846 h 1079321"/>
                <a:gd name="connsiteX36" fmla="*/ 961675 w 1042436"/>
                <a:gd name="connsiteY36" fmla="*/ 895846 h 1079321"/>
                <a:gd name="connsiteX37" fmla="*/ 1013859 w 1042436"/>
                <a:gd name="connsiteY37" fmla="*/ 843424 h 1079321"/>
                <a:gd name="connsiteX38" fmla="*/ 1013859 w 1042436"/>
                <a:gd name="connsiteY38" fmla="*/ 266788 h 1079321"/>
                <a:gd name="connsiteX39" fmla="*/ 961675 w 1042436"/>
                <a:gd name="connsiteY39" fmla="*/ 214366 h 1079321"/>
                <a:gd name="connsiteX40" fmla="*/ 643601 w 1042436"/>
                <a:gd name="connsiteY40" fmla="*/ 214366 h 1079321"/>
                <a:gd name="connsiteX41" fmla="*/ 398834 w 1042436"/>
                <a:gd name="connsiteY41" fmla="*/ 214366 h 1079321"/>
                <a:gd name="connsiteX42" fmla="*/ 520596 w 1042436"/>
                <a:gd name="connsiteY42" fmla="*/ 90801 h 1079321"/>
                <a:gd name="connsiteX43" fmla="*/ 428653 w 1042436"/>
                <a:gd name="connsiteY43" fmla="*/ 184411 h 1079321"/>
                <a:gd name="connsiteX44" fmla="*/ 428653 w 1042436"/>
                <a:gd name="connsiteY44" fmla="*/ 185659 h 1079321"/>
                <a:gd name="connsiteX45" fmla="*/ 613782 w 1042436"/>
                <a:gd name="connsiteY45" fmla="*/ 185659 h 1079321"/>
                <a:gd name="connsiteX46" fmla="*/ 613782 w 1042436"/>
                <a:gd name="connsiteY46" fmla="*/ 184411 h 1079321"/>
                <a:gd name="connsiteX47" fmla="*/ 520596 w 1042436"/>
                <a:gd name="connsiteY47" fmla="*/ 90801 h 1079321"/>
                <a:gd name="connsiteX48" fmla="*/ 382682 w 1042436"/>
                <a:gd name="connsiteY48" fmla="*/ 0 h 1079321"/>
                <a:gd name="connsiteX49" fmla="*/ 392622 w 1042436"/>
                <a:gd name="connsiteY49" fmla="*/ 4680 h 1079321"/>
                <a:gd name="connsiteX50" fmla="*/ 464685 w 1042436"/>
                <a:gd name="connsiteY50" fmla="*/ 75824 h 1079321"/>
                <a:gd name="connsiteX51" fmla="*/ 520596 w 1042436"/>
                <a:gd name="connsiteY51" fmla="*/ 62094 h 1079321"/>
                <a:gd name="connsiteX52" fmla="*/ 577750 w 1042436"/>
                <a:gd name="connsiteY52" fmla="*/ 75824 h 1079321"/>
                <a:gd name="connsiteX53" fmla="*/ 649814 w 1042436"/>
                <a:gd name="connsiteY53" fmla="*/ 4680 h 1079321"/>
                <a:gd name="connsiteX54" fmla="*/ 669693 w 1042436"/>
                <a:gd name="connsiteY54" fmla="*/ 4680 h 1079321"/>
                <a:gd name="connsiteX55" fmla="*/ 669693 w 1042436"/>
                <a:gd name="connsiteY55" fmla="*/ 24650 h 1079321"/>
                <a:gd name="connsiteX56" fmla="*/ 602600 w 1042436"/>
                <a:gd name="connsiteY56" fmla="*/ 93298 h 1079321"/>
                <a:gd name="connsiteX57" fmla="*/ 643601 w 1042436"/>
                <a:gd name="connsiteY57" fmla="*/ 184411 h 1079321"/>
                <a:gd name="connsiteX58" fmla="*/ 643601 w 1042436"/>
                <a:gd name="connsiteY58" fmla="*/ 185659 h 1079321"/>
                <a:gd name="connsiteX59" fmla="*/ 961675 w 1042436"/>
                <a:gd name="connsiteY59" fmla="*/ 185659 h 1079321"/>
                <a:gd name="connsiteX60" fmla="*/ 1042436 w 1042436"/>
                <a:gd name="connsiteY60" fmla="*/ 266788 h 1079321"/>
                <a:gd name="connsiteX61" fmla="*/ 1042436 w 1042436"/>
                <a:gd name="connsiteY61" fmla="*/ 843424 h 1079321"/>
                <a:gd name="connsiteX62" fmla="*/ 961675 w 1042436"/>
                <a:gd name="connsiteY62" fmla="*/ 925801 h 1079321"/>
                <a:gd name="connsiteX63" fmla="*/ 869731 w 1042436"/>
                <a:gd name="connsiteY63" fmla="*/ 925801 h 1079321"/>
                <a:gd name="connsiteX64" fmla="*/ 949250 w 1042436"/>
                <a:gd name="connsiteY64" fmla="*/ 1056855 h 1079321"/>
                <a:gd name="connsiteX65" fmla="*/ 943038 w 1042436"/>
                <a:gd name="connsiteY65" fmla="*/ 1076825 h 1079321"/>
                <a:gd name="connsiteX66" fmla="*/ 936825 w 1042436"/>
                <a:gd name="connsiteY66" fmla="*/ 1079321 h 1079321"/>
                <a:gd name="connsiteX67" fmla="*/ 924401 w 1042436"/>
                <a:gd name="connsiteY67" fmla="*/ 1071832 h 1079321"/>
                <a:gd name="connsiteX68" fmla="*/ 836185 w 1042436"/>
                <a:gd name="connsiteY68" fmla="*/ 925801 h 1079321"/>
                <a:gd name="connsiteX69" fmla="*/ 206251 w 1042436"/>
                <a:gd name="connsiteY69" fmla="*/ 925801 h 1079321"/>
                <a:gd name="connsiteX70" fmla="*/ 118035 w 1042436"/>
                <a:gd name="connsiteY70" fmla="*/ 1071832 h 1079321"/>
                <a:gd name="connsiteX71" fmla="*/ 105610 w 1042436"/>
                <a:gd name="connsiteY71" fmla="*/ 1079321 h 1079321"/>
                <a:gd name="connsiteX72" fmla="*/ 98155 w 1042436"/>
                <a:gd name="connsiteY72" fmla="*/ 1076825 h 1079321"/>
                <a:gd name="connsiteX73" fmla="*/ 94428 w 1042436"/>
                <a:gd name="connsiteY73" fmla="*/ 1056855 h 1079321"/>
                <a:gd name="connsiteX74" fmla="*/ 172704 w 1042436"/>
                <a:gd name="connsiteY74" fmla="*/ 925801 h 1079321"/>
                <a:gd name="connsiteX75" fmla="*/ 80761 w 1042436"/>
                <a:gd name="connsiteY75" fmla="*/ 925801 h 1079321"/>
                <a:gd name="connsiteX76" fmla="*/ 0 w 1042436"/>
                <a:gd name="connsiteY76" fmla="*/ 843424 h 1079321"/>
                <a:gd name="connsiteX77" fmla="*/ 0 w 1042436"/>
                <a:gd name="connsiteY77" fmla="*/ 266788 h 1079321"/>
                <a:gd name="connsiteX78" fmla="*/ 80761 w 1042436"/>
                <a:gd name="connsiteY78" fmla="*/ 185659 h 1079321"/>
                <a:gd name="connsiteX79" fmla="*/ 398834 w 1042436"/>
                <a:gd name="connsiteY79" fmla="*/ 185659 h 1079321"/>
                <a:gd name="connsiteX80" fmla="*/ 398834 w 1042436"/>
                <a:gd name="connsiteY80" fmla="*/ 184411 h 1079321"/>
                <a:gd name="connsiteX81" fmla="*/ 441078 w 1042436"/>
                <a:gd name="connsiteY81" fmla="*/ 93298 h 1079321"/>
                <a:gd name="connsiteX82" fmla="*/ 372742 w 1042436"/>
                <a:gd name="connsiteY82" fmla="*/ 24650 h 1079321"/>
                <a:gd name="connsiteX83" fmla="*/ 372742 w 1042436"/>
                <a:gd name="connsiteY83" fmla="*/ 4680 h 1079321"/>
                <a:gd name="connsiteX84" fmla="*/ 382682 w 1042436"/>
                <a:gd name="connsiteY84" fmla="*/ 0 h 107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042436" h="1079321">
                  <a:moveTo>
                    <a:pt x="939311" y="641125"/>
                  </a:moveTo>
                  <a:cubicBezTo>
                    <a:pt x="953044" y="641125"/>
                    <a:pt x="965528" y="653332"/>
                    <a:pt x="965528" y="667980"/>
                  </a:cubicBezTo>
                  <a:cubicBezTo>
                    <a:pt x="965528" y="682628"/>
                    <a:pt x="953044" y="694835"/>
                    <a:pt x="939311" y="694835"/>
                  </a:cubicBezTo>
                  <a:cubicBezTo>
                    <a:pt x="924330" y="694835"/>
                    <a:pt x="911846" y="682628"/>
                    <a:pt x="911846" y="667980"/>
                  </a:cubicBezTo>
                  <a:cubicBezTo>
                    <a:pt x="911846" y="653332"/>
                    <a:pt x="924330" y="641125"/>
                    <a:pt x="939311" y="641125"/>
                  </a:cubicBezTo>
                  <a:close/>
                  <a:moveTo>
                    <a:pt x="939311" y="531265"/>
                  </a:moveTo>
                  <a:cubicBezTo>
                    <a:pt x="953044" y="531265"/>
                    <a:pt x="965528" y="543471"/>
                    <a:pt x="965528" y="558119"/>
                  </a:cubicBezTo>
                  <a:cubicBezTo>
                    <a:pt x="965528" y="572767"/>
                    <a:pt x="953044" y="584974"/>
                    <a:pt x="939311" y="584974"/>
                  </a:cubicBezTo>
                  <a:cubicBezTo>
                    <a:pt x="924330" y="584974"/>
                    <a:pt x="911846" y="572767"/>
                    <a:pt x="911846" y="558119"/>
                  </a:cubicBezTo>
                  <a:cubicBezTo>
                    <a:pt x="911846" y="543471"/>
                    <a:pt x="924330" y="531265"/>
                    <a:pt x="939311" y="531265"/>
                  </a:cubicBezTo>
                  <a:close/>
                  <a:moveTo>
                    <a:pt x="939311" y="410417"/>
                  </a:moveTo>
                  <a:cubicBezTo>
                    <a:pt x="953044" y="410417"/>
                    <a:pt x="965528" y="421652"/>
                    <a:pt x="965528" y="437882"/>
                  </a:cubicBezTo>
                  <a:cubicBezTo>
                    <a:pt x="965528" y="451614"/>
                    <a:pt x="953044" y="464098"/>
                    <a:pt x="939311" y="464098"/>
                  </a:cubicBezTo>
                  <a:cubicBezTo>
                    <a:pt x="924330" y="464098"/>
                    <a:pt x="911846" y="451614"/>
                    <a:pt x="911846" y="437882"/>
                  </a:cubicBezTo>
                  <a:cubicBezTo>
                    <a:pt x="911846" y="421652"/>
                    <a:pt x="924330" y="410417"/>
                    <a:pt x="939311" y="410417"/>
                  </a:cubicBezTo>
                  <a:close/>
                  <a:moveTo>
                    <a:pt x="156845" y="307140"/>
                  </a:moveTo>
                  <a:cubicBezTo>
                    <a:pt x="136935" y="307140"/>
                    <a:pt x="122003" y="322039"/>
                    <a:pt x="122003" y="340663"/>
                  </a:cubicBezTo>
                  <a:lnTo>
                    <a:pt x="122003" y="757836"/>
                  </a:lnTo>
                  <a:cubicBezTo>
                    <a:pt x="122003" y="776460"/>
                    <a:pt x="136935" y="792600"/>
                    <a:pt x="156845" y="792600"/>
                  </a:cubicBezTo>
                  <a:lnTo>
                    <a:pt x="797700" y="792600"/>
                  </a:lnTo>
                  <a:cubicBezTo>
                    <a:pt x="816366" y="792600"/>
                    <a:pt x="832543" y="776460"/>
                    <a:pt x="832543" y="757836"/>
                  </a:cubicBezTo>
                  <a:lnTo>
                    <a:pt x="832543" y="340663"/>
                  </a:lnTo>
                  <a:cubicBezTo>
                    <a:pt x="832543" y="322039"/>
                    <a:pt x="816366" y="307140"/>
                    <a:pt x="797700" y="307140"/>
                  </a:cubicBezTo>
                  <a:close/>
                  <a:moveTo>
                    <a:pt x="156845" y="278584"/>
                  </a:moveTo>
                  <a:lnTo>
                    <a:pt x="797700" y="278584"/>
                  </a:lnTo>
                  <a:cubicBezTo>
                    <a:pt x="832543" y="278584"/>
                    <a:pt x="861163" y="305899"/>
                    <a:pt x="861163" y="340663"/>
                  </a:cubicBezTo>
                  <a:lnTo>
                    <a:pt x="861163" y="757836"/>
                  </a:lnTo>
                  <a:cubicBezTo>
                    <a:pt x="861163" y="792600"/>
                    <a:pt x="832543" y="821157"/>
                    <a:pt x="797700" y="821157"/>
                  </a:cubicBezTo>
                  <a:lnTo>
                    <a:pt x="156845" y="821157"/>
                  </a:lnTo>
                  <a:cubicBezTo>
                    <a:pt x="120758" y="821157"/>
                    <a:pt x="93382" y="792600"/>
                    <a:pt x="93382" y="757836"/>
                  </a:cubicBezTo>
                  <a:lnTo>
                    <a:pt x="93382" y="340663"/>
                  </a:lnTo>
                  <a:cubicBezTo>
                    <a:pt x="93382" y="305899"/>
                    <a:pt x="120758" y="278584"/>
                    <a:pt x="156845" y="278584"/>
                  </a:cubicBezTo>
                  <a:close/>
                  <a:moveTo>
                    <a:pt x="80761" y="214366"/>
                  </a:moveTo>
                  <a:cubicBezTo>
                    <a:pt x="50941" y="214366"/>
                    <a:pt x="27334" y="238081"/>
                    <a:pt x="27334" y="266788"/>
                  </a:cubicBezTo>
                  <a:lnTo>
                    <a:pt x="27334" y="843424"/>
                  </a:lnTo>
                  <a:cubicBezTo>
                    <a:pt x="27334" y="872131"/>
                    <a:pt x="50941" y="895846"/>
                    <a:pt x="80761" y="895846"/>
                  </a:cubicBezTo>
                  <a:lnTo>
                    <a:pt x="961675" y="895846"/>
                  </a:lnTo>
                  <a:cubicBezTo>
                    <a:pt x="990252" y="895846"/>
                    <a:pt x="1013859" y="872131"/>
                    <a:pt x="1013859" y="843424"/>
                  </a:cubicBezTo>
                  <a:lnTo>
                    <a:pt x="1013859" y="266788"/>
                  </a:lnTo>
                  <a:cubicBezTo>
                    <a:pt x="1013859" y="238081"/>
                    <a:pt x="990252" y="214366"/>
                    <a:pt x="961675" y="214366"/>
                  </a:cubicBezTo>
                  <a:lnTo>
                    <a:pt x="643601" y="214366"/>
                  </a:lnTo>
                  <a:lnTo>
                    <a:pt x="398834" y="214366"/>
                  </a:lnTo>
                  <a:close/>
                  <a:moveTo>
                    <a:pt x="520596" y="90801"/>
                  </a:moveTo>
                  <a:cubicBezTo>
                    <a:pt x="469655" y="90801"/>
                    <a:pt x="428653" y="133238"/>
                    <a:pt x="428653" y="184411"/>
                  </a:cubicBezTo>
                  <a:lnTo>
                    <a:pt x="428653" y="185659"/>
                  </a:lnTo>
                  <a:lnTo>
                    <a:pt x="613782" y="185659"/>
                  </a:lnTo>
                  <a:lnTo>
                    <a:pt x="613782" y="184411"/>
                  </a:lnTo>
                  <a:cubicBezTo>
                    <a:pt x="613782" y="133238"/>
                    <a:pt x="572780" y="90801"/>
                    <a:pt x="520596" y="90801"/>
                  </a:cubicBezTo>
                  <a:close/>
                  <a:moveTo>
                    <a:pt x="382682" y="0"/>
                  </a:moveTo>
                  <a:cubicBezTo>
                    <a:pt x="386409" y="0"/>
                    <a:pt x="390137" y="1560"/>
                    <a:pt x="392622" y="4680"/>
                  </a:cubicBezTo>
                  <a:lnTo>
                    <a:pt x="464685" y="75824"/>
                  </a:lnTo>
                  <a:cubicBezTo>
                    <a:pt x="482080" y="67087"/>
                    <a:pt x="500717" y="62094"/>
                    <a:pt x="520596" y="62094"/>
                  </a:cubicBezTo>
                  <a:cubicBezTo>
                    <a:pt x="541718" y="62094"/>
                    <a:pt x="561598" y="67087"/>
                    <a:pt x="577750" y="75824"/>
                  </a:cubicBezTo>
                  <a:lnTo>
                    <a:pt x="649814" y="4680"/>
                  </a:lnTo>
                  <a:cubicBezTo>
                    <a:pt x="654784" y="-1560"/>
                    <a:pt x="663481" y="-1560"/>
                    <a:pt x="669693" y="4680"/>
                  </a:cubicBezTo>
                  <a:cubicBezTo>
                    <a:pt x="675906" y="9673"/>
                    <a:pt x="675906" y="18410"/>
                    <a:pt x="669693" y="24650"/>
                  </a:cubicBezTo>
                  <a:lnTo>
                    <a:pt x="602600" y="93298"/>
                  </a:lnTo>
                  <a:cubicBezTo>
                    <a:pt x="627449" y="115764"/>
                    <a:pt x="643601" y="148215"/>
                    <a:pt x="643601" y="184411"/>
                  </a:cubicBezTo>
                  <a:lnTo>
                    <a:pt x="643601" y="185659"/>
                  </a:lnTo>
                  <a:lnTo>
                    <a:pt x="961675" y="185659"/>
                  </a:lnTo>
                  <a:cubicBezTo>
                    <a:pt x="1006404" y="185659"/>
                    <a:pt x="1042436" y="221855"/>
                    <a:pt x="1042436" y="266788"/>
                  </a:cubicBezTo>
                  <a:lnTo>
                    <a:pt x="1042436" y="843424"/>
                  </a:lnTo>
                  <a:cubicBezTo>
                    <a:pt x="1042436" y="888357"/>
                    <a:pt x="1006404" y="925801"/>
                    <a:pt x="961675" y="925801"/>
                  </a:cubicBezTo>
                  <a:lnTo>
                    <a:pt x="869731" y="925801"/>
                  </a:lnTo>
                  <a:lnTo>
                    <a:pt x="949250" y="1056855"/>
                  </a:lnTo>
                  <a:cubicBezTo>
                    <a:pt x="952978" y="1064343"/>
                    <a:pt x="950493" y="1073080"/>
                    <a:pt x="943038" y="1076825"/>
                  </a:cubicBezTo>
                  <a:cubicBezTo>
                    <a:pt x="940553" y="1078073"/>
                    <a:pt x="939310" y="1079321"/>
                    <a:pt x="936825" y="1079321"/>
                  </a:cubicBezTo>
                  <a:cubicBezTo>
                    <a:pt x="931856" y="1079321"/>
                    <a:pt x="926886" y="1076825"/>
                    <a:pt x="924401" y="1071832"/>
                  </a:cubicBezTo>
                  <a:lnTo>
                    <a:pt x="836185" y="925801"/>
                  </a:lnTo>
                  <a:lnTo>
                    <a:pt x="206251" y="925801"/>
                  </a:lnTo>
                  <a:lnTo>
                    <a:pt x="118035" y="1071832"/>
                  </a:lnTo>
                  <a:cubicBezTo>
                    <a:pt x="115550" y="1076825"/>
                    <a:pt x="110580" y="1079321"/>
                    <a:pt x="105610" y="1079321"/>
                  </a:cubicBezTo>
                  <a:cubicBezTo>
                    <a:pt x="104368" y="1079321"/>
                    <a:pt x="100640" y="1078073"/>
                    <a:pt x="98155" y="1076825"/>
                  </a:cubicBezTo>
                  <a:cubicBezTo>
                    <a:pt x="91943" y="1073080"/>
                    <a:pt x="89458" y="1064343"/>
                    <a:pt x="94428" y="1056855"/>
                  </a:cubicBezTo>
                  <a:lnTo>
                    <a:pt x="172704" y="925801"/>
                  </a:lnTo>
                  <a:lnTo>
                    <a:pt x="80761" y="925801"/>
                  </a:lnTo>
                  <a:cubicBezTo>
                    <a:pt x="36032" y="925801"/>
                    <a:pt x="0" y="888357"/>
                    <a:pt x="0" y="843424"/>
                  </a:cubicBezTo>
                  <a:lnTo>
                    <a:pt x="0" y="266788"/>
                  </a:lnTo>
                  <a:cubicBezTo>
                    <a:pt x="0" y="221855"/>
                    <a:pt x="36032" y="185659"/>
                    <a:pt x="80761" y="185659"/>
                  </a:cubicBezTo>
                  <a:lnTo>
                    <a:pt x="398834" y="185659"/>
                  </a:lnTo>
                  <a:lnTo>
                    <a:pt x="398834" y="184411"/>
                  </a:lnTo>
                  <a:cubicBezTo>
                    <a:pt x="398834" y="148215"/>
                    <a:pt x="414986" y="115764"/>
                    <a:pt x="441078" y="93298"/>
                  </a:cubicBezTo>
                  <a:lnTo>
                    <a:pt x="372742" y="24650"/>
                  </a:lnTo>
                  <a:cubicBezTo>
                    <a:pt x="366530" y="18410"/>
                    <a:pt x="366530" y="9673"/>
                    <a:pt x="372742" y="4680"/>
                  </a:cubicBezTo>
                  <a:cubicBezTo>
                    <a:pt x="375227" y="1560"/>
                    <a:pt x="378954" y="0"/>
                    <a:pt x="3826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BF2420A-0594-7040-9C9B-7C7CC2788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516" y="4045564"/>
              <a:ext cx="586512" cy="1047928"/>
            </a:xfrm>
            <a:custGeom>
              <a:avLst/>
              <a:gdLst>
                <a:gd name="connsiteX0" fmla="*/ 299368 w 586512"/>
                <a:gd name="connsiteY0" fmla="*/ 966775 h 1047928"/>
                <a:gd name="connsiteX1" fmla="*/ 317311 w 586512"/>
                <a:gd name="connsiteY1" fmla="*/ 985382 h 1047928"/>
                <a:gd name="connsiteX2" fmla="*/ 299368 w 586512"/>
                <a:gd name="connsiteY2" fmla="*/ 1003988 h 1047928"/>
                <a:gd name="connsiteX3" fmla="*/ 280144 w 586512"/>
                <a:gd name="connsiteY3" fmla="*/ 985382 h 1047928"/>
                <a:gd name="connsiteX4" fmla="*/ 299368 w 586512"/>
                <a:gd name="connsiteY4" fmla="*/ 966775 h 1047928"/>
                <a:gd name="connsiteX5" fmla="*/ 135674 w 586512"/>
                <a:gd name="connsiteY5" fmla="*/ 127546 h 1047928"/>
                <a:gd name="connsiteX6" fmla="*/ 94566 w 586512"/>
                <a:gd name="connsiteY6" fmla="*/ 168684 h 1047928"/>
                <a:gd name="connsiteX7" fmla="*/ 94566 w 586512"/>
                <a:gd name="connsiteY7" fmla="*/ 879242 h 1047928"/>
                <a:gd name="connsiteX8" fmla="*/ 135674 w 586512"/>
                <a:gd name="connsiteY8" fmla="*/ 920380 h 1047928"/>
                <a:gd name="connsiteX9" fmla="*/ 450836 w 586512"/>
                <a:gd name="connsiteY9" fmla="*/ 920380 h 1047928"/>
                <a:gd name="connsiteX10" fmla="*/ 491944 w 586512"/>
                <a:gd name="connsiteY10" fmla="*/ 879242 h 1047928"/>
                <a:gd name="connsiteX11" fmla="*/ 491944 w 586512"/>
                <a:gd name="connsiteY11" fmla="*/ 168684 h 1047928"/>
                <a:gd name="connsiteX12" fmla="*/ 450836 w 586512"/>
                <a:gd name="connsiteY12" fmla="*/ 127546 h 1047928"/>
                <a:gd name="connsiteX13" fmla="*/ 135674 w 586512"/>
                <a:gd name="connsiteY13" fmla="*/ 98874 h 1047928"/>
                <a:gd name="connsiteX14" fmla="*/ 450836 w 586512"/>
                <a:gd name="connsiteY14" fmla="*/ 98874 h 1047928"/>
                <a:gd name="connsiteX15" fmla="*/ 520595 w 586512"/>
                <a:gd name="connsiteY15" fmla="*/ 168684 h 1047928"/>
                <a:gd name="connsiteX16" fmla="*/ 520595 w 586512"/>
                <a:gd name="connsiteY16" fmla="*/ 879242 h 1047928"/>
                <a:gd name="connsiteX17" fmla="*/ 450836 w 586512"/>
                <a:gd name="connsiteY17" fmla="*/ 949052 h 1047928"/>
                <a:gd name="connsiteX18" fmla="*/ 135674 w 586512"/>
                <a:gd name="connsiteY18" fmla="*/ 949052 h 1047928"/>
                <a:gd name="connsiteX19" fmla="*/ 65915 w 586512"/>
                <a:gd name="connsiteY19" fmla="*/ 879242 h 1047928"/>
                <a:gd name="connsiteX20" fmla="*/ 65915 w 586512"/>
                <a:gd name="connsiteY20" fmla="*/ 168684 h 1047928"/>
                <a:gd name="connsiteX21" fmla="*/ 135674 w 586512"/>
                <a:gd name="connsiteY21" fmla="*/ 98874 h 1047928"/>
                <a:gd name="connsiteX22" fmla="*/ 359354 w 586512"/>
                <a:gd name="connsiteY22" fmla="*/ 49437 h 1047928"/>
                <a:gd name="connsiteX23" fmla="*/ 390773 w 586512"/>
                <a:gd name="connsiteY23" fmla="*/ 49437 h 1047928"/>
                <a:gd name="connsiteX24" fmla="*/ 405274 w 586512"/>
                <a:gd name="connsiteY24" fmla="*/ 63169 h 1047928"/>
                <a:gd name="connsiteX25" fmla="*/ 390773 w 586512"/>
                <a:gd name="connsiteY25" fmla="*/ 75757 h 1047928"/>
                <a:gd name="connsiteX26" fmla="*/ 359354 w 586512"/>
                <a:gd name="connsiteY26" fmla="*/ 75757 h 1047928"/>
                <a:gd name="connsiteX27" fmla="*/ 346061 w 586512"/>
                <a:gd name="connsiteY27" fmla="*/ 63169 h 1047928"/>
                <a:gd name="connsiteX28" fmla="*/ 359354 w 586512"/>
                <a:gd name="connsiteY28" fmla="*/ 49437 h 1047928"/>
                <a:gd name="connsiteX29" fmla="*/ 195989 w 586512"/>
                <a:gd name="connsiteY29" fmla="*/ 49437 h 1047928"/>
                <a:gd name="connsiteX30" fmla="*/ 292889 w 586512"/>
                <a:gd name="connsiteY30" fmla="*/ 49437 h 1047928"/>
                <a:gd name="connsiteX31" fmla="*/ 306381 w 586512"/>
                <a:gd name="connsiteY31" fmla="*/ 63169 h 1047928"/>
                <a:gd name="connsiteX32" fmla="*/ 292889 w 586512"/>
                <a:gd name="connsiteY32" fmla="*/ 75757 h 1047928"/>
                <a:gd name="connsiteX33" fmla="*/ 195989 w 586512"/>
                <a:gd name="connsiteY33" fmla="*/ 75757 h 1047928"/>
                <a:gd name="connsiteX34" fmla="*/ 181270 w 586512"/>
                <a:gd name="connsiteY34" fmla="*/ 63169 h 1047928"/>
                <a:gd name="connsiteX35" fmla="*/ 195989 w 586512"/>
                <a:gd name="connsiteY35" fmla="*/ 49437 h 1047928"/>
                <a:gd name="connsiteX36" fmla="*/ 85922 w 586512"/>
                <a:gd name="connsiteY36" fmla="*/ 29905 h 1047928"/>
                <a:gd name="connsiteX37" fmla="*/ 28640 w 586512"/>
                <a:gd name="connsiteY37" fmla="*/ 85978 h 1047928"/>
                <a:gd name="connsiteX38" fmla="*/ 28640 w 586512"/>
                <a:gd name="connsiteY38" fmla="*/ 961951 h 1047928"/>
                <a:gd name="connsiteX39" fmla="*/ 85922 w 586512"/>
                <a:gd name="connsiteY39" fmla="*/ 1019269 h 1047928"/>
                <a:gd name="connsiteX40" fmla="*/ 501835 w 586512"/>
                <a:gd name="connsiteY40" fmla="*/ 1019269 h 1047928"/>
                <a:gd name="connsiteX41" fmla="*/ 557871 w 586512"/>
                <a:gd name="connsiteY41" fmla="*/ 961951 h 1047928"/>
                <a:gd name="connsiteX42" fmla="*/ 557871 w 586512"/>
                <a:gd name="connsiteY42" fmla="*/ 85978 h 1047928"/>
                <a:gd name="connsiteX43" fmla="*/ 501835 w 586512"/>
                <a:gd name="connsiteY43" fmla="*/ 29905 h 1047928"/>
                <a:gd name="connsiteX44" fmla="*/ 85922 w 586512"/>
                <a:gd name="connsiteY44" fmla="*/ 0 h 1047928"/>
                <a:gd name="connsiteX45" fmla="*/ 501835 w 586512"/>
                <a:gd name="connsiteY45" fmla="*/ 0 h 1047928"/>
                <a:gd name="connsiteX46" fmla="*/ 586512 w 586512"/>
                <a:gd name="connsiteY46" fmla="*/ 85978 h 1047928"/>
                <a:gd name="connsiteX47" fmla="*/ 586512 w 586512"/>
                <a:gd name="connsiteY47" fmla="*/ 961951 h 1047928"/>
                <a:gd name="connsiteX48" fmla="*/ 501835 w 586512"/>
                <a:gd name="connsiteY48" fmla="*/ 1047928 h 1047928"/>
                <a:gd name="connsiteX49" fmla="*/ 85922 w 586512"/>
                <a:gd name="connsiteY49" fmla="*/ 1047928 h 1047928"/>
                <a:gd name="connsiteX50" fmla="*/ 0 w 586512"/>
                <a:gd name="connsiteY50" fmla="*/ 961951 h 1047928"/>
                <a:gd name="connsiteX51" fmla="*/ 0 w 586512"/>
                <a:gd name="connsiteY51" fmla="*/ 85978 h 1047928"/>
                <a:gd name="connsiteX52" fmla="*/ 85922 w 586512"/>
                <a:gd name="connsiteY52" fmla="*/ 0 h 104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86512" h="1047928">
                  <a:moveTo>
                    <a:pt x="299368" y="966775"/>
                  </a:moveTo>
                  <a:cubicBezTo>
                    <a:pt x="308340" y="966775"/>
                    <a:pt x="317311" y="974218"/>
                    <a:pt x="317311" y="985382"/>
                  </a:cubicBezTo>
                  <a:cubicBezTo>
                    <a:pt x="317311" y="995305"/>
                    <a:pt x="308340" y="1003988"/>
                    <a:pt x="299368" y="1003988"/>
                  </a:cubicBezTo>
                  <a:cubicBezTo>
                    <a:pt x="287834" y="1003988"/>
                    <a:pt x="280144" y="995305"/>
                    <a:pt x="280144" y="985382"/>
                  </a:cubicBezTo>
                  <a:cubicBezTo>
                    <a:pt x="280144" y="974218"/>
                    <a:pt x="287834" y="966775"/>
                    <a:pt x="299368" y="966775"/>
                  </a:cubicBezTo>
                  <a:close/>
                  <a:moveTo>
                    <a:pt x="135674" y="127546"/>
                  </a:moveTo>
                  <a:cubicBezTo>
                    <a:pt x="112006" y="127546"/>
                    <a:pt x="94566" y="146245"/>
                    <a:pt x="94566" y="168684"/>
                  </a:cubicBezTo>
                  <a:lnTo>
                    <a:pt x="94566" y="879242"/>
                  </a:lnTo>
                  <a:cubicBezTo>
                    <a:pt x="94566" y="901681"/>
                    <a:pt x="112006" y="920380"/>
                    <a:pt x="135674" y="920380"/>
                  </a:cubicBezTo>
                  <a:lnTo>
                    <a:pt x="450836" y="920380"/>
                  </a:lnTo>
                  <a:cubicBezTo>
                    <a:pt x="474504" y="920380"/>
                    <a:pt x="491944" y="901681"/>
                    <a:pt x="491944" y="879242"/>
                  </a:cubicBezTo>
                  <a:lnTo>
                    <a:pt x="491944" y="168684"/>
                  </a:lnTo>
                  <a:cubicBezTo>
                    <a:pt x="491944" y="146245"/>
                    <a:pt x="474504" y="127546"/>
                    <a:pt x="450836" y="127546"/>
                  </a:cubicBezTo>
                  <a:close/>
                  <a:moveTo>
                    <a:pt x="135674" y="98874"/>
                  </a:moveTo>
                  <a:lnTo>
                    <a:pt x="450836" y="98874"/>
                  </a:lnTo>
                  <a:cubicBezTo>
                    <a:pt x="489452" y="98874"/>
                    <a:pt x="520595" y="130039"/>
                    <a:pt x="520595" y="168684"/>
                  </a:cubicBezTo>
                  <a:lnTo>
                    <a:pt x="520595" y="879242"/>
                  </a:lnTo>
                  <a:cubicBezTo>
                    <a:pt x="520595" y="917887"/>
                    <a:pt x="489452" y="949052"/>
                    <a:pt x="450836" y="949052"/>
                  </a:cubicBezTo>
                  <a:lnTo>
                    <a:pt x="135674" y="949052"/>
                  </a:lnTo>
                  <a:cubicBezTo>
                    <a:pt x="97057" y="949052"/>
                    <a:pt x="65915" y="917887"/>
                    <a:pt x="65915" y="879242"/>
                  </a:cubicBezTo>
                  <a:lnTo>
                    <a:pt x="65915" y="168684"/>
                  </a:lnTo>
                  <a:cubicBezTo>
                    <a:pt x="65915" y="130039"/>
                    <a:pt x="97057" y="98874"/>
                    <a:pt x="135674" y="98874"/>
                  </a:cubicBezTo>
                  <a:close/>
                  <a:moveTo>
                    <a:pt x="359354" y="49437"/>
                  </a:moveTo>
                  <a:lnTo>
                    <a:pt x="390773" y="49437"/>
                  </a:lnTo>
                  <a:cubicBezTo>
                    <a:pt x="399232" y="49437"/>
                    <a:pt x="405274" y="56303"/>
                    <a:pt x="405274" y="63169"/>
                  </a:cubicBezTo>
                  <a:cubicBezTo>
                    <a:pt x="405274" y="71179"/>
                    <a:pt x="399232" y="75757"/>
                    <a:pt x="390773" y="75757"/>
                  </a:cubicBezTo>
                  <a:lnTo>
                    <a:pt x="359354" y="75757"/>
                  </a:lnTo>
                  <a:cubicBezTo>
                    <a:pt x="352103" y="75757"/>
                    <a:pt x="346061" y="71179"/>
                    <a:pt x="346061" y="63169"/>
                  </a:cubicBezTo>
                  <a:cubicBezTo>
                    <a:pt x="346061" y="56303"/>
                    <a:pt x="352103" y="49437"/>
                    <a:pt x="359354" y="49437"/>
                  </a:cubicBezTo>
                  <a:close/>
                  <a:moveTo>
                    <a:pt x="195989" y="49437"/>
                  </a:moveTo>
                  <a:lnTo>
                    <a:pt x="292889" y="49437"/>
                  </a:lnTo>
                  <a:cubicBezTo>
                    <a:pt x="300248" y="49437"/>
                    <a:pt x="306381" y="56303"/>
                    <a:pt x="306381" y="63169"/>
                  </a:cubicBezTo>
                  <a:cubicBezTo>
                    <a:pt x="306381" y="71179"/>
                    <a:pt x="300248" y="75757"/>
                    <a:pt x="292889" y="75757"/>
                  </a:cubicBezTo>
                  <a:lnTo>
                    <a:pt x="195989" y="75757"/>
                  </a:lnTo>
                  <a:cubicBezTo>
                    <a:pt x="187403" y="75757"/>
                    <a:pt x="181270" y="71179"/>
                    <a:pt x="181270" y="63169"/>
                  </a:cubicBezTo>
                  <a:cubicBezTo>
                    <a:pt x="181270" y="56303"/>
                    <a:pt x="187403" y="49437"/>
                    <a:pt x="195989" y="49437"/>
                  </a:cubicBezTo>
                  <a:close/>
                  <a:moveTo>
                    <a:pt x="85922" y="29905"/>
                  </a:moveTo>
                  <a:cubicBezTo>
                    <a:pt x="53545" y="29905"/>
                    <a:pt x="28640" y="56072"/>
                    <a:pt x="28640" y="85978"/>
                  </a:cubicBezTo>
                  <a:lnTo>
                    <a:pt x="28640" y="961951"/>
                  </a:lnTo>
                  <a:cubicBezTo>
                    <a:pt x="28640" y="993102"/>
                    <a:pt x="53545" y="1019269"/>
                    <a:pt x="85922" y="1019269"/>
                  </a:cubicBezTo>
                  <a:lnTo>
                    <a:pt x="501835" y="1019269"/>
                  </a:lnTo>
                  <a:cubicBezTo>
                    <a:pt x="532966" y="1019269"/>
                    <a:pt x="557871" y="993102"/>
                    <a:pt x="557871" y="961951"/>
                  </a:cubicBezTo>
                  <a:lnTo>
                    <a:pt x="557871" y="85978"/>
                  </a:lnTo>
                  <a:cubicBezTo>
                    <a:pt x="557871" y="56072"/>
                    <a:pt x="532966" y="29905"/>
                    <a:pt x="501835" y="29905"/>
                  </a:cubicBezTo>
                  <a:close/>
                  <a:moveTo>
                    <a:pt x="85922" y="0"/>
                  </a:moveTo>
                  <a:lnTo>
                    <a:pt x="501835" y="0"/>
                  </a:lnTo>
                  <a:cubicBezTo>
                    <a:pt x="547909" y="0"/>
                    <a:pt x="586512" y="39873"/>
                    <a:pt x="586512" y="85978"/>
                  </a:cubicBezTo>
                  <a:lnTo>
                    <a:pt x="586512" y="961951"/>
                  </a:lnTo>
                  <a:cubicBezTo>
                    <a:pt x="586512" y="1009301"/>
                    <a:pt x="547909" y="1047928"/>
                    <a:pt x="501835" y="1047928"/>
                  </a:cubicBezTo>
                  <a:lnTo>
                    <a:pt x="85922" y="1047928"/>
                  </a:lnTo>
                  <a:cubicBezTo>
                    <a:pt x="38602" y="1047928"/>
                    <a:pt x="0" y="1009301"/>
                    <a:pt x="0" y="961951"/>
                  </a:cubicBezTo>
                  <a:lnTo>
                    <a:pt x="0" y="85978"/>
                  </a:lnTo>
                  <a:cubicBezTo>
                    <a:pt x="0" y="39873"/>
                    <a:pt x="38602" y="0"/>
                    <a:pt x="859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680435C-C26F-1946-B065-20C414774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7659" y="4721953"/>
              <a:ext cx="1108348" cy="684634"/>
            </a:xfrm>
            <a:custGeom>
              <a:avLst/>
              <a:gdLst>
                <a:gd name="connsiteX0" fmla="*/ 685991 w 1108348"/>
                <a:gd name="connsiteY0" fmla="*/ 565037 h 684634"/>
                <a:gd name="connsiteX1" fmla="*/ 712818 w 1108348"/>
                <a:gd name="connsiteY1" fmla="*/ 593141 h 684634"/>
                <a:gd name="connsiteX2" fmla="*/ 685991 w 1108348"/>
                <a:gd name="connsiteY2" fmla="*/ 618690 h 684634"/>
                <a:gd name="connsiteX3" fmla="*/ 659165 w 1108348"/>
                <a:gd name="connsiteY3" fmla="*/ 593141 h 684634"/>
                <a:gd name="connsiteX4" fmla="*/ 685991 w 1108348"/>
                <a:gd name="connsiteY4" fmla="*/ 565037 h 684634"/>
                <a:gd name="connsiteX5" fmla="*/ 554159 w 1108348"/>
                <a:gd name="connsiteY5" fmla="*/ 565037 h 684634"/>
                <a:gd name="connsiteX6" fmla="*/ 580986 w 1108348"/>
                <a:gd name="connsiteY6" fmla="*/ 593141 h 684634"/>
                <a:gd name="connsiteX7" fmla="*/ 554159 w 1108348"/>
                <a:gd name="connsiteY7" fmla="*/ 618690 h 684634"/>
                <a:gd name="connsiteX8" fmla="*/ 527333 w 1108348"/>
                <a:gd name="connsiteY8" fmla="*/ 593141 h 684634"/>
                <a:gd name="connsiteX9" fmla="*/ 554159 w 1108348"/>
                <a:gd name="connsiteY9" fmla="*/ 565037 h 684634"/>
                <a:gd name="connsiteX10" fmla="*/ 427820 w 1108348"/>
                <a:gd name="connsiteY10" fmla="*/ 565037 h 684634"/>
                <a:gd name="connsiteX11" fmla="*/ 454647 w 1108348"/>
                <a:gd name="connsiteY11" fmla="*/ 593141 h 684634"/>
                <a:gd name="connsiteX12" fmla="*/ 427820 w 1108348"/>
                <a:gd name="connsiteY12" fmla="*/ 618690 h 684634"/>
                <a:gd name="connsiteX13" fmla="*/ 400994 w 1108348"/>
                <a:gd name="connsiteY13" fmla="*/ 593141 h 684634"/>
                <a:gd name="connsiteX14" fmla="*/ 427820 w 1108348"/>
                <a:gd name="connsiteY14" fmla="*/ 565037 h 684634"/>
                <a:gd name="connsiteX15" fmla="*/ 685991 w 1108348"/>
                <a:gd name="connsiteY15" fmla="*/ 471658 h 684634"/>
                <a:gd name="connsiteX16" fmla="*/ 712818 w 1108348"/>
                <a:gd name="connsiteY16" fmla="*/ 499123 h 684634"/>
                <a:gd name="connsiteX17" fmla="*/ 685991 w 1108348"/>
                <a:gd name="connsiteY17" fmla="*/ 525340 h 684634"/>
                <a:gd name="connsiteX18" fmla="*/ 659165 w 1108348"/>
                <a:gd name="connsiteY18" fmla="*/ 499123 h 684634"/>
                <a:gd name="connsiteX19" fmla="*/ 685991 w 1108348"/>
                <a:gd name="connsiteY19" fmla="*/ 471658 h 684634"/>
                <a:gd name="connsiteX20" fmla="*/ 554159 w 1108348"/>
                <a:gd name="connsiteY20" fmla="*/ 471658 h 684634"/>
                <a:gd name="connsiteX21" fmla="*/ 580986 w 1108348"/>
                <a:gd name="connsiteY21" fmla="*/ 499123 h 684634"/>
                <a:gd name="connsiteX22" fmla="*/ 554159 w 1108348"/>
                <a:gd name="connsiteY22" fmla="*/ 525340 h 684634"/>
                <a:gd name="connsiteX23" fmla="*/ 527333 w 1108348"/>
                <a:gd name="connsiteY23" fmla="*/ 499123 h 684634"/>
                <a:gd name="connsiteX24" fmla="*/ 554159 w 1108348"/>
                <a:gd name="connsiteY24" fmla="*/ 471658 h 684634"/>
                <a:gd name="connsiteX25" fmla="*/ 427820 w 1108348"/>
                <a:gd name="connsiteY25" fmla="*/ 471658 h 684634"/>
                <a:gd name="connsiteX26" fmla="*/ 454647 w 1108348"/>
                <a:gd name="connsiteY26" fmla="*/ 499123 h 684634"/>
                <a:gd name="connsiteX27" fmla="*/ 427820 w 1108348"/>
                <a:gd name="connsiteY27" fmla="*/ 525340 h 684634"/>
                <a:gd name="connsiteX28" fmla="*/ 400994 w 1108348"/>
                <a:gd name="connsiteY28" fmla="*/ 499123 h 684634"/>
                <a:gd name="connsiteX29" fmla="*/ 427820 w 1108348"/>
                <a:gd name="connsiteY29" fmla="*/ 471658 h 684634"/>
                <a:gd name="connsiteX30" fmla="*/ 685991 w 1108348"/>
                <a:gd name="connsiteY30" fmla="*/ 372784 h 684634"/>
                <a:gd name="connsiteX31" fmla="*/ 712818 w 1108348"/>
                <a:gd name="connsiteY31" fmla="*/ 399611 h 684634"/>
                <a:gd name="connsiteX32" fmla="*/ 685991 w 1108348"/>
                <a:gd name="connsiteY32" fmla="*/ 426437 h 684634"/>
                <a:gd name="connsiteX33" fmla="*/ 659165 w 1108348"/>
                <a:gd name="connsiteY33" fmla="*/ 399611 h 684634"/>
                <a:gd name="connsiteX34" fmla="*/ 685991 w 1108348"/>
                <a:gd name="connsiteY34" fmla="*/ 372784 h 684634"/>
                <a:gd name="connsiteX35" fmla="*/ 554159 w 1108348"/>
                <a:gd name="connsiteY35" fmla="*/ 372784 h 684634"/>
                <a:gd name="connsiteX36" fmla="*/ 580986 w 1108348"/>
                <a:gd name="connsiteY36" fmla="*/ 399611 h 684634"/>
                <a:gd name="connsiteX37" fmla="*/ 554159 w 1108348"/>
                <a:gd name="connsiteY37" fmla="*/ 426437 h 684634"/>
                <a:gd name="connsiteX38" fmla="*/ 527333 w 1108348"/>
                <a:gd name="connsiteY38" fmla="*/ 399611 h 684634"/>
                <a:gd name="connsiteX39" fmla="*/ 554159 w 1108348"/>
                <a:gd name="connsiteY39" fmla="*/ 372784 h 684634"/>
                <a:gd name="connsiteX40" fmla="*/ 427820 w 1108348"/>
                <a:gd name="connsiteY40" fmla="*/ 372784 h 684634"/>
                <a:gd name="connsiteX41" fmla="*/ 454647 w 1108348"/>
                <a:gd name="connsiteY41" fmla="*/ 399611 h 684634"/>
                <a:gd name="connsiteX42" fmla="*/ 427820 w 1108348"/>
                <a:gd name="connsiteY42" fmla="*/ 426437 h 684634"/>
                <a:gd name="connsiteX43" fmla="*/ 400994 w 1108348"/>
                <a:gd name="connsiteY43" fmla="*/ 399611 h 684634"/>
                <a:gd name="connsiteX44" fmla="*/ 427820 w 1108348"/>
                <a:gd name="connsiteY44" fmla="*/ 372784 h 684634"/>
                <a:gd name="connsiteX45" fmla="*/ 369722 w 1108348"/>
                <a:gd name="connsiteY45" fmla="*/ 258692 h 684634"/>
                <a:gd name="connsiteX46" fmla="*/ 307322 w 1108348"/>
                <a:gd name="connsiteY46" fmla="*/ 304908 h 684634"/>
                <a:gd name="connsiteX47" fmla="*/ 214969 w 1108348"/>
                <a:gd name="connsiteY47" fmla="*/ 604692 h 684634"/>
                <a:gd name="connsiteX48" fmla="*/ 221209 w 1108348"/>
                <a:gd name="connsiteY48" fmla="*/ 640916 h 684634"/>
                <a:gd name="connsiteX49" fmla="*/ 252409 w 1108348"/>
                <a:gd name="connsiteY49" fmla="*/ 655905 h 684634"/>
                <a:gd name="connsiteX50" fmla="*/ 861436 w 1108348"/>
                <a:gd name="connsiteY50" fmla="*/ 655905 h 684634"/>
                <a:gd name="connsiteX51" fmla="*/ 892636 w 1108348"/>
                <a:gd name="connsiteY51" fmla="*/ 640916 h 684634"/>
                <a:gd name="connsiteX52" fmla="*/ 898876 w 1108348"/>
                <a:gd name="connsiteY52" fmla="*/ 604692 h 684634"/>
                <a:gd name="connsiteX53" fmla="*/ 806524 w 1108348"/>
                <a:gd name="connsiteY53" fmla="*/ 304908 h 684634"/>
                <a:gd name="connsiteX54" fmla="*/ 742875 w 1108348"/>
                <a:gd name="connsiteY54" fmla="*/ 258692 h 684634"/>
                <a:gd name="connsiteX55" fmla="*/ 369722 w 1108348"/>
                <a:gd name="connsiteY55" fmla="*/ 229962 h 684634"/>
                <a:gd name="connsiteX56" fmla="*/ 742875 w 1108348"/>
                <a:gd name="connsiteY56" fmla="*/ 229962 h 684634"/>
                <a:gd name="connsiteX57" fmla="*/ 833980 w 1108348"/>
                <a:gd name="connsiteY57" fmla="*/ 296164 h 684634"/>
                <a:gd name="connsiteX58" fmla="*/ 926332 w 1108348"/>
                <a:gd name="connsiteY58" fmla="*/ 597197 h 684634"/>
                <a:gd name="connsiteX59" fmla="*/ 915100 w 1108348"/>
                <a:gd name="connsiteY59" fmla="*/ 657154 h 684634"/>
                <a:gd name="connsiteX60" fmla="*/ 861436 w 1108348"/>
                <a:gd name="connsiteY60" fmla="*/ 684634 h 684634"/>
                <a:gd name="connsiteX61" fmla="*/ 252409 w 1108348"/>
                <a:gd name="connsiteY61" fmla="*/ 684634 h 684634"/>
                <a:gd name="connsiteX62" fmla="*/ 197497 w 1108348"/>
                <a:gd name="connsiteY62" fmla="*/ 657154 h 684634"/>
                <a:gd name="connsiteX63" fmla="*/ 187513 w 1108348"/>
                <a:gd name="connsiteY63" fmla="*/ 597197 h 684634"/>
                <a:gd name="connsiteX64" fmla="*/ 279865 w 1108348"/>
                <a:gd name="connsiteY64" fmla="*/ 296164 h 684634"/>
                <a:gd name="connsiteX65" fmla="*/ 369722 w 1108348"/>
                <a:gd name="connsiteY65" fmla="*/ 229962 h 684634"/>
                <a:gd name="connsiteX66" fmla="*/ 544356 w 1108348"/>
                <a:gd name="connsiteY66" fmla="*/ 28320 h 684634"/>
                <a:gd name="connsiteX67" fmla="*/ 93505 w 1108348"/>
                <a:gd name="connsiteY67" fmla="*/ 95540 h 684634"/>
                <a:gd name="connsiteX68" fmla="*/ 28675 w 1108348"/>
                <a:gd name="connsiteY68" fmla="*/ 177698 h 684634"/>
                <a:gd name="connsiteX69" fmla="*/ 28675 w 1108348"/>
                <a:gd name="connsiteY69" fmla="*/ 226246 h 684634"/>
                <a:gd name="connsiteX70" fmla="*/ 97245 w 1108348"/>
                <a:gd name="connsiteY70" fmla="*/ 293467 h 684634"/>
                <a:gd name="connsiteX71" fmla="*/ 160829 w 1108348"/>
                <a:gd name="connsiteY71" fmla="*/ 293467 h 684634"/>
                <a:gd name="connsiteX72" fmla="*/ 229399 w 1108348"/>
                <a:gd name="connsiteY72" fmla="*/ 226246 h 684634"/>
                <a:gd name="connsiteX73" fmla="*/ 229399 w 1108348"/>
                <a:gd name="connsiteY73" fmla="*/ 222511 h 684634"/>
                <a:gd name="connsiteX74" fmla="*/ 253087 w 1108348"/>
                <a:gd name="connsiteY74" fmla="*/ 193880 h 684634"/>
                <a:gd name="connsiteX75" fmla="*/ 544824 w 1108348"/>
                <a:gd name="connsiteY75" fmla="*/ 164005 h 684634"/>
                <a:gd name="connsiteX76" fmla="*/ 855261 w 1108348"/>
                <a:gd name="connsiteY76" fmla="*/ 195125 h 684634"/>
                <a:gd name="connsiteX77" fmla="*/ 880196 w 1108348"/>
                <a:gd name="connsiteY77" fmla="*/ 225001 h 684634"/>
                <a:gd name="connsiteX78" fmla="*/ 880196 w 1108348"/>
                <a:gd name="connsiteY78" fmla="*/ 226246 h 684634"/>
                <a:gd name="connsiteX79" fmla="*/ 947519 w 1108348"/>
                <a:gd name="connsiteY79" fmla="*/ 293467 h 684634"/>
                <a:gd name="connsiteX80" fmla="*/ 1012350 w 1108348"/>
                <a:gd name="connsiteY80" fmla="*/ 293467 h 684634"/>
                <a:gd name="connsiteX81" fmla="*/ 1079673 w 1108348"/>
                <a:gd name="connsiteY81" fmla="*/ 226246 h 684634"/>
                <a:gd name="connsiteX82" fmla="*/ 1079673 w 1108348"/>
                <a:gd name="connsiteY82" fmla="*/ 177698 h 684634"/>
                <a:gd name="connsiteX83" fmla="*/ 1014843 w 1108348"/>
                <a:gd name="connsiteY83" fmla="*/ 95540 h 684634"/>
                <a:gd name="connsiteX84" fmla="*/ 544356 w 1108348"/>
                <a:gd name="connsiteY84" fmla="*/ 28320 h 684634"/>
                <a:gd name="connsiteX85" fmla="*/ 543265 w 1108348"/>
                <a:gd name="connsiteY85" fmla="*/ 0 h 684634"/>
                <a:gd name="connsiteX86" fmla="*/ 1022324 w 1108348"/>
                <a:gd name="connsiteY86" fmla="*/ 68154 h 684634"/>
                <a:gd name="connsiteX87" fmla="*/ 1108348 w 1108348"/>
                <a:gd name="connsiteY87" fmla="*/ 177698 h 684634"/>
                <a:gd name="connsiteX88" fmla="*/ 1108348 w 1108348"/>
                <a:gd name="connsiteY88" fmla="*/ 226246 h 684634"/>
                <a:gd name="connsiteX89" fmla="*/ 1012350 w 1108348"/>
                <a:gd name="connsiteY89" fmla="*/ 322097 h 684634"/>
                <a:gd name="connsiteX90" fmla="*/ 947519 w 1108348"/>
                <a:gd name="connsiteY90" fmla="*/ 322097 h 684634"/>
                <a:gd name="connsiteX91" fmla="*/ 851521 w 1108348"/>
                <a:gd name="connsiteY91" fmla="*/ 226246 h 684634"/>
                <a:gd name="connsiteX92" fmla="*/ 851521 w 1108348"/>
                <a:gd name="connsiteY92" fmla="*/ 225001 h 684634"/>
                <a:gd name="connsiteX93" fmla="*/ 850274 w 1108348"/>
                <a:gd name="connsiteY93" fmla="*/ 223756 h 684634"/>
                <a:gd name="connsiteX94" fmla="*/ 258074 w 1108348"/>
                <a:gd name="connsiteY94" fmla="*/ 222511 h 684634"/>
                <a:gd name="connsiteX95" fmla="*/ 258074 w 1108348"/>
                <a:gd name="connsiteY95" fmla="*/ 226246 h 684634"/>
                <a:gd name="connsiteX96" fmla="*/ 160829 w 1108348"/>
                <a:gd name="connsiteY96" fmla="*/ 322097 h 684634"/>
                <a:gd name="connsiteX97" fmla="*/ 97245 w 1108348"/>
                <a:gd name="connsiteY97" fmla="*/ 322097 h 684634"/>
                <a:gd name="connsiteX98" fmla="*/ 0 w 1108348"/>
                <a:gd name="connsiteY98" fmla="*/ 226246 h 684634"/>
                <a:gd name="connsiteX99" fmla="*/ 0 w 1108348"/>
                <a:gd name="connsiteY99" fmla="*/ 177698 h 684634"/>
                <a:gd name="connsiteX100" fmla="*/ 84778 w 1108348"/>
                <a:gd name="connsiteY100" fmla="*/ 68154 h 684634"/>
                <a:gd name="connsiteX101" fmla="*/ 543265 w 1108348"/>
                <a:gd name="connsiteY101" fmla="*/ 0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108348" h="684634">
                  <a:moveTo>
                    <a:pt x="685991" y="565037"/>
                  </a:moveTo>
                  <a:cubicBezTo>
                    <a:pt x="701321" y="565037"/>
                    <a:pt x="712818" y="577812"/>
                    <a:pt x="712818" y="593141"/>
                  </a:cubicBezTo>
                  <a:cubicBezTo>
                    <a:pt x="712818" y="607193"/>
                    <a:pt x="701321" y="618690"/>
                    <a:pt x="685991" y="618690"/>
                  </a:cubicBezTo>
                  <a:cubicBezTo>
                    <a:pt x="670662" y="618690"/>
                    <a:pt x="659165" y="607193"/>
                    <a:pt x="659165" y="593141"/>
                  </a:cubicBezTo>
                  <a:cubicBezTo>
                    <a:pt x="659165" y="577812"/>
                    <a:pt x="670662" y="565037"/>
                    <a:pt x="685991" y="565037"/>
                  </a:cubicBezTo>
                  <a:close/>
                  <a:moveTo>
                    <a:pt x="554159" y="565037"/>
                  </a:moveTo>
                  <a:cubicBezTo>
                    <a:pt x="568211" y="565037"/>
                    <a:pt x="580986" y="577812"/>
                    <a:pt x="580986" y="593141"/>
                  </a:cubicBezTo>
                  <a:cubicBezTo>
                    <a:pt x="580986" y="607193"/>
                    <a:pt x="568211" y="618690"/>
                    <a:pt x="554159" y="618690"/>
                  </a:cubicBezTo>
                  <a:cubicBezTo>
                    <a:pt x="538830" y="618690"/>
                    <a:pt x="527333" y="607193"/>
                    <a:pt x="527333" y="593141"/>
                  </a:cubicBezTo>
                  <a:cubicBezTo>
                    <a:pt x="527333" y="577812"/>
                    <a:pt x="538830" y="565037"/>
                    <a:pt x="554159" y="565037"/>
                  </a:cubicBezTo>
                  <a:close/>
                  <a:moveTo>
                    <a:pt x="427820" y="565037"/>
                  </a:moveTo>
                  <a:cubicBezTo>
                    <a:pt x="441872" y="565037"/>
                    <a:pt x="454647" y="577812"/>
                    <a:pt x="454647" y="593141"/>
                  </a:cubicBezTo>
                  <a:cubicBezTo>
                    <a:pt x="454647" y="607193"/>
                    <a:pt x="441872" y="618690"/>
                    <a:pt x="427820" y="618690"/>
                  </a:cubicBezTo>
                  <a:cubicBezTo>
                    <a:pt x="412491" y="618690"/>
                    <a:pt x="400994" y="607193"/>
                    <a:pt x="400994" y="593141"/>
                  </a:cubicBezTo>
                  <a:cubicBezTo>
                    <a:pt x="400994" y="577812"/>
                    <a:pt x="412491" y="565037"/>
                    <a:pt x="427820" y="565037"/>
                  </a:cubicBezTo>
                  <a:close/>
                  <a:moveTo>
                    <a:pt x="685991" y="471658"/>
                  </a:moveTo>
                  <a:cubicBezTo>
                    <a:pt x="701321" y="471658"/>
                    <a:pt x="712818" y="484142"/>
                    <a:pt x="712818" y="499123"/>
                  </a:cubicBezTo>
                  <a:cubicBezTo>
                    <a:pt x="712818" y="512856"/>
                    <a:pt x="701321" y="525340"/>
                    <a:pt x="685991" y="525340"/>
                  </a:cubicBezTo>
                  <a:cubicBezTo>
                    <a:pt x="670662" y="525340"/>
                    <a:pt x="659165" y="512856"/>
                    <a:pt x="659165" y="499123"/>
                  </a:cubicBezTo>
                  <a:cubicBezTo>
                    <a:pt x="659165" y="484142"/>
                    <a:pt x="670662" y="471658"/>
                    <a:pt x="685991" y="471658"/>
                  </a:cubicBezTo>
                  <a:close/>
                  <a:moveTo>
                    <a:pt x="554159" y="471658"/>
                  </a:moveTo>
                  <a:cubicBezTo>
                    <a:pt x="568211" y="471658"/>
                    <a:pt x="580986" y="484142"/>
                    <a:pt x="580986" y="499123"/>
                  </a:cubicBezTo>
                  <a:cubicBezTo>
                    <a:pt x="580986" y="512856"/>
                    <a:pt x="568211" y="525340"/>
                    <a:pt x="554159" y="525340"/>
                  </a:cubicBezTo>
                  <a:cubicBezTo>
                    <a:pt x="538830" y="525340"/>
                    <a:pt x="527333" y="512856"/>
                    <a:pt x="527333" y="499123"/>
                  </a:cubicBezTo>
                  <a:cubicBezTo>
                    <a:pt x="527333" y="484142"/>
                    <a:pt x="538830" y="471658"/>
                    <a:pt x="554159" y="471658"/>
                  </a:cubicBezTo>
                  <a:close/>
                  <a:moveTo>
                    <a:pt x="427820" y="471658"/>
                  </a:moveTo>
                  <a:cubicBezTo>
                    <a:pt x="441872" y="471658"/>
                    <a:pt x="454647" y="484142"/>
                    <a:pt x="454647" y="499123"/>
                  </a:cubicBezTo>
                  <a:cubicBezTo>
                    <a:pt x="454647" y="512856"/>
                    <a:pt x="441872" y="525340"/>
                    <a:pt x="427820" y="525340"/>
                  </a:cubicBezTo>
                  <a:cubicBezTo>
                    <a:pt x="412491" y="525340"/>
                    <a:pt x="400994" y="512856"/>
                    <a:pt x="400994" y="499123"/>
                  </a:cubicBezTo>
                  <a:cubicBezTo>
                    <a:pt x="400994" y="484142"/>
                    <a:pt x="412491" y="471658"/>
                    <a:pt x="427820" y="471658"/>
                  </a:cubicBezTo>
                  <a:close/>
                  <a:moveTo>
                    <a:pt x="685991" y="372784"/>
                  </a:moveTo>
                  <a:cubicBezTo>
                    <a:pt x="701321" y="372784"/>
                    <a:pt x="712818" y="384281"/>
                    <a:pt x="712818" y="399611"/>
                  </a:cubicBezTo>
                  <a:cubicBezTo>
                    <a:pt x="712818" y="413662"/>
                    <a:pt x="701321" y="426437"/>
                    <a:pt x="685991" y="426437"/>
                  </a:cubicBezTo>
                  <a:cubicBezTo>
                    <a:pt x="670662" y="426437"/>
                    <a:pt x="659165" y="413662"/>
                    <a:pt x="659165" y="399611"/>
                  </a:cubicBezTo>
                  <a:cubicBezTo>
                    <a:pt x="659165" y="384281"/>
                    <a:pt x="670662" y="372784"/>
                    <a:pt x="685991" y="372784"/>
                  </a:cubicBezTo>
                  <a:close/>
                  <a:moveTo>
                    <a:pt x="554159" y="372784"/>
                  </a:moveTo>
                  <a:cubicBezTo>
                    <a:pt x="568211" y="372784"/>
                    <a:pt x="580986" y="384281"/>
                    <a:pt x="580986" y="399611"/>
                  </a:cubicBezTo>
                  <a:cubicBezTo>
                    <a:pt x="580986" y="413662"/>
                    <a:pt x="568211" y="426437"/>
                    <a:pt x="554159" y="426437"/>
                  </a:cubicBezTo>
                  <a:cubicBezTo>
                    <a:pt x="538830" y="426437"/>
                    <a:pt x="527333" y="413662"/>
                    <a:pt x="527333" y="399611"/>
                  </a:cubicBezTo>
                  <a:cubicBezTo>
                    <a:pt x="527333" y="384281"/>
                    <a:pt x="538830" y="372784"/>
                    <a:pt x="554159" y="372784"/>
                  </a:cubicBezTo>
                  <a:close/>
                  <a:moveTo>
                    <a:pt x="427820" y="372784"/>
                  </a:moveTo>
                  <a:cubicBezTo>
                    <a:pt x="441872" y="372784"/>
                    <a:pt x="454647" y="384281"/>
                    <a:pt x="454647" y="399611"/>
                  </a:cubicBezTo>
                  <a:cubicBezTo>
                    <a:pt x="454647" y="413662"/>
                    <a:pt x="441872" y="426437"/>
                    <a:pt x="427820" y="426437"/>
                  </a:cubicBezTo>
                  <a:cubicBezTo>
                    <a:pt x="412491" y="426437"/>
                    <a:pt x="400994" y="413662"/>
                    <a:pt x="400994" y="399611"/>
                  </a:cubicBezTo>
                  <a:cubicBezTo>
                    <a:pt x="400994" y="384281"/>
                    <a:pt x="412491" y="372784"/>
                    <a:pt x="427820" y="372784"/>
                  </a:cubicBezTo>
                  <a:close/>
                  <a:moveTo>
                    <a:pt x="369722" y="258692"/>
                  </a:moveTo>
                  <a:cubicBezTo>
                    <a:pt x="341018" y="258692"/>
                    <a:pt x="316058" y="277428"/>
                    <a:pt x="307322" y="304908"/>
                  </a:cubicBezTo>
                  <a:lnTo>
                    <a:pt x="214969" y="604692"/>
                  </a:lnTo>
                  <a:cubicBezTo>
                    <a:pt x="211225" y="617183"/>
                    <a:pt x="213721" y="629674"/>
                    <a:pt x="221209" y="640916"/>
                  </a:cubicBezTo>
                  <a:cubicBezTo>
                    <a:pt x="228697" y="650908"/>
                    <a:pt x="239929" y="655905"/>
                    <a:pt x="252409" y="655905"/>
                  </a:cubicBezTo>
                  <a:lnTo>
                    <a:pt x="861436" y="655905"/>
                  </a:lnTo>
                  <a:cubicBezTo>
                    <a:pt x="872668" y="655905"/>
                    <a:pt x="885148" y="650908"/>
                    <a:pt x="892636" y="640916"/>
                  </a:cubicBezTo>
                  <a:cubicBezTo>
                    <a:pt x="900124" y="629674"/>
                    <a:pt x="901372" y="617183"/>
                    <a:pt x="898876" y="604692"/>
                  </a:cubicBezTo>
                  <a:lnTo>
                    <a:pt x="806524" y="304908"/>
                  </a:lnTo>
                  <a:cubicBezTo>
                    <a:pt x="797787" y="277428"/>
                    <a:pt x="772827" y="258692"/>
                    <a:pt x="742875" y="258692"/>
                  </a:cubicBezTo>
                  <a:close/>
                  <a:moveTo>
                    <a:pt x="369722" y="229962"/>
                  </a:moveTo>
                  <a:lnTo>
                    <a:pt x="742875" y="229962"/>
                  </a:lnTo>
                  <a:cubicBezTo>
                    <a:pt x="785307" y="229962"/>
                    <a:pt x="821500" y="256193"/>
                    <a:pt x="833980" y="296164"/>
                  </a:cubicBezTo>
                  <a:lnTo>
                    <a:pt x="926332" y="597197"/>
                  </a:lnTo>
                  <a:cubicBezTo>
                    <a:pt x="932572" y="617183"/>
                    <a:pt x="927580" y="639667"/>
                    <a:pt x="915100" y="657154"/>
                  </a:cubicBezTo>
                  <a:cubicBezTo>
                    <a:pt x="902620" y="674641"/>
                    <a:pt x="882652" y="684634"/>
                    <a:pt x="861436" y="684634"/>
                  </a:cubicBezTo>
                  <a:lnTo>
                    <a:pt x="252409" y="684634"/>
                  </a:lnTo>
                  <a:cubicBezTo>
                    <a:pt x="231193" y="684634"/>
                    <a:pt x="211225" y="674641"/>
                    <a:pt x="197497" y="657154"/>
                  </a:cubicBezTo>
                  <a:cubicBezTo>
                    <a:pt x="185017" y="639667"/>
                    <a:pt x="181273" y="617183"/>
                    <a:pt x="187513" y="597197"/>
                  </a:cubicBezTo>
                  <a:lnTo>
                    <a:pt x="279865" y="296164"/>
                  </a:lnTo>
                  <a:cubicBezTo>
                    <a:pt x="291097" y="256193"/>
                    <a:pt x="328538" y="229962"/>
                    <a:pt x="369722" y="229962"/>
                  </a:cubicBezTo>
                  <a:close/>
                  <a:moveTo>
                    <a:pt x="544356" y="28320"/>
                  </a:moveTo>
                  <a:cubicBezTo>
                    <a:pt x="390540" y="28320"/>
                    <a:pt x="239997" y="50726"/>
                    <a:pt x="93505" y="95540"/>
                  </a:cubicBezTo>
                  <a:cubicBezTo>
                    <a:pt x="56103" y="105498"/>
                    <a:pt x="28675" y="151557"/>
                    <a:pt x="28675" y="177698"/>
                  </a:cubicBezTo>
                  <a:lnTo>
                    <a:pt x="28675" y="226246"/>
                  </a:lnTo>
                  <a:cubicBezTo>
                    <a:pt x="28675" y="263591"/>
                    <a:pt x="59843" y="293467"/>
                    <a:pt x="97245" y="293467"/>
                  </a:cubicBezTo>
                  <a:lnTo>
                    <a:pt x="160829" y="293467"/>
                  </a:lnTo>
                  <a:cubicBezTo>
                    <a:pt x="198231" y="293467"/>
                    <a:pt x="229399" y="263591"/>
                    <a:pt x="229399" y="226246"/>
                  </a:cubicBezTo>
                  <a:lnTo>
                    <a:pt x="229399" y="222511"/>
                  </a:lnTo>
                  <a:cubicBezTo>
                    <a:pt x="229399" y="208818"/>
                    <a:pt x="238127" y="196370"/>
                    <a:pt x="253087" y="193880"/>
                  </a:cubicBezTo>
                  <a:cubicBezTo>
                    <a:pt x="349086" y="173963"/>
                    <a:pt x="446331" y="164005"/>
                    <a:pt x="544824" y="164005"/>
                  </a:cubicBezTo>
                  <a:cubicBezTo>
                    <a:pt x="647056" y="164005"/>
                    <a:pt x="751782" y="173963"/>
                    <a:pt x="855261" y="195125"/>
                  </a:cubicBezTo>
                  <a:cubicBezTo>
                    <a:pt x="870222" y="198860"/>
                    <a:pt x="880196" y="211308"/>
                    <a:pt x="880196" y="225001"/>
                  </a:cubicBezTo>
                  <a:lnTo>
                    <a:pt x="880196" y="226246"/>
                  </a:lnTo>
                  <a:cubicBezTo>
                    <a:pt x="880196" y="263591"/>
                    <a:pt x="910117" y="293467"/>
                    <a:pt x="947519" y="293467"/>
                  </a:cubicBezTo>
                  <a:lnTo>
                    <a:pt x="1012350" y="293467"/>
                  </a:lnTo>
                  <a:cubicBezTo>
                    <a:pt x="1049752" y="293467"/>
                    <a:pt x="1079673" y="263591"/>
                    <a:pt x="1079673" y="226246"/>
                  </a:cubicBezTo>
                  <a:lnTo>
                    <a:pt x="1079673" y="177698"/>
                  </a:lnTo>
                  <a:cubicBezTo>
                    <a:pt x="1079673" y="151557"/>
                    <a:pt x="1062219" y="107988"/>
                    <a:pt x="1014843" y="95540"/>
                  </a:cubicBezTo>
                  <a:cubicBezTo>
                    <a:pt x="855261" y="50726"/>
                    <a:pt x="698172" y="28320"/>
                    <a:pt x="544356" y="28320"/>
                  </a:cubicBezTo>
                  <a:close/>
                  <a:moveTo>
                    <a:pt x="543265" y="0"/>
                  </a:moveTo>
                  <a:cubicBezTo>
                    <a:pt x="700042" y="0"/>
                    <a:pt x="860248" y="22718"/>
                    <a:pt x="1022324" y="68154"/>
                  </a:cubicBezTo>
                  <a:cubicBezTo>
                    <a:pt x="1082167" y="83091"/>
                    <a:pt x="1108348" y="135374"/>
                    <a:pt x="1108348" y="177698"/>
                  </a:cubicBezTo>
                  <a:lnTo>
                    <a:pt x="1108348" y="226246"/>
                  </a:lnTo>
                  <a:cubicBezTo>
                    <a:pt x="1108348" y="279774"/>
                    <a:pt x="1065959" y="322097"/>
                    <a:pt x="1012350" y="322097"/>
                  </a:cubicBezTo>
                  <a:lnTo>
                    <a:pt x="947519" y="322097"/>
                  </a:lnTo>
                  <a:cubicBezTo>
                    <a:pt x="895156" y="322097"/>
                    <a:pt x="851521" y="279774"/>
                    <a:pt x="851521" y="226246"/>
                  </a:cubicBezTo>
                  <a:lnTo>
                    <a:pt x="851521" y="225001"/>
                  </a:lnTo>
                  <a:lnTo>
                    <a:pt x="850274" y="223756"/>
                  </a:lnTo>
                  <a:cubicBezTo>
                    <a:pt x="647056" y="182677"/>
                    <a:pt x="448825" y="181432"/>
                    <a:pt x="258074" y="222511"/>
                  </a:cubicBezTo>
                  <a:lnTo>
                    <a:pt x="258074" y="226246"/>
                  </a:lnTo>
                  <a:cubicBezTo>
                    <a:pt x="258074" y="279774"/>
                    <a:pt x="214439" y="322097"/>
                    <a:pt x="160829" y="322097"/>
                  </a:cubicBezTo>
                  <a:lnTo>
                    <a:pt x="97245" y="322097"/>
                  </a:lnTo>
                  <a:cubicBezTo>
                    <a:pt x="43636" y="322097"/>
                    <a:pt x="0" y="279774"/>
                    <a:pt x="0" y="226246"/>
                  </a:cubicBezTo>
                  <a:lnTo>
                    <a:pt x="0" y="177698"/>
                  </a:lnTo>
                  <a:cubicBezTo>
                    <a:pt x="0" y="137864"/>
                    <a:pt x="37402" y="81847"/>
                    <a:pt x="84778" y="68154"/>
                  </a:cubicBezTo>
                  <a:cubicBezTo>
                    <a:pt x="233140" y="22718"/>
                    <a:pt x="386488" y="0"/>
                    <a:pt x="5432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965523D-7311-1A4B-9AD5-14C38229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0346" y="7921267"/>
              <a:ext cx="1047922" cy="896511"/>
            </a:xfrm>
            <a:custGeom>
              <a:avLst/>
              <a:gdLst>
                <a:gd name="connsiteX0" fmla="*/ 361783 w 1047922"/>
                <a:gd name="connsiteY0" fmla="*/ 513801 h 896511"/>
                <a:gd name="connsiteX1" fmla="*/ 47406 w 1047922"/>
                <a:gd name="connsiteY1" fmla="*/ 867932 h 896511"/>
                <a:gd name="connsiteX2" fmla="*/ 48654 w 1047922"/>
                <a:gd name="connsiteY2" fmla="*/ 867932 h 896511"/>
                <a:gd name="connsiteX3" fmla="*/ 994279 w 1047922"/>
                <a:gd name="connsiteY3" fmla="*/ 867932 h 896511"/>
                <a:gd name="connsiteX4" fmla="*/ 682397 w 1047922"/>
                <a:gd name="connsiteY4" fmla="*/ 516286 h 896511"/>
                <a:gd name="connsiteX5" fmla="*/ 563882 w 1047922"/>
                <a:gd name="connsiteY5" fmla="*/ 583385 h 896511"/>
                <a:gd name="connsiteX6" fmla="*/ 522714 w 1047922"/>
                <a:gd name="connsiteY6" fmla="*/ 594568 h 896511"/>
                <a:gd name="connsiteX7" fmla="*/ 484040 w 1047922"/>
                <a:gd name="connsiteY7" fmla="*/ 583385 h 896511"/>
                <a:gd name="connsiteX8" fmla="*/ 415971 w 1047922"/>
                <a:gd name="connsiteY8" fmla="*/ 469297 h 896511"/>
                <a:gd name="connsiteX9" fmla="*/ 631950 w 1047922"/>
                <a:gd name="connsiteY9" fmla="*/ 469297 h 896511"/>
                <a:gd name="connsiteX10" fmla="*/ 646932 w 1047922"/>
                <a:gd name="connsiteY10" fmla="*/ 483029 h 896511"/>
                <a:gd name="connsiteX11" fmla="*/ 631950 w 1047922"/>
                <a:gd name="connsiteY11" fmla="*/ 495617 h 896511"/>
                <a:gd name="connsiteX12" fmla="*/ 415971 w 1047922"/>
                <a:gd name="connsiteY12" fmla="*/ 495617 h 896511"/>
                <a:gd name="connsiteX13" fmla="*/ 400990 w 1047922"/>
                <a:gd name="connsiteY13" fmla="*/ 483029 h 896511"/>
                <a:gd name="connsiteX14" fmla="*/ 415971 w 1047922"/>
                <a:gd name="connsiteY14" fmla="*/ 469297 h 896511"/>
                <a:gd name="connsiteX15" fmla="*/ 349997 w 1047922"/>
                <a:gd name="connsiteY15" fmla="*/ 408871 h 896511"/>
                <a:gd name="connsiteX16" fmla="*/ 688193 w 1047922"/>
                <a:gd name="connsiteY16" fmla="*/ 408871 h 896511"/>
                <a:gd name="connsiteX17" fmla="*/ 701870 w 1047922"/>
                <a:gd name="connsiteY17" fmla="*/ 421459 h 896511"/>
                <a:gd name="connsiteX18" fmla="*/ 688193 w 1047922"/>
                <a:gd name="connsiteY18" fmla="*/ 435192 h 896511"/>
                <a:gd name="connsiteX19" fmla="*/ 349997 w 1047922"/>
                <a:gd name="connsiteY19" fmla="*/ 435192 h 896511"/>
                <a:gd name="connsiteX20" fmla="*/ 335077 w 1047922"/>
                <a:gd name="connsiteY20" fmla="*/ 421459 h 896511"/>
                <a:gd name="connsiteX21" fmla="*/ 349997 w 1047922"/>
                <a:gd name="connsiteY21" fmla="*/ 408871 h 896511"/>
                <a:gd name="connsiteX22" fmla="*/ 227982 w 1047922"/>
                <a:gd name="connsiteY22" fmla="*/ 342955 h 896511"/>
                <a:gd name="connsiteX23" fmla="*/ 353026 w 1047922"/>
                <a:gd name="connsiteY23" fmla="*/ 342955 h 896511"/>
                <a:gd name="connsiteX24" fmla="*/ 366781 w 1047922"/>
                <a:gd name="connsiteY24" fmla="*/ 356688 h 896511"/>
                <a:gd name="connsiteX25" fmla="*/ 353026 w 1047922"/>
                <a:gd name="connsiteY25" fmla="*/ 369276 h 896511"/>
                <a:gd name="connsiteX26" fmla="*/ 227982 w 1047922"/>
                <a:gd name="connsiteY26" fmla="*/ 369276 h 896511"/>
                <a:gd name="connsiteX27" fmla="*/ 214227 w 1047922"/>
                <a:gd name="connsiteY27" fmla="*/ 356688 h 896511"/>
                <a:gd name="connsiteX28" fmla="*/ 227982 w 1047922"/>
                <a:gd name="connsiteY28" fmla="*/ 342955 h 896511"/>
                <a:gd name="connsiteX29" fmla="*/ 1017982 w 1047922"/>
                <a:gd name="connsiteY29" fmla="*/ 322446 h 896511"/>
                <a:gd name="connsiteX30" fmla="*/ 708595 w 1047922"/>
                <a:gd name="connsiteY30" fmla="*/ 501376 h 896511"/>
                <a:gd name="connsiteX31" fmla="*/ 1017982 w 1047922"/>
                <a:gd name="connsiteY31" fmla="*/ 850537 h 896511"/>
                <a:gd name="connsiteX32" fmla="*/ 1017982 w 1047922"/>
                <a:gd name="connsiteY32" fmla="*/ 848051 h 896511"/>
                <a:gd name="connsiteX33" fmla="*/ 28693 w 1047922"/>
                <a:gd name="connsiteY33" fmla="*/ 322446 h 896511"/>
                <a:gd name="connsiteX34" fmla="*/ 28693 w 1047922"/>
                <a:gd name="connsiteY34" fmla="*/ 845566 h 896511"/>
                <a:gd name="connsiteX35" fmla="*/ 335585 w 1047922"/>
                <a:gd name="connsiteY35" fmla="*/ 498890 h 896511"/>
                <a:gd name="connsiteX36" fmla="*/ 180891 w 1047922"/>
                <a:gd name="connsiteY36" fmla="*/ 312505 h 896511"/>
                <a:gd name="connsiteX37" fmla="*/ 152198 w 1047922"/>
                <a:gd name="connsiteY37" fmla="*/ 341084 h 896511"/>
                <a:gd name="connsiteX38" fmla="*/ 152198 w 1047922"/>
                <a:gd name="connsiteY38" fmla="*/ 359723 h 896511"/>
                <a:gd name="connsiteX39" fmla="*/ 365525 w 1047922"/>
                <a:gd name="connsiteY39" fmla="*/ 482737 h 896511"/>
                <a:gd name="connsiteX40" fmla="*/ 497763 w 1047922"/>
                <a:gd name="connsiteY40" fmla="*/ 558534 h 896511"/>
                <a:gd name="connsiteX41" fmla="*/ 550159 w 1047922"/>
                <a:gd name="connsiteY41" fmla="*/ 558534 h 896511"/>
                <a:gd name="connsiteX42" fmla="*/ 894477 w 1047922"/>
                <a:gd name="connsiteY42" fmla="*/ 359723 h 896511"/>
                <a:gd name="connsiteX43" fmla="*/ 894477 w 1047922"/>
                <a:gd name="connsiteY43" fmla="*/ 341084 h 896511"/>
                <a:gd name="connsiteX44" fmla="*/ 865784 w 1047922"/>
                <a:gd name="connsiteY44" fmla="*/ 312505 h 896511"/>
                <a:gd name="connsiteX45" fmla="*/ 522714 w 1047922"/>
                <a:gd name="connsiteY45" fmla="*/ 29200 h 896511"/>
                <a:gd name="connsiteX46" fmla="*/ 502753 w 1047922"/>
                <a:gd name="connsiteY46" fmla="*/ 34171 h 896511"/>
                <a:gd name="connsiteX47" fmla="*/ 43663 w 1047922"/>
                <a:gd name="connsiteY47" fmla="*/ 297595 h 896511"/>
                <a:gd name="connsiteX48" fmla="*/ 123505 w 1047922"/>
                <a:gd name="connsiteY48" fmla="*/ 344812 h 896511"/>
                <a:gd name="connsiteX49" fmla="*/ 123505 w 1047922"/>
                <a:gd name="connsiteY49" fmla="*/ 341084 h 896511"/>
                <a:gd name="connsiteX50" fmla="*/ 180891 w 1047922"/>
                <a:gd name="connsiteY50" fmla="*/ 283926 h 896511"/>
                <a:gd name="connsiteX51" fmla="*/ 865784 w 1047922"/>
                <a:gd name="connsiteY51" fmla="*/ 283926 h 896511"/>
                <a:gd name="connsiteX52" fmla="*/ 923170 w 1047922"/>
                <a:gd name="connsiteY52" fmla="*/ 341084 h 896511"/>
                <a:gd name="connsiteX53" fmla="*/ 923170 w 1047922"/>
                <a:gd name="connsiteY53" fmla="*/ 344812 h 896511"/>
                <a:gd name="connsiteX54" fmla="*/ 1004259 w 1047922"/>
                <a:gd name="connsiteY54" fmla="*/ 297595 h 896511"/>
                <a:gd name="connsiteX55" fmla="*/ 543922 w 1047922"/>
                <a:gd name="connsiteY55" fmla="*/ 34171 h 896511"/>
                <a:gd name="connsiteX56" fmla="*/ 522714 w 1047922"/>
                <a:gd name="connsiteY56" fmla="*/ 29200 h 896511"/>
                <a:gd name="connsiteX57" fmla="*/ 523337 w 1047922"/>
                <a:gd name="connsiteY57" fmla="*/ 0 h 896511"/>
                <a:gd name="connsiteX58" fmla="*/ 557644 w 1047922"/>
                <a:gd name="connsiteY58" fmla="*/ 9319 h 896511"/>
                <a:gd name="connsiteX59" fmla="*/ 1026714 w 1047922"/>
                <a:gd name="connsiteY59" fmla="*/ 278956 h 896511"/>
                <a:gd name="connsiteX60" fmla="*/ 1041685 w 1047922"/>
                <a:gd name="connsiteY60" fmla="*/ 292624 h 896511"/>
                <a:gd name="connsiteX61" fmla="*/ 1041685 w 1047922"/>
                <a:gd name="connsiteY61" fmla="*/ 293867 h 896511"/>
                <a:gd name="connsiteX62" fmla="*/ 1047922 w 1047922"/>
                <a:gd name="connsiteY62" fmla="*/ 313748 h 896511"/>
                <a:gd name="connsiteX63" fmla="*/ 1047922 w 1047922"/>
                <a:gd name="connsiteY63" fmla="*/ 848051 h 896511"/>
                <a:gd name="connsiteX64" fmla="*/ 998021 w 1047922"/>
                <a:gd name="connsiteY64" fmla="*/ 896511 h 896511"/>
                <a:gd name="connsiteX65" fmla="*/ 48654 w 1047922"/>
                <a:gd name="connsiteY65" fmla="*/ 896511 h 896511"/>
                <a:gd name="connsiteX66" fmla="*/ 14970 w 1047922"/>
                <a:gd name="connsiteY66" fmla="*/ 884086 h 896511"/>
                <a:gd name="connsiteX67" fmla="*/ 14970 w 1047922"/>
                <a:gd name="connsiteY67" fmla="*/ 882843 h 896511"/>
                <a:gd name="connsiteX68" fmla="*/ 13723 w 1047922"/>
                <a:gd name="connsiteY68" fmla="*/ 882843 h 896511"/>
                <a:gd name="connsiteX69" fmla="*/ 13723 w 1047922"/>
                <a:gd name="connsiteY69" fmla="*/ 881601 h 896511"/>
                <a:gd name="connsiteX70" fmla="*/ 12475 w 1047922"/>
                <a:gd name="connsiteY70" fmla="*/ 880358 h 896511"/>
                <a:gd name="connsiteX71" fmla="*/ 0 w 1047922"/>
                <a:gd name="connsiteY71" fmla="*/ 848051 h 896511"/>
                <a:gd name="connsiteX72" fmla="*/ 0 w 1047922"/>
                <a:gd name="connsiteY72" fmla="*/ 313748 h 896511"/>
                <a:gd name="connsiteX73" fmla="*/ 4990 w 1047922"/>
                <a:gd name="connsiteY73" fmla="*/ 293867 h 896511"/>
                <a:gd name="connsiteX74" fmla="*/ 4990 w 1047922"/>
                <a:gd name="connsiteY74" fmla="*/ 292624 h 896511"/>
                <a:gd name="connsiteX75" fmla="*/ 19960 w 1047922"/>
                <a:gd name="connsiteY75" fmla="*/ 278956 h 896511"/>
                <a:gd name="connsiteX76" fmla="*/ 489030 w 1047922"/>
                <a:gd name="connsiteY76" fmla="*/ 9319 h 896511"/>
                <a:gd name="connsiteX77" fmla="*/ 523337 w 1047922"/>
                <a:gd name="connsiteY77" fmla="*/ 0 h 89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47922" h="896511">
                  <a:moveTo>
                    <a:pt x="361783" y="513801"/>
                  </a:moveTo>
                  <a:lnTo>
                    <a:pt x="47406" y="867932"/>
                  </a:lnTo>
                  <a:lnTo>
                    <a:pt x="48654" y="867932"/>
                  </a:lnTo>
                  <a:lnTo>
                    <a:pt x="994279" y="867932"/>
                  </a:lnTo>
                  <a:lnTo>
                    <a:pt x="682397" y="516286"/>
                  </a:lnTo>
                  <a:lnTo>
                    <a:pt x="563882" y="583385"/>
                  </a:lnTo>
                  <a:cubicBezTo>
                    <a:pt x="551407" y="590840"/>
                    <a:pt x="537684" y="594568"/>
                    <a:pt x="522714" y="594568"/>
                  </a:cubicBezTo>
                  <a:cubicBezTo>
                    <a:pt x="508991" y="594568"/>
                    <a:pt x="495268" y="590840"/>
                    <a:pt x="484040" y="583385"/>
                  </a:cubicBezTo>
                  <a:close/>
                  <a:moveTo>
                    <a:pt x="415971" y="469297"/>
                  </a:moveTo>
                  <a:lnTo>
                    <a:pt x="631950" y="469297"/>
                  </a:lnTo>
                  <a:cubicBezTo>
                    <a:pt x="640689" y="469297"/>
                    <a:pt x="646932" y="476163"/>
                    <a:pt x="646932" y="483029"/>
                  </a:cubicBezTo>
                  <a:cubicBezTo>
                    <a:pt x="646932" y="491039"/>
                    <a:pt x="640689" y="495617"/>
                    <a:pt x="631950" y="495617"/>
                  </a:cubicBezTo>
                  <a:lnTo>
                    <a:pt x="415971" y="495617"/>
                  </a:lnTo>
                  <a:cubicBezTo>
                    <a:pt x="407232" y="495617"/>
                    <a:pt x="400990" y="491039"/>
                    <a:pt x="400990" y="483029"/>
                  </a:cubicBezTo>
                  <a:cubicBezTo>
                    <a:pt x="400990" y="476163"/>
                    <a:pt x="407232" y="469297"/>
                    <a:pt x="415971" y="469297"/>
                  </a:cubicBezTo>
                  <a:close/>
                  <a:moveTo>
                    <a:pt x="349997" y="408871"/>
                  </a:moveTo>
                  <a:lnTo>
                    <a:pt x="688193" y="408871"/>
                  </a:lnTo>
                  <a:cubicBezTo>
                    <a:pt x="695653" y="408871"/>
                    <a:pt x="701870" y="414593"/>
                    <a:pt x="701870" y="421459"/>
                  </a:cubicBezTo>
                  <a:cubicBezTo>
                    <a:pt x="701870" y="429470"/>
                    <a:pt x="695653" y="435192"/>
                    <a:pt x="688193" y="435192"/>
                  </a:cubicBezTo>
                  <a:lnTo>
                    <a:pt x="349997" y="435192"/>
                  </a:lnTo>
                  <a:cubicBezTo>
                    <a:pt x="341294" y="435192"/>
                    <a:pt x="335077" y="429470"/>
                    <a:pt x="335077" y="421459"/>
                  </a:cubicBezTo>
                  <a:cubicBezTo>
                    <a:pt x="335077" y="414593"/>
                    <a:pt x="341294" y="408871"/>
                    <a:pt x="349997" y="408871"/>
                  </a:cubicBezTo>
                  <a:close/>
                  <a:moveTo>
                    <a:pt x="227982" y="342955"/>
                  </a:moveTo>
                  <a:lnTo>
                    <a:pt x="353026" y="342955"/>
                  </a:lnTo>
                  <a:cubicBezTo>
                    <a:pt x="360528" y="342955"/>
                    <a:pt x="366781" y="349821"/>
                    <a:pt x="366781" y="356688"/>
                  </a:cubicBezTo>
                  <a:cubicBezTo>
                    <a:pt x="366781" y="363554"/>
                    <a:pt x="360528" y="369276"/>
                    <a:pt x="353026" y="369276"/>
                  </a:cubicBezTo>
                  <a:lnTo>
                    <a:pt x="227982" y="369276"/>
                  </a:lnTo>
                  <a:cubicBezTo>
                    <a:pt x="220479" y="369276"/>
                    <a:pt x="214227" y="363554"/>
                    <a:pt x="214227" y="356688"/>
                  </a:cubicBezTo>
                  <a:cubicBezTo>
                    <a:pt x="214227" y="349821"/>
                    <a:pt x="220479" y="342955"/>
                    <a:pt x="227982" y="342955"/>
                  </a:cubicBezTo>
                  <a:close/>
                  <a:moveTo>
                    <a:pt x="1017982" y="322446"/>
                  </a:moveTo>
                  <a:lnTo>
                    <a:pt x="708595" y="501376"/>
                  </a:lnTo>
                  <a:lnTo>
                    <a:pt x="1017982" y="850537"/>
                  </a:lnTo>
                  <a:cubicBezTo>
                    <a:pt x="1017982" y="850537"/>
                    <a:pt x="1017982" y="849294"/>
                    <a:pt x="1017982" y="848051"/>
                  </a:cubicBezTo>
                  <a:close/>
                  <a:moveTo>
                    <a:pt x="28693" y="322446"/>
                  </a:moveTo>
                  <a:lnTo>
                    <a:pt x="28693" y="845566"/>
                  </a:lnTo>
                  <a:lnTo>
                    <a:pt x="335585" y="498890"/>
                  </a:lnTo>
                  <a:close/>
                  <a:moveTo>
                    <a:pt x="180891" y="312505"/>
                  </a:moveTo>
                  <a:cubicBezTo>
                    <a:pt x="164674" y="312505"/>
                    <a:pt x="152198" y="324931"/>
                    <a:pt x="152198" y="341084"/>
                  </a:cubicBezTo>
                  <a:lnTo>
                    <a:pt x="152198" y="359723"/>
                  </a:lnTo>
                  <a:lnTo>
                    <a:pt x="365525" y="482737"/>
                  </a:lnTo>
                  <a:lnTo>
                    <a:pt x="497763" y="558534"/>
                  </a:lnTo>
                  <a:cubicBezTo>
                    <a:pt x="512734" y="567232"/>
                    <a:pt x="533941" y="567232"/>
                    <a:pt x="550159" y="558534"/>
                  </a:cubicBezTo>
                  <a:lnTo>
                    <a:pt x="894477" y="359723"/>
                  </a:lnTo>
                  <a:lnTo>
                    <a:pt x="894477" y="341084"/>
                  </a:lnTo>
                  <a:cubicBezTo>
                    <a:pt x="894477" y="324931"/>
                    <a:pt x="882001" y="312505"/>
                    <a:pt x="865784" y="312505"/>
                  </a:cubicBezTo>
                  <a:close/>
                  <a:moveTo>
                    <a:pt x="522714" y="29200"/>
                  </a:moveTo>
                  <a:cubicBezTo>
                    <a:pt x="516476" y="29200"/>
                    <a:pt x="508991" y="30443"/>
                    <a:pt x="502753" y="34171"/>
                  </a:cubicBezTo>
                  <a:lnTo>
                    <a:pt x="43663" y="297595"/>
                  </a:lnTo>
                  <a:lnTo>
                    <a:pt x="123505" y="344812"/>
                  </a:lnTo>
                  <a:lnTo>
                    <a:pt x="123505" y="341084"/>
                  </a:lnTo>
                  <a:cubicBezTo>
                    <a:pt x="123505" y="308778"/>
                    <a:pt x="148456" y="283926"/>
                    <a:pt x="180891" y="283926"/>
                  </a:cubicBezTo>
                  <a:lnTo>
                    <a:pt x="865784" y="283926"/>
                  </a:lnTo>
                  <a:cubicBezTo>
                    <a:pt x="898219" y="283926"/>
                    <a:pt x="923170" y="308778"/>
                    <a:pt x="923170" y="341084"/>
                  </a:cubicBezTo>
                  <a:lnTo>
                    <a:pt x="923170" y="344812"/>
                  </a:lnTo>
                  <a:lnTo>
                    <a:pt x="1004259" y="297595"/>
                  </a:lnTo>
                  <a:lnTo>
                    <a:pt x="543922" y="34171"/>
                  </a:lnTo>
                  <a:cubicBezTo>
                    <a:pt x="537684" y="30443"/>
                    <a:pt x="530199" y="29200"/>
                    <a:pt x="522714" y="29200"/>
                  </a:cubicBezTo>
                  <a:close/>
                  <a:moveTo>
                    <a:pt x="523337" y="0"/>
                  </a:moveTo>
                  <a:cubicBezTo>
                    <a:pt x="535189" y="0"/>
                    <a:pt x="547040" y="3107"/>
                    <a:pt x="557644" y="9319"/>
                  </a:cubicBezTo>
                  <a:lnTo>
                    <a:pt x="1026714" y="278956"/>
                  </a:lnTo>
                  <a:cubicBezTo>
                    <a:pt x="1034200" y="281441"/>
                    <a:pt x="1037942" y="286412"/>
                    <a:pt x="1041685" y="292624"/>
                  </a:cubicBezTo>
                  <a:cubicBezTo>
                    <a:pt x="1041685" y="293867"/>
                    <a:pt x="1041685" y="293867"/>
                    <a:pt x="1041685" y="293867"/>
                  </a:cubicBezTo>
                  <a:cubicBezTo>
                    <a:pt x="1045427" y="300080"/>
                    <a:pt x="1047922" y="306293"/>
                    <a:pt x="1047922" y="313748"/>
                  </a:cubicBezTo>
                  <a:lnTo>
                    <a:pt x="1047922" y="848051"/>
                  </a:lnTo>
                  <a:cubicBezTo>
                    <a:pt x="1047922" y="874145"/>
                    <a:pt x="1025467" y="896511"/>
                    <a:pt x="998021" y="896511"/>
                  </a:cubicBezTo>
                  <a:lnTo>
                    <a:pt x="48654" y="896511"/>
                  </a:lnTo>
                  <a:cubicBezTo>
                    <a:pt x="34931" y="896511"/>
                    <a:pt x="23703" y="891541"/>
                    <a:pt x="14970" y="884086"/>
                  </a:cubicBezTo>
                  <a:cubicBezTo>
                    <a:pt x="14970" y="884086"/>
                    <a:pt x="14970" y="884086"/>
                    <a:pt x="14970" y="882843"/>
                  </a:cubicBezTo>
                  <a:cubicBezTo>
                    <a:pt x="13723" y="882843"/>
                    <a:pt x="13723" y="882843"/>
                    <a:pt x="13723" y="882843"/>
                  </a:cubicBezTo>
                  <a:cubicBezTo>
                    <a:pt x="13723" y="882843"/>
                    <a:pt x="13723" y="882843"/>
                    <a:pt x="13723" y="881601"/>
                  </a:cubicBezTo>
                  <a:cubicBezTo>
                    <a:pt x="12475" y="881601"/>
                    <a:pt x="12475" y="881601"/>
                    <a:pt x="12475" y="880358"/>
                  </a:cubicBezTo>
                  <a:cubicBezTo>
                    <a:pt x="4990" y="872903"/>
                    <a:pt x="0" y="860477"/>
                    <a:pt x="0" y="848051"/>
                  </a:cubicBezTo>
                  <a:lnTo>
                    <a:pt x="0" y="313748"/>
                  </a:lnTo>
                  <a:cubicBezTo>
                    <a:pt x="0" y="306293"/>
                    <a:pt x="1248" y="300080"/>
                    <a:pt x="4990" y="293867"/>
                  </a:cubicBezTo>
                  <a:cubicBezTo>
                    <a:pt x="4990" y="293867"/>
                    <a:pt x="4990" y="293867"/>
                    <a:pt x="4990" y="292624"/>
                  </a:cubicBezTo>
                  <a:cubicBezTo>
                    <a:pt x="8733" y="286412"/>
                    <a:pt x="13723" y="281441"/>
                    <a:pt x="19960" y="278956"/>
                  </a:cubicBezTo>
                  <a:lnTo>
                    <a:pt x="489030" y="9319"/>
                  </a:lnTo>
                  <a:cubicBezTo>
                    <a:pt x="499634" y="3107"/>
                    <a:pt x="511486" y="0"/>
                    <a:pt x="523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A31784A5-5B22-1742-9FA1-7F477BA361DE}"/>
              </a:ext>
            </a:extLst>
          </p:cNvPr>
          <p:cNvSpPr/>
          <p:nvPr/>
        </p:nvSpPr>
        <p:spPr>
          <a:xfrm rot="16200000">
            <a:off x="14372312" y="3795627"/>
            <a:ext cx="1603969" cy="159847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2319BDB2-95EF-D944-8682-F6F1610ED4B5}"/>
              </a:ext>
            </a:extLst>
          </p:cNvPr>
          <p:cNvSpPr/>
          <p:nvPr/>
        </p:nvSpPr>
        <p:spPr>
          <a:xfrm rot="16200000">
            <a:off x="14372313" y="6152148"/>
            <a:ext cx="1603969" cy="159847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7" name="Round Same Side Corner Rectangle 26">
            <a:extLst>
              <a:ext uri="{FF2B5EF4-FFF2-40B4-BE49-F238E27FC236}">
                <a16:creationId xmlns:a16="http://schemas.microsoft.com/office/drawing/2014/main" id="{3178C699-E8E3-074F-87CE-032CFE86C22C}"/>
              </a:ext>
            </a:extLst>
          </p:cNvPr>
          <p:cNvSpPr/>
          <p:nvPr/>
        </p:nvSpPr>
        <p:spPr>
          <a:xfrm rot="16200000">
            <a:off x="14372314" y="8525143"/>
            <a:ext cx="1603969" cy="159847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17481909-0655-7E46-918D-D5542120AE89}"/>
              </a:ext>
            </a:extLst>
          </p:cNvPr>
          <p:cNvSpPr/>
          <p:nvPr/>
        </p:nvSpPr>
        <p:spPr>
          <a:xfrm rot="16200000">
            <a:off x="14372315" y="10887153"/>
            <a:ext cx="1603969" cy="159847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3A246-DEC1-F749-B07B-4A8BE510435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6D078-3FBC-0A49-B37E-5DC14AF6332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20FFF-44B9-FF4F-9816-F1E59D1FA937}"/>
              </a:ext>
            </a:extLst>
          </p:cNvPr>
          <p:cNvSpPr txBox="1"/>
          <p:nvPr/>
        </p:nvSpPr>
        <p:spPr>
          <a:xfrm>
            <a:off x="16303493" y="3766155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22897-E53C-5A41-B388-A58AC8A9400C}"/>
              </a:ext>
            </a:extLst>
          </p:cNvPr>
          <p:cNvSpPr txBox="1"/>
          <p:nvPr/>
        </p:nvSpPr>
        <p:spPr>
          <a:xfrm>
            <a:off x="16303494" y="4419074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99778-1A37-3B42-907C-CA60A3830577}"/>
              </a:ext>
            </a:extLst>
          </p:cNvPr>
          <p:cNvSpPr txBox="1"/>
          <p:nvPr/>
        </p:nvSpPr>
        <p:spPr>
          <a:xfrm>
            <a:off x="16303493" y="6124818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D38F7-3FE1-8549-8945-671068AA0341}"/>
              </a:ext>
            </a:extLst>
          </p:cNvPr>
          <p:cNvSpPr txBox="1"/>
          <p:nvPr/>
        </p:nvSpPr>
        <p:spPr>
          <a:xfrm>
            <a:off x="16303494" y="6777737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4A81C-3325-4D45-B08E-CEC194789E03}"/>
              </a:ext>
            </a:extLst>
          </p:cNvPr>
          <p:cNvSpPr txBox="1"/>
          <p:nvPr/>
        </p:nvSpPr>
        <p:spPr>
          <a:xfrm>
            <a:off x="16303493" y="8490057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8C873-0E90-A44F-9F07-1207AC439744}"/>
              </a:ext>
            </a:extLst>
          </p:cNvPr>
          <p:cNvSpPr txBox="1"/>
          <p:nvPr/>
        </p:nvSpPr>
        <p:spPr>
          <a:xfrm>
            <a:off x="16303494" y="9142976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B0DE-85C5-D245-B2D0-56B11BF863FF}"/>
              </a:ext>
            </a:extLst>
          </p:cNvPr>
          <p:cNvSpPr txBox="1"/>
          <p:nvPr/>
        </p:nvSpPr>
        <p:spPr>
          <a:xfrm>
            <a:off x="16303493" y="10848720"/>
            <a:ext cx="58341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64BBB-D601-5247-B405-76A984C24B93}"/>
              </a:ext>
            </a:extLst>
          </p:cNvPr>
          <p:cNvSpPr txBox="1"/>
          <p:nvPr/>
        </p:nvSpPr>
        <p:spPr>
          <a:xfrm>
            <a:off x="16303494" y="11501639"/>
            <a:ext cx="58341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553FC13-B993-214F-B0CC-76B9A876689F}"/>
              </a:ext>
            </a:extLst>
          </p:cNvPr>
          <p:cNvGrpSpPr/>
          <p:nvPr/>
        </p:nvGrpSpPr>
        <p:grpSpPr>
          <a:xfrm>
            <a:off x="10540908" y="6034045"/>
            <a:ext cx="3361744" cy="6399400"/>
            <a:chOff x="10540908" y="6034045"/>
            <a:chExt cx="3361744" cy="6399400"/>
          </a:xfrm>
        </p:grpSpPr>
        <p:sp>
          <p:nvSpPr>
            <p:cNvPr id="14" name="Freeform 352">
              <a:extLst>
                <a:ext uri="{FF2B5EF4-FFF2-40B4-BE49-F238E27FC236}">
                  <a16:creationId xmlns:a16="http://schemas.microsoft.com/office/drawing/2014/main" id="{54CBC4B3-7E74-0B45-A462-DCCF75D1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08" y="6034045"/>
              <a:ext cx="3361744" cy="6399400"/>
            </a:xfrm>
            <a:custGeom>
              <a:avLst/>
              <a:gdLst>
                <a:gd name="T0" fmla="*/ 2415 w 2698"/>
                <a:gd name="T1" fmla="*/ 5135 h 5136"/>
                <a:gd name="T2" fmla="*/ 282 w 2698"/>
                <a:gd name="T3" fmla="*/ 5135 h 5136"/>
                <a:gd name="T4" fmla="*/ 282 w 2698"/>
                <a:gd name="T5" fmla="*/ 5135 h 5136"/>
                <a:gd name="T6" fmla="*/ 0 w 2698"/>
                <a:gd name="T7" fmla="*/ 4854 h 5136"/>
                <a:gd name="T8" fmla="*/ 0 w 2698"/>
                <a:gd name="T9" fmla="*/ 282 h 5136"/>
                <a:gd name="T10" fmla="*/ 0 w 2698"/>
                <a:gd name="T11" fmla="*/ 282 h 5136"/>
                <a:gd name="T12" fmla="*/ 282 w 2698"/>
                <a:gd name="T13" fmla="*/ 0 h 5136"/>
                <a:gd name="T14" fmla="*/ 2415 w 2698"/>
                <a:gd name="T15" fmla="*/ 0 h 5136"/>
                <a:gd name="T16" fmla="*/ 2415 w 2698"/>
                <a:gd name="T17" fmla="*/ 0 h 5136"/>
                <a:gd name="T18" fmla="*/ 2697 w 2698"/>
                <a:gd name="T19" fmla="*/ 282 h 5136"/>
                <a:gd name="T20" fmla="*/ 2697 w 2698"/>
                <a:gd name="T21" fmla="*/ 4854 h 5136"/>
                <a:gd name="T22" fmla="*/ 2697 w 2698"/>
                <a:gd name="T23" fmla="*/ 4854 h 5136"/>
                <a:gd name="T24" fmla="*/ 2415 w 2698"/>
                <a:gd name="T25" fmla="*/ 5135 h 5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8" h="5136">
                  <a:moveTo>
                    <a:pt x="2415" y="5135"/>
                  </a:moveTo>
                  <a:lnTo>
                    <a:pt x="282" y="5135"/>
                  </a:lnTo>
                  <a:lnTo>
                    <a:pt x="282" y="5135"/>
                  </a:lnTo>
                  <a:cubicBezTo>
                    <a:pt x="127" y="5135"/>
                    <a:pt x="0" y="5009"/>
                    <a:pt x="0" y="4854"/>
                  </a:cubicBezTo>
                  <a:lnTo>
                    <a:pt x="0" y="282"/>
                  </a:lnTo>
                  <a:lnTo>
                    <a:pt x="0" y="282"/>
                  </a:lnTo>
                  <a:cubicBezTo>
                    <a:pt x="0" y="127"/>
                    <a:pt x="127" y="0"/>
                    <a:pt x="282" y="0"/>
                  </a:cubicBezTo>
                  <a:lnTo>
                    <a:pt x="2415" y="0"/>
                  </a:lnTo>
                  <a:lnTo>
                    <a:pt x="2415" y="0"/>
                  </a:lnTo>
                  <a:cubicBezTo>
                    <a:pt x="2570" y="0"/>
                    <a:pt x="2697" y="127"/>
                    <a:pt x="2697" y="282"/>
                  </a:cubicBezTo>
                  <a:lnTo>
                    <a:pt x="2697" y="4854"/>
                  </a:lnTo>
                  <a:lnTo>
                    <a:pt x="2697" y="4854"/>
                  </a:lnTo>
                  <a:cubicBezTo>
                    <a:pt x="2697" y="5009"/>
                    <a:pt x="2570" y="5135"/>
                    <a:pt x="2415" y="51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353">
              <a:extLst>
                <a:ext uri="{FF2B5EF4-FFF2-40B4-BE49-F238E27FC236}">
                  <a16:creationId xmlns:a16="http://schemas.microsoft.com/office/drawing/2014/main" id="{F96175FC-CA7F-D446-9566-307402A7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08" y="6034045"/>
              <a:ext cx="3361744" cy="6399400"/>
            </a:xfrm>
            <a:custGeom>
              <a:avLst/>
              <a:gdLst>
                <a:gd name="T0" fmla="*/ 2415 w 2698"/>
                <a:gd name="T1" fmla="*/ 5135 h 5136"/>
                <a:gd name="T2" fmla="*/ 282 w 2698"/>
                <a:gd name="T3" fmla="*/ 5135 h 5136"/>
                <a:gd name="T4" fmla="*/ 282 w 2698"/>
                <a:gd name="T5" fmla="*/ 5135 h 5136"/>
                <a:gd name="T6" fmla="*/ 0 w 2698"/>
                <a:gd name="T7" fmla="*/ 4854 h 5136"/>
                <a:gd name="T8" fmla="*/ 0 w 2698"/>
                <a:gd name="T9" fmla="*/ 282 h 5136"/>
                <a:gd name="T10" fmla="*/ 0 w 2698"/>
                <a:gd name="T11" fmla="*/ 282 h 5136"/>
                <a:gd name="T12" fmla="*/ 282 w 2698"/>
                <a:gd name="T13" fmla="*/ 0 h 5136"/>
                <a:gd name="T14" fmla="*/ 2415 w 2698"/>
                <a:gd name="T15" fmla="*/ 0 h 5136"/>
                <a:gd name="T16" fmla="*/ 2415 w 2698"/>
                <a:gd name="T17" fmla="*/ 0 h 5136"/>
                <a:gd name="T18" fmla="*/ 2697 w 2698"/>
                <a:gd name="T19" fmla="*/ 282 h 5136"/>
                <a:gd name="T20" fmla="*/ 2697 w 2698"/>
                <a:gd name="T21" fmla="*/ 4854 h 5136"/>
                <a:gd name="T22" fmla="*/ 2697 w 2698"/>
                <a:gd name="T23" fmla="*/ 4854 h 5136"/>
                <a:gd name="T24" fmla="*/ 2415 w 2698"/>
                <a:gd name="T25" fmla="*/ 5135 h 5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8" h="5136">
                  <a:moveTo>
                    <a:pt x="2415" y="5135"/>
                  </a:moveTo>
                  <a:lnTo>
                    <a:pt x="282" y="5135"/>
                  </a:lnTo>
                  <a:lnTo>
                    <a:pt x="282" y="5135"/>
                  </a:lnTo>
                  <a:cubicBezTo>
                    <a:pt x="127" y="5135"/>
                    <a:pt x="0" y="5009"/>
                    <a:pt x="0" y="4854"/>
                  </a:cubicBezTo>
                  <a:lnTo>
                    <a:pt x="0" y="282"/>
                  </a:lnTo>
                  <a:lnTo>
                    <a:pt x="0" y="282"/>
                  </a:lnTo>
                  <a:cubicBezTo>
                    <a:pt x="0" y="127"/>
                    <a:pt x="127" y="0"/>
                    <a:pt x="282" y="0"/>
                  </a:cubicBezTo>
                  <a:lnTo>
                    <a:pt x="2415" y="0"/>
                  </a:lnTo>
                  <a:lnTo>
                    <a:pt x="2415" y="0"/>
                  </a:lnTo>
                  <a:cubicBezTo>
                    <a:pt x="2570" y="0"/>
                    <a:pt x="2697" y="127"/>
                    <a:pt x="2697" y="282"/>
                  </a:cubicBezTo>
                  <a:lnTo>
                    <a:pt x="2697" y="4854"/>
                  </a:lnTo>
                  <a:lnTo>
                    <a:pt x="2697" y="4854"/>
                  </a:lnTo>
                  <a:cubicBezTo>
                    <a:pt x="2697" y="5009"/>
                    <a:pt x="2570" y="5135"/>
                    <a:pt x="2415" y="5135"/>
                  </a:cubicBezTo>
                </a:path>
              </a:pathLst>
            </a:custGeom>
            <a:noFill/>
            <a:ln w="36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354">
              <a:extLst>
                <a:ext uri="{FF2B5EF4-FFF2-40B4-BE49-F238E27FC236}">
                  <a16:creationId xmlns:a16="http://schemas.microsoft.com/office/drawing/2014/main" id="{49A9E822-045C-2044-B471-037B988A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181" y="6231795"/>
              <a:ext cx="2993709" cy="6003900"/>
            </a:xfrm>
            <a:custGeom>
              <a:avLst/>
              <a:gdLst>
                <a:gd name="T0" fmla="*/ 2229 w 2405"/>
                <a:gd name="T1" fmla="*/ 0 h 4820"/>
                <a:gd name="T2" fmla="*/ 1964 w 2405"/>
                <a:gd name="T3" fmla="*/ 0 h 4820"/>
                <a:gd name="T4" fmla="*/ 1964 w 2405"/>
                <a:gd name="T5" fmla="*/ 135 h 4820"/>
                <a:gd name="T6" fmla="*/ 1964 w 2405"/>
                <a:gd name="T7" fmla="*/ 135 h 4820"/>
                <a:gd name="T8" fmla="*/ 1854 w 2405"/>
                <a:gd name="T9" fmla="*/ 250 h 4820"/>
                <a:gd name="T10" fmla="*/ 549 w 2405"/>
                <a:gd name="T11" fmla="*/ 250 h 4820"/>
                <a:gd name="T12" fmla="*/ 549 w 2405"/>
                <a:gd name="T13" fmla="*/ 250 h 4820"/>
                <a:gd name="T14" fmla="*/ 440 w 2405"/>
                <a:gd name="T15" fmla="*/ 135 h 4820"/>
                <a:gd name="T16" fmla="*/ 440 w 2405"/>
                <a:gd name="T17" fmla="*/ 0 h 4820"/>
                <a:gd name="T18" fmla="*/ 173 w 2405"/>
                <a:gd name="T19" fmla="*/ 0 h 4820"/>
                <a:gd name="T20" fmla="*/ 173 w 2405"/>
                <a:gd name="T21" fmla="*/ 0 h 4820"/>
                <a:gd name="T22" fmla="*/ 0 w 2405"/>
                <a:gd name="T23" fmla="*/ 184 h 4820"/>
                <a:gd name="T24" fmla="*/ 0 w 2405"/>
                <a:gd name="T25" fmla="*/ 4635 h 4820"/>
                <a:gd name="T26" fmla="*/ 0 w 2405"/>
                <a:gd name="T27" fmla="*/ 4635 h 4820"/>
                <a:gd name="T28" fmla="*/ 173 w 2405"/>
                <a:gd name="T29" fmla="*/ 4819 h 4820"/>
                <a:gd name="T30" fmla="*/ 2229 w 2405"/>
                <a:gd name="T31" fmla="*/ 4819 h 4820"/>
                <a:gd name="T32" fmla="*/ 2229 w 2405"/>
                <a:gd name="T33" fmla="*/ 4819 h 4820"/>
                <a:gd name="T34" fmla="*/ 2404 w 2405"/>
                <a:gd name="T35" fmla="*/ 4635 h 4820"/>
                <a:gd name="T36" fmla="*/ 2404 w 2405"/>
                <a:gd name="T37" fmla="*/ 184 h 4820"/>
                <a:gd name="T38" fmla="*/ 2404 w 2405"/>
                <a:gd name="T39" fmla="*/ 184 h 4820"/>
                <a:gd name="T40" fmla="*/ 2229 w 2405"/>
                <a:gd name="T41" fmla="*/ 0 h 4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5" h="4820">
                  <a:moveTo>
                    <a:pt x="2229" y="0"/>
                  </a:moveTo>
                  <a:lnTo>
                    <a:pt x="1964" y="0"/>
                  </a:lnTo>
                  <a:lnTo>
                    <a:pt x="1964" y="135"/>
                  </a:lnTo>
                  <a:lnTo>
                    <a:pt x="1964" y="135"/>
                  </a:lnTo>
                  <a:cubicBezTo>
                    <a:pt x="1964" y="199"/>
                    <a:pt x="1915" y="250"/>
                    <a:pt x="1854" y="250"/>
                  </a:cubicBezTo>
                  <a:lnTo>
                    <a:pt x="549" y="250"/>
                  </a:lnTo>
                  <a:lnTo>
                    <a:pt x="549" y="250"/>
                  </a:lnTo>
                  <a:cubicBezTo>
                    <a:pt x="488" y="250"/>
                    <a:pt x="440" y="199"/>
                    <a:pt x="440" y="135"/>
                  </a:cubicBezTo>
                  <a:lnTo>
                    <a:pt x="440" y="0"/>
                  </a:lnTo>
                  <a:lnTo>
                    <a:pt x="173" y="0"/>
                  </a:lnTo>
                  <a:lnTo>
                    <a:pt x="173" y="0"/>
                  </a:lnTo>
                  <a:cubicBezTo>
                    <a:pt x="77" y="0"/>
                    <a:pt x="0" y="82"/>
                    <a:pt x="0" y="184"/>
                  </a:cubicBezTo>
                  <a:lnTo>
                    <a:pt x="0" y="4635"/>
                  </a:lnTo>
                  <a:lnTo>
                    <a:pt x="0" y="4635"/>
                  </a:lnTo>
                  <a:cubicBezTo>
                    <a:pt x="0" y="4736"/>
                    <a:pt x="77" y="4819"/>
                    <a:pt x="173" y="4819"/>
                  </a:cubicBezTo>
                  <a:lnTo>
                    <a:pt x="2229" y="4819"/>
                  </a:lnTo>
                  <a:lnTo>
                    <a:pt x="2229" y="4819"/>
                  </a:lnTo>
                  <a:cubicBezTo>
                    <a:pt x="2325" y="4819"/>
                    <a:pt x="2404" y="4736"/>
                    <a:pt x="2404" y="4635"/>
                  </a:cubicBezTo>
                  <a:lnTo>
                    <a:pt x="2404" y="184"/>
                  </a:lnTo>
                  <a:lnTo>
                    <a:pt x="2404" y="184"/>
                  </a:lnTo>
                  <a:cubicBezTo>
                    <a:pt x="2404" y="82"/>
                    <a:pt x="2325" y="0"/>
                    <a:pt x="2229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17" name="Freeform 355">
            <a:extLst>
              <a:ext uri="{FF2B5EF4-FFF2-40B4-BE49-F238E27FC236}">
                <a16:creationId xmlns:a16="http://schemas.microsoft.com/office/drawing/2014/main" id="{CD820984-F4B9-FA44-9DCA-AA7B64986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35" y="3836827"/>
            <a:ext cx="8239571" cy="7756181"/>
          </a:xfrm>
          <a:custGeom>
            <a:avLst/>
            <a:gdLst>
              <a:gd name="T0" fmla="*/ 2020 w 6614"/>
              <a:gd name="T1" fmla="*/ 6226 h 6227"/>
              <a:gd name="T2" fmla="*/ 2020 w 6614"/>
              <a:gd name="T3" fmla="*/ 6226 h 6227"/>
              <a:gd name="T4" fmla="*/ 0 w 6614"/>
              <a:gd name="T5" fmla="*/ 3240 h 6227"/>
              <a:gd name="T6" fmla="*/ 0 w 6614"/>
              <a:gd name="T7" fmla="*/ 3240 h 6227"/>
              <a:gd name="T8" fmla="*/ 3307 w 6614"/>
              <a:gd name="T9" fmla="*/ 0 h 6227"/>
              <a:gd name="T10" fmla="*/ 3307 w 6614"/>
              <a:gd name="T11" fmla="*/ 0 h 6227"/>
              <a:gd name="T12" fmla="*/ 6613 w 6614"/>
              <a:gd name="T13" fmla="*/ 3240 h 6227"/>
              <a:gd name="T14" fmla="*/ 6613 w 6614"/>
              <a:gd name="T15" fmla="*/ 3240 h 6227"/>
              <a:gd name="T16" fmla="*/ 4680 w 6614"/>
              <a:gd name="T17" fmla="*/ 6189 h 6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14" h="6227">
                <a:moveTo>
                  <a:pt x="2020" y="6226"/>
                </a:moveTo>
                <a:lnTo>
                  <a:pt x="2020" y="6226"/>
                </a:lnTo>
                <a:cubicBezTo>
                  <a:pt x="833" y="5734"/>
                  <a:pt x="0" y="4582"/>
                  <a:pt x="0" y="3240"/>
                </a:cubicBezTo>
                <a:lnTo>
                  <a:pt x="0" y="3240"/>
                </a:lnTo>
                <a:cubicBezTo>
                  <a:pt x="0" y="1451"/>
                  <a:pt x="1480" y="0"/>
                  <a:pt x="3307" y="0"/>
                </a:cubicBezTo>
                <a:lnTo>
                  <a:pt x="3307" y="0"/>
                </a:lnTo>
                <a:cubicBezTo>
                  <a:pt x="5133" y="0"/>
                  <a:pt x="6613" y="1451"/>
                  <a:pt x="6613" y="3240"/>
                </a:cubicBezTo>
                <a:lnTo>
                  <a:pt x="6613" y="3240"/>
                </a:lnTo>
                <a:cubicBezTo>
                  <a:pt x="6613" y="4549"/>
                  <a:pt x="5821" y="5677"/>
                  <a:pt x="4680" y="6189"/>
                </a:cubicBez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56">
            <a:extLst>
              <a:ext uri="{FF2B5EF4-FFF2-40B4-BE49-F238E27FC236}">
                <a16:creationId xmlns:a16="http://schemas.microsoft.com/office/drawing/2014/main" id="{1060EF54-4F0F-DB4F-A489-49A11E81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261" y="4204864"/>
            <a:ext cx="2098345" cy="1829183"/>
          </a:xfrm>
          <a:custGeom>
            <a:avLst/>
            <a:gdLst>
              <a:gd name="T0" fmla="*/ 952 w 1686"/>
              <a:gd name="T1" fmla="*/ 0 h 1468"/>
              <a:gd name="T2" fmla="*/ 952 w 1686"/>
              <a:gd name="T3" fmla="*/ 0 h 1468"/>
              <a:gd name="T4" fmla="*/ 219 w 1686"/>
              <a:gd name="T5" fmla="*/ 734 h 1468"/>
              <a:gd name="T6" fmla="*/ 219 w 1686"/>
              <a:gd name="T7" fmla="*/ 734 h 1468"/>
              <a:gd name="T8" fmla="*/ 260 w 1686"/>
              <a:gd name="T9" fmla="*/ 977 h 1468"/>
              <a:gd name="T10" fmla="*/ 0 w 1686"/>
              <a:gd name="T11" fmla="*/ 1236 h 1468"/>
              <a:gd name="T12" fmla="*/ 403 w 1686"/>
              <a:gd name="T13" fmla="*/ 1220 h 1468"/>
              <a:gd name="T14" fmla="*/ 403 w 1686"/>
              <a:gd name="T15" fmla="*/ 1220 h 1468"/>
              <a:gd name="T16" fmla="*/ 952 w 1686"/>
              <a:gd name="T17" fmla="*/ 1467 h 1468"/>
              <a:gd name="T18" fmla="*/ 952 w 1686"/>
              <a:gd name="T19" fmla="*/ 1467 h 1468"/>
              <a:gd name="T20" fmla="*/ 1685 w 1686"/>
              <a:gd name="T21" fmla="*/ 734 h 1468"/>
              <a:gd name="T22" fmla="*/ 1685 w 1686"/>
              <a:gd name="T23" fmla="*/ 734 h 1468"/>
              <a:gd name="T24" fmla="*/ 952 w 1686"/>
              <a:gd name="T25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6" h="1468">
                <a:moveTo>
                  <a:pt x="952" y="0"/>
                </a:moveTo>
                <a:lnTo>
                  <a:pt x="952" y="0"/>
                </a:lnTo>
                <a:cubicBezTo>
                  <a:pt x="547" y="0"/>
                  <a:pt x="219" y="329"/>
                  <a:pt x="219" y="734"/>
                </a:cubicBezTo>
                <a:lnTo>
                  <a:pt x="219" y="734"/>
                </a:lnTo>
                <a:cubicBezTo>
                  <a:pt x="219" y="819"/>
                  <a:pt x="234" y="901"/>
                  <a:pt x="260" y="977"/>
                </a:cubicBezTo>
                <a:lnTo>
                  <a:pt x="0" y="1236"/>
                </a:lnTo>
                <a:lnTo>
                  <a:pt x="403" y="1220"/>
                </a:lnTo>
                <a:lnTo>
                  <a:pt x="403" y="1220"/>
                </a:lnTo>
                <a:cubicBezTo>
                  <a:pt x="538" y="1371"/>
                  <a:pt x="734" y="1467"/>
                  <a:pt x="952" y="1467"/>
                </a:cubicBezTo>
                <a:lnTo>
                  <a:pt x="952" y="1467"/>
                </a:lnTo>
                <a:cubicBezTo>
                  <a:pt x="1357" y="1467"/>
                  <a:pt x="1685" y="1139"/>
                  <a:pt x="1685" y="734"/>
                </a:cubicBezTo>
                <a:lnTo>
                  <a:pt x="1685" y="734"/>
                </a:lnTo>
                <a:cubicBezTo>
                  <a:pt x="1685" y="329"/>
                  <a:pt x="1357" y="0"/>
                  <a:pt x="95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57">
            <a:extLst>
              <a:ext uri="{FF2B5EF4-FFF2-40B4-BE49-F238E27FC236}">
                <a16:creationId xmlns:a16="http://schemas.microsoft.com/office/drawing/2014/main" id="{90E19500-18D7-564D-8C6D-9C956840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248" y="7813790"/>
            <a:ext cx="2098345" cy="1829187"/>
          </a:xfrm>
          <a:custGeom>
            <a:avLst/>
            <a:gdLst>
              <a:gd name="T0" fmla="*/ 952 w 1686"/>
              <a:gd name="T1" fmla="*/ 0 h 1467"/>
              <a:gd name="T2" fmla="*/ 952 w 1686"/>
              <a:gd name="T3" fmla="*/ 0 h 1467"/>
              <a:gd name="T4" fmla="*/ 219 w 1686"/>
              <a:gd name="T5" fmla="*/ 733 h 1467"/>
              <a:gd name="T6" fmla="*/ 219 w 1686"/>
              <a:gd name="T7" fmla="*/ 733 h 1467"/>
              <a:gd name="T8" fmla="*/ 261 w 1686"/>
              <a:gd name="T9" fmla="*/ 976 h 1467"/>
              <a:gd name="T10" fmla="*/ 0 w 1686"/>
              <a:gd name="T11" fmla="*/ 1235 h 1467"/>
              <a:gd name="T12" fmla="*/ 404 w 1686"/>
              <a:gd name="T13" fmla="*/ 1219 h 1467"/>
              <a:gd name="T14" fmla="*/ 404 w 1686"/>
              <a:gd name="T15" fmla="*/ 1219 h 1467"/>
              <a:gd name="T16" fmla="*/ 952 w 1686"/>
              <a:gd name="T17" fmla="*/ 1466 h 1467"/>
              <a:gd name="T18" fmla="*/ 952 w 1686"/>
              <a:gd name="T19" fmla="*/ 1466 h 1467"/>
              <a:gd name="T20" fmla="*/ 1685 w 1686"/>
              <a:gd name="T21" fmla="*/ 733 h 1467"/>
              <a:gd name="T22" fmla="*/ 1685 w 1686"/>
              <a:gd name="T23" fmla="*/ 733 h 1467"/>
              <a:gd name="T24" fmla="*/ 952 w 1686"/>
              <a:gd name="T25" fmla="*/ 0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6" h="1467">
                <a:moveTo>
                  <a:pt x="952" y="0"/>
                </a:moveTo>
                <a:lnTo>
                  <a:pt x="952" y="0"/>
                </a:lnTo>
                <a:cubicBezTo>
                  <a:pt x="548" y="0"/>
                  <a:pt x="219" y="328"/>
                  <a:pt x="219" y="733"/>
                </a:cubicBezTo>
                <a:lnTo>
                  <a:pt x="219" y="733"/>
                </a:lnTo>
                <a:cubicBezTo>
                  <a:pt x="219" y="818"/>
                  <a:pt x="234" y="900"/>
                  <a:pt x="261" y="976"/>
                </a:cubicBezTo>
                <a:lnTo>
                  <a:pt x="0" y="1235"/>
                </a:lnTo>
                <a:lnTo>
                  <a:pt x="404" y="1219"/>
                </a:lnTo>
                <a:lnTo>
                  <a:pt x="404" y="1219"/>
                </a:lnTo>
                <a:cubicBezTo>
                  <a:pt x="538" y="1370"/>
                  <a:pt x="734" y="1466"/>
                  <a:pt x="952" y="1466"/>
                </a:cubicBezTo>
                <a:lnTo>
                  <a:pt x="952" y="1466"/>
                </a:lnTo>
                <a:cubicBezTo>
                  <a:pt x="1357" y="1466"/>
                  <a:pt x="1685" y="1138"/>
                  <a:pt x="1685" y="733"/>
                </a:cubicBezTo>
                <a:lnTo>
                  <a:pt x="1685" y="733"/>
                </a:lnTo>
                <a:cubicBezTo>
                  <a:pt x="1685" y="328"/>
                  <a:pt x="1357" y="0"/>
                  <a:pt x="95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58">
            <a:extLst>
              <a:ext uri="{FF2B5EF4-FFF2-40B4-BE49-F238E27FC236}">
                <a16:creationId xmlns:a16="http://schemas.microsoft.com/office/drawing/2014/main" id="{921167E5-C2AE-D642-B709-AD83A8F6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466" y="4204864"/>
            <a:ext cx="2103835" cy="1829183"/>
          </a:xfrm>
          <a:custGeom>
            <a:avLst/>
            <a:gdLst>
              <a:gd name="T0" fmla="*/ 733 w 1687"/>
              <a:gd name="T1" fmla="*/ 0 h 1468"/>
              <a:gd name="T2" fmla="*/ 733 w 1687"/>
              <a:gd name="T3" fmla="*/ 0 h 1468"/>
              <a:gd name="T4" fmla="*/ 1466 w 1687"/>
              <a:gd name="T5" fmla="*/ 734 h 1468"/>
              <a:gd name="T6" fmla="*/ 1466 w 1687"/>
              <a:gd name="T7" fmla="*/ 734 h 1468"/>
              <a:gd name="T8" fmla="*/ 1424 w 1687"/>
              <a:gd name="T9" fmla="*/ 977 h 1468"/>
              <a:gd name="T10" fmla="*/ 1686 w 1687"/>
              <a:gd name="T11" fmla="*/ 1236 h 1468"/>
              <a:gd name="T12" fmla="*/ 1281 w 1687"/>
              <a:gd name="T13" fmla="*/ 1220 h 1468"/>
              <a:gd name="T14" fmla="*/ 1281 w 1687"/>
              <a:gd name="T15" fmla="*/ 1220 h 1468"/>
              <a:gd name="T16" fmla="*/ 733 w 1687"/>
              <a:gd name="T17" fmla="*/ 1467 h 1468"/>
              <a:gd name="T18" fmla="*/ 733 w 1687"/>
              <a:gd name="T19" fmla="*/ 1467 h 1468"/>
              <a:gd name="T20" fmla="*/ 0 w 1687"/>
              <a:gd name="T21" fmla="*/ 734 h 1468"/>
              <a:gd name="T22" fmla="*/ 0 w 1687"/>
              <a:gd name="T23" fmla="*/ 734 h 1468"/>
              <a:gd name="T24" fmla="*/ 733 w 1687"/>
              <a:gd name="T25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7" h="1468">
                <a:moveTo>
                  <a:pt x="733" y="0"/>
                </a:moveTo>
                <a:lnTo>
                  <a:pt x="733" y="0"/>
                </a:lnTo>
                <a:cubicBezTo>
                  <a:pt x="1138" y="0"/>
                  <a:pt x="1466" y="329"/>
                  <a:pt x="1466" y="734"/>
                </a:cubicBezTo>
                <a:lnTo>
                  <a:pt x="1466" y="734"/>
                </a:lnTo>
                <a:cubicBezTo>
                  <a:pt x="1466" y="819"/>
                  <a:pt x="1452" y="901"/>
                  <a:pt x="1424" y="977"/>
                </a:cubicBezTo>
                <a:lnTo>
                  <a:pt x="1686" y="1236"/>
                </a:lnTo>
                <a:lnTo>
                  <a:pt x="1281" y="1220"/>
                </a:lnTo>
                <a:lnTo>
                  <a:pt x="1281" y="1220"/>
                </a:lnTo>
                <a:cubicBezTo>
                  <a:pt x="1147" y="1371"/>
                  <a:pt x="951" y="1467"/>
                  <a:pt x="733" y="1467"/>
                </a:cubicBezTo>
                <a:lnTo>
                  <a:pt x="733" y="1467"/>
                </a:lnTo>
                <a:cubicBezTo>
                  <a:pt x="328" y="1467"/>
                  <a:pt x="0" y="1139"/>
                  <a:pt x="0" y="734"/>
                </a:cubicBezTo>
                <a:lnTo>
                  <a:pt x="0" y="734"/>
                </a:lnTo>
                <a:cubicBezTo>
                  <a:pt x="0" y="329"/>
                  <a:pt x="328" y="0"/>
                  <a:pt x="7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59">
            <a:extLst>
              <a:ext uri="{FF2B5EF4-FFF2-40B4-BE49-F238E27FC236}">
                <a16:creationId xmlns:a16="http://schemas.microsoft.com/office/drawing/2014/main" id="{2F28EC4F-067D-B844-9939-2B1D2BA9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6054" y="7813790"/>
            <a:ext cx="2103839" cy="1829187"/>
          </a:xfrm>
          <a:custGeom>
            <a:avLst/>
            <a:gdLst>
              <a:gd name="T0" fmla="*/ 733 w 1687"/>
              <a:gd name="T1" fmla="*/ 0 h 1467"/>
              <a:gd name="T2" fmla="*/ 733 w 1687"/>
              <a:gd name="T3" fmla="*/ 0 h 1467"/>
              <a:gd name="T4" fmla="*/ 1466 w 1687"/>
              <a:gd name="T5" fmla="*/ 733 h 1467"/>
              <a:gd name="T6" fmla="*/ 1466 w 1687"/>
              <a:gd name="T7" fmla="*/ 733 h 1467"/>
              <a:gd name="T8" fmla="*/ 1424 w 1687"/>
              <a:gd name="T9" fmla="*/ 976 h 1467"/>
              <a:gd name="T10" fmla="*/ 1686 w 1687"/>
              <a:gd name="T11" fmla="*/ 1235 h 1467"/>
              <a:gd name="T12" fmla="*/ 1281 w 1687"/>
              <a:gd name="T13" fmla="*/ 1219 h 1467"/>
              <a:gd name="T14" fmla="*/ 1281 w 1687"/>
              <a:gd name="T15" fmla="*/ 1219 h 1467"/>
              <a:gd name="T16" fmla="*/ 733 w 1687"/>
              <a:gd name="T17" fmla="*/ 1466 h 1467"/>
              <a:gd name="T18" fmla="*/ 733 w 1687"/>
              <a:gd name="T19" fmla="*/ 1466 h 1467"/>
              <a:gd name="T20" fmla="*/ 0 w 1687"/>
              <a:gd name="T21" fmla="*/ 733 h 1467"/>
              <a:gd name="T22" fmla="*/ 0 w 1687"/>
              <a:gd name="T23" fmla="*/ 733 h 1467"/>
              <a:gd name="T24" fmla="*/ 733 w 1687"/>
              <a:gd name="T25" fmla="*/ 0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7" h="1467">
                <a:moveTo>
                  <a:pt x="733" y="0"/>
                </a:moveTo>
                <a:lnTo>
                  <a:pt x="733" y="0"/>
                </a:lnTo>
                <a:cubicBezTo>
                  <a:pt x="1138" y="0"/>
                  <a:pt x="1466" y="328"/>
                  <a:pt x="1466" y="733"/>
                </a:cubicBezTo>
                <a:lnTo>
                  <a:pt x="1466" y="733"/>
                </a:lnTo>
                <a:cubicBezTo>
                  <a:pt x="1466" y="818"/>
                  <a:pt x="1451" y="900"/>
                  <a:pt x="1424" y="976"/>
                </a:cubicBezTo>
                <a:lnTo>
                  <a:pt x="1686" y="1235"/>
                </a:lnTo>
                <a:lnTo>
                  <a:pt x="1281" y="1219"/>
                </a:lnTo>
                <a:lnTo>
                  <a:pt x="1281" y="1219"/>
                </a:lnTo>
                <a:cubicBezTo>
                  <a:pt x="1147" y="1370"/>
                  <a:pt x="951" y="1466"/>
                  <a:pt x="733" y="1466"/>
                </a:cubicBezTo>
                <a:lnTo>
                  <a:pt x="733" y="1466"/>
                </a:lnTo>
                <a:cubicBezTo>
                  <a:pt x="328" y="1466"/>
                  <a:pt x="0" y="1138"/>
                  <a:pt x="0" y="733"/>
                </a:cubicBezTo>
                <a:lnTo>
                  <a:pt x="0" y="733"/>
                </a:lnTo>
                <a:cubicBezTo>
                  <a:pt x="0" y="328"/>
                  <a:pt x="328" y="0"/>
                  <a:pt x="7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54F5765-ECD7-F94C-A514-8AD50549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033" y="8194549"/>
            <a:ext cx="1031445" cy="1002253"/>
          </a:xfrm>
          <a:custGeom>
            <a:avLst/>
            <a:gdLst>
              <a:gd name="connsiteX0" fmla="*/ 714347 w 1031445"/>
              <a:gd name="connsiteY0" fmla="*/ 739618 h 1002253"/>
              <a:gd name="connsiteX1" fmla="*/ 620715 w 1031445"/>
              <a:gd name="connsiteY1" fmla="*/ 833770 h 1002253"/>
              <a:gd name="connsiteX2" fmla="*/ 620715 w 1031445"/>
              <a:gd name="connsiteY2" fmla="*/ 948983 h 1002253"/>
              <a:gd name="connsiteX3" fmla="*/ 645684 w 1031445"/>
              <a:gd name="connsiteY3" fmla="*/ 976237 h 1002253"/>
              <a:gd name="connsiteX4" fmla="*/ 977763 w 1031445"/>
              <a:gd name="connsiteY4" fmla="*/ 976237 h 1002253"/>
              <a:gd name="connsiteX5" fmla="*/ 1003979 w 1031445"/>
              <a:gd name="connsiteY5" fmla="*/ 948983 h 1002253"/>
              <a:gd name="connsiteX6" fmla="*/ 1003979 w 1031445"/>
              <a:gd name="connsiteY6" fmla="*/ 833770 h 1002253"/>
              <a:gd name="connsiteX7" fmla="*/ 909100 w 1031445"/>
              <a:gd name="connsiteY7" fmla="*/ 739618 h 1002253"/>
              <a:gd name="connsiteX8" fmla="*/ 121097 w 1031445"/>
              <a:gd name="connsiteY8" fmla="*/ 739618 h 1002253"/>
              <a:gd name="connsiteX9" fmla="*/ 26217 w 1031445"/>
              <a:gd name="connsiteY9" fmla="*/ 833770 h 1002253"/>
              <a:gd name="connsiteX10" fmla="*/ 26217 w 1031445"/>
              <a:gd name="connsiteY10" fmla="*/ 948983 h 1002253"/>
              <a:gd name="connsiteX11" fmla="*/ 53682 w 1031445"/>
              <a:gd name="connsiteY11" fmla="*/ 976237 h 1002253"/>
              <a:gd name="connsiteX12" fmla="*/ 384513 w 1031445"/>
              <a:gd name="connsiteY12" fmla="*/ 976237 h 1002253"/>
              <a:gd name="connsiteX13" fmla="*/ 411978 w 1031445"/>
              <a:gd name="connsiteY13" fmla="*/ 948983 h 1002253"/>
              <a:gd name="connsiteX14" fmla="*/ 411978 w 1031445"/>
              <a:gd name="connsiteY14" fmla="*/ 833770 h 1002253"/>
              <a:gd name="connsiteX15" fmla="*/ 317098 w 1031445"/>
              <a:gd name="connsiteY15" fmla="*/ 739618 h 1002253"/>
              <a:gd name="connsiteX16" fmla="*/ 714347 w 1031445"/>
              <a:gd name="connsiteY16" fmla="*/ 712363 h 1002253"/>
              <a:gd name="connsiteX17" fmla="*/ 909100 w 1031445"/>
              <a:gd name="connsiteY17" fmla="*/ 712363 h 1002253"/>
              <a:gd name="connsiteX18" fmla="*/ 1031445 w 1031445"/>
              <a:gd name="connsiteY18" fmla="*/ 833770 h 1002253"/>
              <a:gd name="connsiteX19" fmla="*/ 1031445 w 1031445"/>
              <a:gd name="connsiteY19" fmla="*/ 948983 h 1002253"/>
              <a:gd name="connsiteX20" fmla="*/ 977763 w 1031445"/>
              <a:gd name="connsiteY20" fmla="*/ 1002253 h 1002253"/>
              <a:gd name="connsiteX21" fmla="*/ 645684 w 1031445"/>
              <a:gd name="connsiteY21" fmla="*/ 1002253 h 1002253"/>
              <a:gd name="connsiteX22" fmla="*/ 593250 w 1031445"/>
              <a:gd name="connsiteY22" fmla="*/ 948983 h 1002253"/>
              <a:gd name="connsiteX23" fmla="*/ 593250 w 1031445"/>
              <a:gd name="connsiteY23" fmla="*/ 833770 h 1002253"/>
              <a:gd name="connsiteX24" fmla="*/ 714347 w 1031445"/>
              <a:gd name="connsiteY24" fmla="*/ 712363 h 1002253"/>
              <a:gd name="connsiteX25" fmla="*/ 121097 w 1031445"/>
              <a:gd name="connsiteY25" fmla="*/ 712363 h 1002253"/>
              <a:gd name="connsiteX26" fmla="*/ 317098 w 1031445"/>
              <a:gd name="connsiteY26" fmla="*/ 712363 h 1002253"/>
              <a:gd name="connsiteX27" fmla="*/ 438195 w 1031445"/>
              <a:gd name="connsiteY27" fmla="*/ 833770 h 1002253"/>
              <a:gd name="connsiteX28" fmla="*/ 438195 w 1031445"/>
              <a:gd name="connsiteY28" fmla="*/ 948983 h 1002253"/>
              <a:gd name="connsiteX29" fmla="*/ 384513 w 1031445"/>
              <a:gd name="connsiteY29" fmla="*/ 1002253 h 1002253"/>
              <a:gd name="connsiteX30" fmla="*/ 53682 w 1031445"/>
              <a:gd name="connsiteY30" fmla="*/ 1002253 h 1002253"/>
              <a:gd name="connsiteX31" fmla="*/ 0 w 1031445"/>
              <a:gd name="connsiteY31" fmla="*/ 948983 h 1002253"/>
              <a:gd name="connsiteX32" fmla="*/ 0 w 1031445"/>
              <a:gd name="connsiteY32" fmla="*/ 833770 h 1002253"/>
              <a:gd name="connsiteX33" fmla="*/ 121097 w 1031445"/>
              <a:gd name="connsiteY33" fmla="*/ 712363 h 1002253"/>
              <a:gd name="connsiteX34" fmla="*/ 583748 w 1031445"/>
              <a:gd name="connsiteY34" fmla="*/ 559829 h 1002253"/>
              <a:gd name="connsiteX35" fmla="*/ 592978 w 1031445"/>
              <a:gd name="connsiteY35" fmla="*/ 563650 h 1002253"/>
              <a:gd name="connsiteX36" fmla="*/ 621284 w 1031445"/>
              <a:gd name="connsiteY36" fmla="*/ 594220 h 1002253"/>
              <a:gd name="connsiteX37" fmla="*/ 623746 w 1031445"/>
              <a:gd name="connsiteY37" fmla="*/ 598041 h 1002253"/>
              <a:gd name="connsiteX38" fmla="*/ 624976 w 1031445"/>
              <a:gd name="connsiteY38" fmla="*/ 599315 h 1002253"/>
              <a:gd name="connsiteX39" fmla="*/ 624976 w 1031445"/>
              <a:gd name="connsiteY39" fmla="*/ 601863 h 1002253"/>
              <a:gd name="connsiteX40" fmla="*/ 624976 w 1031445"/>
              <a:gd name="connsiteY40" fmla="*/ 603136 h 1002253"/>
              <a:gd name="connsiteX41" fmla="*/ 623746 w 1031445"/>
              <a:gd name="connsiteY41" fmla="*/ 608231 h 1002253"/>
              <a:gd name="connsiteX42" fmla="*/ 622515 w 1031445"/>
              <a:gd name="connsiteY42" fmla="*/ 612053 h 1002253"/>
              <a:gd name="connsiteX43" fmla="*/ 621284 w 1031445"/>
              <a:gd name="connsiteY43" fmla="*/ 613326 h 1002253"/>
              <a:gd name="connsiteX44" fmla="*/ 592978 w 1031445"/>
              <a:gd name="connsiteY44" fmla="*/ 641349 h 1002253"/>
              <a:gd name="connsiteX45" fmla="*/ 583133 w 1031445"/>
              <a:gd name="connsiteY45" fmla="*/ 645170 h 1002253"/>
              <a:gd name="connsiteX46" fmla="*/ 574518 w 1031445"/>
              <a:gd name="connsiteY46" fmla="*/ 641349 h 1002253"/>
              <a:gd name="connsiteX47" fmla="*/ 574518 w 1031445"/>
              <a:gd name="connsiteY47" fmla="*/ 622243 h 1002253"/>
              <a:gd name="connsiteX48" fmla="*/ 579441 w 1031445"/>
              <a:gd name="connsiteY48" fmla="*/ 617148 h 1002253"/>
              <a:gd name="connsiteX49" fmla="*/ 414529 w 1031445"/>
              <a:gd name="connsiteY49" fmla="*/ 617148 h 1002253"/>
              <a:gd name="connsiteX50" fmla="*/ 400991 w 1031445"/>
              <a:gd name="connsiteY50" fmla="*/ 603136 h 1002253"/>
              <a:gd name="connsiteX51" fmla="*/ 414529 w 1031445"/>
              <a:gd name="connsiteY51" fmla="*/ 589125 h 1002253"/>
              <a:gd name="connsiteX52" fmla="*/ 579441 w 1031445"/>
              <a:gd name="connsiteY52" fmla="*/ 589125 h 1002253"/>
              <a:gd name="connsiteX53" fmla="*/ 574518 w 1031445"/>
              <a:gd name="connsiteY53" fmla="*/ 584030 h 1002253"/>
              <a:gd name="connsiteX54" fmla="*/ 574518 w 1031445"/>
              <a:gd name="connsiteY54" fmla="*/ 563650 h 1002253"/>
              <a:gd name="connsiteX55" fmla="*/ 583748 w 1031445"/>
              <a:gd name="connsiteY55" fmla="*/ 559829 h 1002253"/>
              <a:gd name="connsiteX56" fmla="*/ 442219 w 1031445"/>
              <a:gd name="connsiteY56" fmla="*/ 471940 h 1002253"/>
              <a:gd name="connsiteX57" fmla="*/ 451449 w 1031445"/>
              <a:gd name="connsiteY57" fmla="*/ 475761 h 1002253"/>
              <a:gd name="connsiteX58" fmla="*/ 451449 w 1031445"/>
              <a:gd name="connsiteY58" fmla="*/ 494867 h 1002253"/>
              <a:gd name="connsiteX59" fmla="*/ 445296 w 1031445"/>
              <a:gd name="connsiteY59" fmla="*/ 501236 h 1002253"/>
              <a:gd name="connsiteX60" fmla="*/ 612669 w 1031445"/>
              <a:gd name="connsiteY60" fmla="*/ 501236 h 1002253"/>
              <a:gd name="connsiteX61" fmla="*/ 624976 w 1031445"/>
              <a:gd name="connsiteY61" fmla="*/ 515247 h 1002253"/>
              <a:gd name="connsiteX62" fmla="*/ 612669 w 1031445"/>
              <a:gd name="connsiteY62" fmla="*/ 529259 h 1002253"/>
              <a:gd name="connsiteX63" fmla="*/ 445296 w 1031445"/>
              <a:gd name="connsiteY63" fmla="*/ 529259 h 1002253"/>
              <a:gd name="connsiteX64" fmla="*/ 451449 w 1031445"/>
              <a:gd name="connsiteY64" fmla="*/ 534354 h 1002253"/>
              <a:gd name="connsiteX65" fmla="*/ 451449 w 1031445"/>
              <a:gd name="connsiteY65" fmla="*/ 553460 h 1002253"/>
              <a:gd name="connsiteX66" fmla="*/ 441604 w 1031445"/>
              <a:gd name="connsiteY66" fmla="*/ 557281 h 1002253"/>
              <a:gd name="connsiteX67" fmla="*/ 432989 w 1031445"/>
              <a:gd name="connsiteY67" fmla="*/ 553460 h 1002253"/>
              <a:gd name="connsiteX68" fmla="*/ 404683 w 1031445"/>
              <a:gd name="connsiteY68" fmla="*/ 525437 h 1002253"/>
              <a:gd name="connsiteX69" fmla="*/ 404683 w 1031445"/>
              <a:gd name="connsiteY69" fmla="*/ 524164 h 1002253"/>
              <a:gd name="connsiteX70" fmla="*/ 402222 w 1031445"/>
              <a:gd name="connsiteY70" fmla="*/ 520342 h 1002253"/>
              <a:gd name="connsiteX71" fmla="*/ 400991 w 1031445"/>
              <a:gd name="connsiteY71" fmla="*/ 520342 h 1002253"/>
              <a:gd name="connsiteX72" fmla="*/ 400991 w 1031445"/>
              <a:gd name="connsiteY72" fmla="*/ 515247 h 1002253"/>
              <a:gd name="connsiteX73" fmla="*/ 400991 w 1031445"/>
              <a:gd name="connsiteY73" fmla="*/ 513974 h 1002253"/>
              <a:gd name="connsiteX74" fmla="*/ 400991 w 1031445"/>
              <a:gd name="connsiteY74" fmla="*/ 511426 h 1002253"/>
              <a:gd name="connsiteX75" fmla="*/ 402222 w 1031445"/>
              <a:gd name="connsiteY75" fmla="*/ 508879 h 1002253"/>
              <a:gd name="connsiteX76" fmla="*/ 404683 w 1031445"/>
              <a:gd name="connsiteY76" fmla="*/ 505057 h 1002253"/>
              <a:gd name="connsiteX77" fmla="*/ 432989 w 1031445"/>
              <a:gd name="connsiteY77" fmla="*/ 475761 h 1002253"/>
              <a:gd name="connsiteX78" fmla="*/ 442219 w 1031445"/>
              <a:gd name="connsiteY78" fmla="*/ 471940 h 1002253"/>
              <a:gd name="connsiteX79" fmla="*/ 811715 w 1031445"/>
              <a:gd name="connsiteY79" fmla="*/ 447468 h 1002253"/>
              <a:gd name="connsiteX80" fmla="*/ 707504 w 1031445"/>
              <a:gd name="connsiteY80" fmla="*/ 552435 h 1002253"/>
              <a:gd name="connsiteX81" fmla="*/ 811715 w 1031445"/>
              <a:gd name="connsiteY81" fmla="*/ 656152 h 1002253"/>
              <a:gd name="connsiteX82" fmla="*/ 917182 w 1031445"/>
              <a:gd name="connsiteY82" fmla="*/ 552435 h 1002253"/>
              <a:gd name="connsiteX83" fmla="*/ 811715 w 1031445"/>
              <a:gd name="connsiteY83" fmla="*/ 447468 h 1002253"/>
              <a:gd name="connsiteX84" fmla="*/ 224589 w 1031445"/>
              <a:gd name="connsiteY84" fmla="*/ 447468 h 1002253"/>
              <a:gd name="connsiteX85" fmla="*/ 119622 w 1031445"/>
              <a:gd name="connsiteY85" fmla="*/ 552435 h 1002253"/>
              <a:gd name="connsiteX86" fmla="*/ 224589 w 1031445"/>
              <a:gd name="connsiteY86" fmla="*/ 656152 h 1002253"/>
              <a:gd name="connsiteX87" fmla="*/ 328306 w 1031445"/>
              <a:gd name="connsiteY87" fmla="*/ 552435 h 1002253"/>
              <a:gd name="connsiteX88" fmla="*/ 224589 w 1031445"/>
              <a:gd name="connsiteY88" fmla="*/ 447468 h 1002253"/>
              <a:gd name="connsiteX89" fmla="*/ 811715 w 1031445"/>
              <a:gd name="connsiteY89" fmla="*/ 421226 h 1002253"/>
              <a:gd name="connsiteX90" fmla="*/ 943548 w 1031445"/>
              <a:gd name="connsiteY90" fmla="*/ 552435 h 1002253"/>
              <a:gd name="connsiteX91" fmla="*/ 811715 w 1031445"/>
              <a:gd name="connsiteY91" fmla="*/ 683643 h 1002253"/>
              <a:gd name="connsiteX92" fmla="*/ 681137 w 1031445"/>
              <a:gd name="connsiteY92" fmla="*/ 552435 h 1002253"/>
              <a:gd name="connsiteX93" fmla="*/ 811715 w 1031445"/>
              <a:gd name="connsiteY93" fmla="*/ 421226 h 1002253"/>
              <a:gd name="connsiteX94" fmla="*/ 224589 w 1031445"/>
              <a:gd name="connsiteY94" fmla="*/ 421226 h 1002253"/>
              <a:gd name="connsiteX95" fmla="*/ 355797 w 1031445"/>
              <a:gd name="connsiteY95" fmla="*/ 552435 h 1002253"/>
              <a:gd name="connsiteX96" fmla="*/ 224589 w 1031445"/>
              <a:gd name="connsiteY96" fmla="*/ 683643 h 1002253"/>
              <a:gd name="connsiteX97" fmla="*/ 93380 w 1031445"/>
              <a:gd name="connsiteY97" fmla="*/ 552435 h 1002253"/>
              <a:gd name="connsiteX98" fmla="*/ 224589 w 1031445"/>
              <a:gd name="connsiteY98" fmla="*/ 421226 h 1002253"/>
              <a:gd name="connsiteX99" fmla="*/ 452600 w 1031445"/>
              <a:gd name="connsiteY99" fmla="*/ 130929 h 1002253"/>
              <a:gd name="connsiteX100" fmla="*/ 320977 w 1031445"/>
              <a:gd name="connsiteY100" fmla="*/ 163165 h 1002253"/>
              <a:gd name="connsiteX101" fmla="*/ 319735 w 1031445"/>
              <a:gd name="connsiteY101" fmla="*/ 164405 h 1002253"/>
              <a:gd name="connsiteX102" fmla="*/ 278758 w 1031445"/>
              <a:gd name="connsiteY102" fmla="*/ 210279 h 1002253"/>
              <a:gd name="connsiteX103" fmla="*/ 278758 w 1031445"/>
              <a:gd name="connsiteY103" fmla="*/ 304508 h 1002253"/>
              <a:gd name="connsiteX104" fmla="*/ 325944 w 1031445"/>
              <a:gd name="connsiteY104" fmla="*/ 351622 h 1002253"/>
              <a:gd name="connsiteX105" fmla="*/ 334636 w 1031445"/>
              <a:gd name="connsiteY105" fmla="*/ 351622 h 1002253"/>
              <a:gd name="connsiteX106" fmla="*/ 347053 w 1031445"/>
              <a:gd name="connsiteY106" fmla="*/ 359062 h 1002253"/>
              <a:gd name="connsiteX107" fmla="*/ 366921 w 1031445"/>
              <a:gd name="connsiteY107" fmla="*/ 399977 h 1002253"/>
              <a:gd name="connsiteX108" fmla="*/ 374371 w 1031445"/>
              <a:gd name="connsiteY108" fmla="*/ 404936 h 1002253"/>
              <a:gd name="connsiteX109" fmla="*/ 383063 w 1031445"/>
              <a:gd name="connsiteY109" fmla="*/ 402457 h 1002253"/>
              <a:gd name="connsiteX110" fmla="*/ 430249 w 1031445"/>
              <a:gd name="connsiteY110" fmla="*/ 355342 h 1002253"/>
              <a:gd name="connsiteX111" fmla="*/ 438941 w 1031445"/>
              <a:gd name="connsiteY111" fmla="*/ 351622 h 1002253"/>
              <a:gd name="connsiteX112" fmla="*/ 614024 w 1031445"/>
              <a:gd name="connsiteY112" fmla="*/ 351622 h 1002253"/>
              <a:gd name="connsiteX113" fmla="*/ 661209 w 1031445"/>
              <a:gd name="connsiteY113" fmla="*/ 304508 h 1002253"/>
              <a:gd name="connsiteX114" fmla="*/ 661209 w 1031445"/>
              <a:gd name="connsiteY114" fmla="*/ 302028 h 1002253"/>
              <a:gd name="connsiteX115" fmla="*/ 512202 w 1031445"/>
              <a:gd name="connsiteY115" fmla="*/ 302028 h 1002253"/>
              <a:gd name="connsiteX116" fmla="*/ 452600 w 1031445"/>
              <a:gd name="connsiteY116" fmla="*/ 226397 h 1002253"/>
              <a:gd name="connsiteX117" fmla="*/ 793104 w 1031445"/>
              <a:gd name="connsiteY117" fmla="*/ 130098 h 1002253"/>
              <a:gd name="connsiteX118" fmla="*/ 822673 w 1031445"/>
              <a:gd name="connsiteY118" fmla="*/ 156369 h 1002253"/>
              <a:gd name="connsiteX119" fmla="*/ 793104 w 1031445"/>
              <a:gd name="connsiteY119" fmla="*/ 183834 h 1002253"/>
              <a:gd name="connsiteX120" fmla="*/ 763534 w 1031445"/>
              <a:gd name="connsiteY120" fmla="*/ 156369 h 1002253"/>
              <a:gd name="connsiteX121" fmla="*/ 793104 w 1031445"/>
              <a:gd name="connsiteY121" fmla="*/ 130098 h 1002253"/>
              <a:gd name="connsiteX122" fmla="*/ 683243 w 1031445"/>
              <a:gd name="connsiteY122" fmla="*/ 130098 h 1002253"/>
              <a:gd name="connsiteX123" fmla="*/ 712812 w 1031445"/>
              <a:gd name="connsiteY123" fmla="*/ 156369 h 1002253"/>
              <a:gd name="connsiteX124" fmla="*/ 683243 w 1031445"/>
              <a:gd name="connsiteY124" fmla="*/ 183834 h 1002253"/>
              <a:gd name="connsiteX125" fmla="*/ 653673 w 1031445"/>
              <a:gd name="connsiteY125" fmla="*/ 156369 h 1002253"/>
              <a:gd name="connsiteX126" fmla="*/ 683243 w 1031445"/>
              <a:gd name="connsiteY126" fmla="*/ 130098 h 1002253"/>
              <a:gd name="connsiteX127" fmla="*/ 567887 w 1031445"/>
              <a:gd name="connsiteY127" fmla="*/ 130098 h 1002253"/>
              <a:gd name="connsiteX128" fmla="*/ 597454 w 1031445"/>
              <a:gd name="connsiteY128" fmla="*/ 156369 h 1002253"/>
              <a:gd name="connsiteX129" fmla="*/ 567887 w 1031445"/>
              <a:gd name="connsiteY129" fmla="*/ 183834 h 1002253"/>
              <a:gd name="connsiteX130" fmla="*/ 538319 w 1031445"/>
              <a:gd name="connsiteY130" fmla="*/ 156369 h 1002253"/>
              <a:gd name="connsiteX131" fmla="*/ 567887 w 1031445"/>
              <a:gd name="connsiteY131" fmla="*/ 130098 h 1002253"/>
              <a:gd name="connsiteX132" fmla="*/ 512202 w 1031445"/>
              <a:gd name="connsiteY132" fmla="*/ 25541 h 1002253"/>
              <a:gd name="connsiteX133" fmla="*/ 497302 w 1031445"/>
              <a:gd name="connsiteY133" fmla="*/ 32980 h 1002253"/>
              <a:gd name="connsiteX134" fmla="*/ 479918 w 1031445"/>
              <a:gd name="connsiteY134" fmla="*/ 73895 h 1002253"/>
              <a:gd name="connsiteX135" fmla="*/ 479918 w 1031445"/>
              <a:gd name="connsiteY135" fmla="*/ 226397 h 1002253"/>
              <a:gd name="connsiteX136" fmla="*/ 512202 w 1031445"/>
              <a:gd name="connsiteY136" fmla="*/ 275991 h 1002253"/>
              <a:gd name="connsiteX137" fmla="*/ 755580 w 1031445"/>
              <a:gd name="connsiteY137" fmla="*/ 275991 h 1002253"/>
              <a:gd name="connsiteX138" fmla="*/ 765514 w 1031445"/>
              <a:gd name="connsiteY138" fmla="*/ 280951 h 1002253"/>
              <a:gd name="connsiteX139" fmla="*/ 797799 w 1031445"/>
              <a:gd name="connsiteY139" fmla="*/ 323106 h 1002253"/>
              <a:gd name="connsiteX140" fmla="*/ 802766 w 1031445"/>
              <a:gd name="connsiteY140" fmla="*/ 325586 h 1002253"/>
              <a:gd name="connsiteX141" fmla="*/ 807733 w 1031445"/>
              <a:gd name="connsiteY141" fmla="*/ 321866 h 1002253"/>
              <a:gd name="connsiteX142" fmla="*/ 821392 w 1031445"/>
              <a:gd name="connsiteY142" fmla="*/ 283431 h 1002253"/>
              <a:gd name="connsiteX143" fmla="*/ 833809 w 1031445"/>
              <a:gd name="connsiteY143" fmla="*/ 275991 h 1002253"/>
              <a:gd name="connsiteX144" fmla="*/ 841259 w 1031445"/>
              <a:gd name="connsiteY144" fmla="*/ 275991 h 1002253"/>
              <a:gd name="connsiteX145" fmla="*/ 872302 w 1031445"/>
              <a:gd name="connsiteY145" fmla="*/ 226397 h 1002253"/>
              <a:gd name="connsiteX146" fmla="*/ 872302 w 1031445"/>
              <a:gd name="connsiteY146" fmla="*/ 130929 h 1002253"/>
              <a:gd name="connsiteX147" fmla="*/ 843743 w 1031445"/>
              <a:gd name="connsiteY147" fmla="*/ 81334 h 1002253"/>
              <a:gd name="connsiteX148" fmla="*/ 515928 w 1031445"/>
              <a:gd name="connsiteY148" fmla="*/ 26780 h 1002253"/>
              <a:gd name="connsiteX149" fmla="*/ 512202 w 1031445"/>
              <a:gd name="connsiteY149" fmla="*/ 25541 h 1002253"/>
              <a:gd name="connsiteX150" fmla="*/ 520894 w 1031445"/>
              <a:gd name="connsiteY150" fmla="*/ 743 h 1002253"/>
              <a:gd name="connsiteX151" fmla="*/ 848710 w 1031445"/>
              <a:gd name="connsiteY151" fmla="*/ 55297 h 1002253"/>
              <a:gd name="connsiteX152" fmla="*/ 899620 w 1031445"/>
              <a:gd name="connsiteY152" fmla="*/ 130929 h 1002253"/>
              <a:gd name="connsiteX153" fmla="*/ 899620 w 1031445"/>
              <a:gd name="connsiteY153" fmla="*/ 226397 h 1002253"/>
              <a:gd name="connsiteX154" fmla="*/ 842501 w 1031445"/>
              <a:gd name="connsiteY154" fmla="*/ 302028 h 1002253"/>
              <a:gd name="connsiteX155" fmla="*/ 832567 w 1031445"/>
              <a:gd name="connsiteY155" fmla="*/ 331785 h 1002253"/>
              <a:gd name="connsiteX156" fmla="*/ 806491 w 1031445"/>
              <a:gd name="connsiteY156" fmla="*/ 351622 h 1002253"/>
              <a:gd name="connsiteX157" fmla="*/ 801524 w 1031445"/>
              <a:gd name="connsiteY157" fmla="*/ 352862 h 1002253"/>
              <a:gd name="connsiteX158" fmla="*/ 776690 w 1031445"/>
              <a:gd name="connsiteY158" fmla="*/ 339224 h 1002253"/>
              <a:gd name="connsiteX159" fmla="*/ 748130 w 1031445"/>
              <a:gd name="connsiteY159" fmla="*/ 302028 h 1002253"/>
              <a:gd name="connsiteX160" fmla="*/ 688527 w 1031445"/>
              <a:gd name="connsiteY160" fmla="*/ 302028 h 1002253"/>
              <a:gd name="connsiteX161" fmla="*/ 688527 w 1031445"/>
              <a:gd name="connsiteY161" fmla="*/ 304508 h 1002253"/>
              <a:gd name="connsiteX162" fmla="*/ 614024 w 1031445"/>
              <a:gd name="connsiteY162" fmla="*/ 378899 h 1002253"/>
              <a:gd name="connsiteX163" fmla="*/ 443908 w 1031445"/>
              <a:gd name="connsiteY163" fmla="*/ 378899 h 1002253"/>
              <a:gd name="connsiteX164" fmla="*/ 401689 w 1031445"/>
              <a:gd name="connsiteY164" fmla="*/ 421054 h 1002253"/>
              <a:gd name="connsiteX165" fmla="*/ 375613 w 1031445"/>
              <a:gd name="connsiteY165" fmla="*/ 430973 h 1002253"/>
              <a:gd name="connsiteX166" fmla="*/ 369404 w 1031445"/>
              <a:gd name="connsiteY166" fmla="*/ 430973 h 1002253"/>
              <a:gd name="connsiteX167" fmla="*/ 343328 w 1031445"/>
              <a:gd name="connsiteY167" fmla="*/ 411135 h 1002253"/>
              <a:gd name="connsiteX168" fmla="*/ 327185 w 1031445"/>
              <a:gd name="connsiteY168" fmla="*/ 378899 h 1002253"/>
              <a:gd name="connsiteX169" fmla="*/ 325944 w 1031445"/>
              <a:gd name="connsiteY169" fmla="*/ 378899 h 1002253"/>
              <a:gd name="connsiteX170" fmla="*/ 252682 w 1031445"/>
              <a:gd name="connsiteY170" fmla="*/ 304508 h 1002253"/>
              <a:gd name="connsiteX171" fmla="*/ 252682 w 1031445"/>
              <a:gd name="connsiteY171" fmla="*/ 210279 h 1002253"/>
              <a:gd name="connsiteX172" fmla="*/ 316010 w 1031445"/>
              <a:gd name="connsiteY172" fmla="*/ 137128 h 1002253"/>
              <a:gd name="connsiteX173" fmla="*/ 452600 w 1031445"/>
              <a:gd name="connsiteY173" fmla="*/ 103651 h 1002253"/>
              <a:gd name="connsiteX174" fmla="*/ 452600 w 1031445"/>
              <a:gd name="connsiteY174" fmla="*/ 73895 h 1002253"/>
              <a:gd name="connsiteX175" fmla="*/ 478676 w 1031445"/>
              <a:gd name="connsiteY175" fmla="*/ 11902 h 1002253"/>
              <a:gd name="connsiteX176" fmla="*/ 520894 w 1031445"/>
              <a:gd name="connsiteY176" fmla="*/ 743 h 100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031445" h="1002253">
                <a:moveTo>
                  <a:pt x="714347" y="739618"/>
                </a:moveTo>
                <a:cubicBezTo>
                  <a:pt x="661913" y="739618"/>
                  <a:pt x="620715" y="781738"/>
                  <a:pt x="620715" y="833770"/>
                </a:cubicBezTo>
                <a:lnTo>
                  <a:pt x="620715" y="948983"/>
                </a:lnTo>
                <a:cubicBezTo>
                  <a:pt x="620715" y="963849"/>
                  <a:pt x="631951" y="976237"/>
                  <a:pt x="645684" y="976237"/>
                </a:cubicBezTo>
                <a:lnTo>
                  <a:pt x="977763" y="976237"/>
                </a:lnTo>
                <a:cubicBezTo>
                  <a:pt x="992744" y="976237"/>
                  <a:pt x="1003979" y="963849"/>
                  <a:pt x="1003979" y="948983"/>
                </a:cubicBezTo>
                <a:lnTo>
                  <a:pt x="1003979" y="833770"/>
                </a:lnTo>
                <a:cubicBezTo>
                  <a:pt x="1003979" y="781738"/>
                  <a:pt x="962782" y="739618"/>
                  <a:pt x="909100" y="739618"/>
                </a:cubicBezTo>
                <a:close/>
                <a:moveTo>
                  <a:pt x="121097" y="739618"/>
                </a:moveTo>
                <a:cubicBezTo>
                  <a:pt x="69911" y="739618"/>
                  <a:pt x="26217" y="781738"/>
                  <a:pt x="26217" y="833770"/>
                </a:cubicBezTo>
                <a:lnTo>
                  <a:pt x="26217" y="948983"/>
                </a:lnTo>
                <a:cubicBezTo>
                  <a:pt x="26217" y="963849"/>
                  <a:pt x="38701" y="976237"/>
                  <a:pt x="53682" y="976237"/>
                </a:cubicBezTo>
                <a:lnTo>
                  <a:pt x="384513" y="976237"/>
                </a:lnTo>
                <a:cubicBezTo>
                  <a:pt x="399494" y="976237"/>
                  <a:pt x="411978" y="963849"/>
                  <a:pt x="411978" y="948983"/>
                </a:cubicBezTo>
                <a:lnTo>
                  <a:pt x="411978" y="833770"/>
                </a:lnTo>
                <a:cubicBezTo>
                  <a:pt x="411978" y="781738"/>
                  <a:pt x="369532" y="739618"/>
                  <a:pt x="317098" y="739618"/>
                </a:cubicBezTo>
                <a:close/>
                <a:moveTo>
                  <a:pt x="714347" y="712363"/>
                </a:moveTo>
                <a:lnTo>
                  <a:pt x="909100" y="712363"/>
                </a:lnTo>
                <a:cubicBezTo>
                  <a:pt x="976514" y="712363"/>
                  <a:pt x="1031445" y="766872"/>
                  <a:pt x="1031445" y="833770"/>
                </a:cubicBezTo>
                <a:lnTo>
                  <a:pt x="1031445" y="948983"/>
                </a:lnTo>
                <a:cubicBezTo>
                  <a:pt x="1031445" y="977476"/>
                  <a:pt x="1007725" y="1002253"/>
                  <a:pt x="977763" y="1002253"/>
                </a:cubicBezTo>
                <a:lnTo>
                  <a:pt x="645684" y="1002253"/>
                </a:lnTo>
                <a:cubicBezTo>
                  <a:pt x="616970" y="1002253"/>
                  <a:pt x="593250" y="977476"/>
                  <a:pt x="593250" y="948983"/>
                </a:cubicBezTo>
                <a:lnTo>
                  <a:pt x="593250" y="833770"/>
                </a:lnTo>
                <a:cubicBezTo>
                  <a:pt x="593250" y="766872"/>
                  <a:pt x="648180" y="712363"/>
                  <a:pt x="714347" y="712363"/>
                </a:cubicBezTo>
                <a:close/>
                <a:moveTo>
                  <a:pt x="121097" y="712363"/>
                </a:moveTo>
                <a:lnTo>
                  <a:pt x="317098" y="712363"/>
                </a:lnTo>
                <a:cubicBezTo>
                  <a:pt x="384513" y="712363"/>
                  <a:pt x="438195" y="766872"/>
                  <a:pt x="438195" y="833770"/>
                </a:cubicBezTo>
                <a:lnTo>
                  <a:pt x="438195" y="948983"/>
                </a:lnTo>
                <a:cubicBezTo>
                  <a:pt x="438195" y="977476"/>
                  <a:pt x="414475" y="1002253"/>
                  <a:pt x="384513" y="1002253"/>
                </a:cubicBezTo>
                <a:lnTo>
                  <a:pt x="53682" y="1002253"/>
                </a:lnTo>
                <a:cubicBezTo>
                  <a:pt x="24968" y="1002253"/>
                  <a:pt x="0" y="977476"/>
                  <a:pt x="0" y="948983"/>
                </a:cubicBezTo>
                <a:lnTo>
                  <a:pt x="0" y="833770"/>
                </a:lnTo>
                <a:cubicBezTo>
                  <a:pt x="0" y="766872"/>
                  <a:pt x="54930" y="712363"/>
                  <a:pt x="121097" y="712363"/>
                </a:cubicBezTo>
                <a:close/>
                <a:moveTo>
                  <a:pt x="583748" y="559829"/>
                </a:moveTo>
                <a:cubicBezTo>
                  <a:pt x="587133" y="559829"/>
                  <a:pt x="590517" y="561102"/>
                  <a:pt x="592978" y="563650"/>
                </a:cubicBezTo>
                <a:lnTo>
                  <a:pt x="621284" y="594220"/>
                </a:lnTo>
                <a:cubicBezTo>
                  <a:pt x="622515" y="594220"/>
                  <a:pt x="623746" y="595494"/>
                  <a:pt x="623746" y="598041"/>
                </a:cubicBezTo>
                <a:cubicBezTo>
                  <a:pt x="623746" y="598041"/>
                  <a:pt x="623746" y="598041"/>
                  <a:pt x="624976" y="599315"/>
                </a:cubicBezTo>
                <a:cubicBezTo>
                  <a:pt x="624976" y="600589"/>
                  <a:pt x="624976" y="600589"/>
                  <a:pt x="624976" y="601863"/>
                </a:cubicBezTo>
                <a:cubicBezTo>
                  <a:pt x="624976" y="603136"/>
                  <a:pt x="624976" y="603136"/>
                  <a:pt x="624976" y="603136"/>
                </a:cubicBezTo>
                <a:cubicBezTo>
                  <a:pt x="624976" y="605684"/>
                  <a:pt x="624976" y="605684"/>
                  <a:pt x="623746" y="608231"/>
                </a:cubicBezTo>
                <a:cubicBezTo>
                  <a:pt x="623746" y="609505"/>
                  <a:pt x="622515" y="610779"/>
                  <a:pt x="622515" y="612053"/>
                </a:cubicBezTo>
                <a:cubicBezTo>
                  <a:pt x="622515" y="612053"/>
                  <a:pt x="622515" y="612053"/>
                  <a:pt x="621284" y="613326"/>
                </a:cubicBezTo>
                <a:lnTo>
                  <a:pt x="592978" y="641349"/>
                </a:lnTo>
                <a:cubicBezTo>
                  <a:pt x="590517" y="645170"/>
                  <a:pt x="586825" y="645170"/>
                  <a:pt x="583133" y="645170"/>
                </a:cubicBezTo>
                <a:cubicBezTo>
                  <a:pt x="580672" y="645170"/>
                  <a:pt x="576979" y="645170"/>
                  <a:pt x="574518" y="641349"/>
                </a:cubicBezTo>
                <a:cubicBezTo>
                  <a:pt x="569595" y="636254"/>
                  <a:pt x="569595" y="628611"/>
                  <a:pt x="574518" y="622243"/>
                </a:cubicBezTo>
                <a:lnTo>
                  <a:pt x="579441" y="617148"/>
                </a:lnTo>
                <a:lnTo>
                  <a:pt x="414529" y="617148"/>
                </a:lnTo>
                <a:cubicBezTo>
                  <a:pt x="405914" y="617148"/>
                  <a:pt x="400991" y="610779"/>
                  <a:pt x="400991" y="603136"/>
                </a:cubicBezTo>
                <a:cubicBezTo>
                  <a:pt x="400991" y="595494"/>
                  <a:pt x="405914" y="589125"/>
                  <a:pt x="414529" y="589125"/>
                </a:cubicBezTo>
                <a:lnTo>
                  <a:pt x="579441" y="589125"/>
                </a:lnTo>
                <a:lnTo>
                  <a:pt x="574518" y="584030"/>
                </a:lnTo>
                <a:cubicBezTo>
                  <a:pt x="569595" y="577661"/>
                  <a:pt x="569595" y="570019"/>
                  <a:pt x="574518" y="563650"/>
                </a:cubicBezTo>
                <a:cubicBezTo>
                  <a:pt x="576979" y="561102"/>
                  <a:pt x="580364" y="559829"/>
                  <a:pt x="583748" y="559829"/>
                </a:cubicBezTo>
                <a:close/>
                <a:moveTo>
                  <a:pt x="442219" y="471940"/>
                </a:moveTo>
                <a:cubicBezTo>
                  <a:pt x="445603" y="471940"/>
                  <a:pt x="448988" y="473214"/>
                  <a:pt x="451449" y="475761"/>
                </a:cubicBezTo>
                <a:cubicBezTo>
                  <a:pt x="457603" y="482130"/>
                  <a:pt x="457603" y="489772"/>
                  <a:pt x="451449" y="494867"/>
                </a:cubicBezTo>
                <a:lnTo>
                  <a:pt x="445296" y="501236"/>
                </a:lnTo>
                <a:lnTo>
                  <a:pt x="612669" y="501236"/>
                </a:lnTo>
                <a:cubicBezTo>
                  <a:pt x="620054" y="501236"/>
                  <a:pt x="624976" y="507605"/>
                  <a:pt x="624976" y="515247"/>
                </a:cubicBezTo>
                <a:cubicBezTo>
                  <a:pt x="624976" y="522890"/>
                  <a:pt x="620054" y="529259"/>
                  <a:pt x="612669" y="529259"/>
                </a:cubicBezTo>
                <a:lnTo>
                  <a:pt x="445296" y="529259"/>
                </a:lnTo>
                <a:lnTo>
                  <a:pt x="451449" y="534354"/>
                </a:lnTo>
                <a:cubicBezTo>
                  <a:pt x="457603" y="539449"/>
                  <a:pt x="457603" y="548365"/>
                  <a:pt x="451449" y="553460"/>
                </a:cubicBezTo>
                <a:cubicBezTo>
                  <a:pt x="448988" y="557281"/>
                  <a:pt x="445296" y="557281"/>
                  <a:pt x="441604" y="557281"/>
                </a:cubicBezTo>
                <a:cubicBezTo>
                  <a:pt x="439142" y="557281"/>
                  <a:pt x="435450" y="557281"/>
                  <a:pt x="432989" y="553460"/>
                </a:cubicBezTo>
                <a:lnTo>
                  <a:pt x="404683" y="525437"/>
                </a:lnTo>
                <a:lnTo>
                  <a:pt x="404683" y="524164"/>
                </a:lnTo>
                <a:cubicBezTo>
                  <a:pt x="403452" y="522890"/>
                  <a:pt x="402222" y="521616"/>
                  <a:pt x="402222" y="520342"/>
                </a:cubicBezTo>
                <a:cubicBezTo>
                  <a:pt x="402222" y="520342"/>
                  <a:pt x="402222" y="520342"/>
                  <a:pt x="400991" y="520342"/>
                </a:cubicBezTo>
                <a:cubicBezTo>
                  <a:pt x="400991" y="519069"/>
                  <a:pt x="400991" y="517795"/>
                  <a:pt x="400991" y="515247"/>
                </a:cubicBezTo>
                <a:cubicBezTo>
                  <a:pt x="400991" y="515247"/>
                  <a:pt x="400991" y="515247"/>
                  <a:pt x="400991" y="513974"/>
                </a:cubicBezTo>
                <a:lnTo>
                  <a:pt x="400991" y="511426"/>
                </a:lnTo>
                <a:cubicBezTo>
                  <a:pt x="402222" y="510152"/>
                  <a:pt x="402222" y="510152"/>
                  <a:pt x="402222" y="508879"/>
                </a:cubicBezTo>
                <a:cubicBezTo>
                  <a:pt x="403452" y="507605"/>
                  <a:pt x="403452" y="506331"/>
                  <a:pt x="404683" y="505057"/>
                </a:cubicBezTo>
                <a:lnTo>
                  <a:pt x="432989" y="475761"/>
                </a:lnTo>
                <a:cubicBezTo>
                  <a:pt x="435451" y="473214"/>
                  <a:pt x="438835" y="471940"/>
                  <a:pt x="442219" y="471940"/>
                </a:cubicBezTo>
                <a:close/>
                <a:moveTo>
                  <a:pt x="811715" y="447468"/>
                </a:moveTo>
                <a:cubicBezTo>
                  <a:pt x="753959" y="447468"/>
                  <a:pt x="707504" y="494953"/>
                  <a:pt x="707504" y="552435"/>
                </a:cubicBezTo>
                <a:cubicBezTo>
                  <a:pt x="707504" y="609917"/>
                  <a:pt x="753959" y="656152"/>
                  <a:pt x="811715" y="656152"/>
                </a:cubicBezTo>
                <a:cubicBezTo>
                  <a:pt x="870726" y="656152"/>
                  <a:pt x="917182" y="609917"/>
                  <a:pt x="917182" y="552435"/>
                </a:cubicBezTo>
                <a:cubicBezTo>
                  <a:pt x="917182" y="494953"/>
                  <a:pt x="870726" y="447468"/>
                  <a:pt x="811715" y="447468"/>
                </a:cubicBezTo>
                <a:close/>
                <a:moveTo>
                  <a:pt x="224589" y="447468"/>
                </a:moveTo>
                <a:cubicBezTo>
                  <a:pt x="167107" y="447468"/>
                  <a:pt x="119622" y="494953"/>
                  <a:pt x="119622" y="552435"/>
                </a:cubicBezTo>
                <a:cubicBezTo>
                  <a:pt x="119622" y="609917"/>
                  <a:pt x="167107" y="656152"/>
                  <a:pt x="224589" y="656152"/>
                </a:cubicBezTo>
                <a:cubicBezTo>
                  <a:pt x="282071" y="656152"/>
                  <a:pt x="328306" y="609917"/>
                  <a:pt x="328306" y="552435"/>
                </a:cubicBezTo>
                <a:cubicBezTo>
                  <a:pt x="328306" y="494953"/>
                  <a:pt x="282071" y="447468"/>
                  <a:pt x="224589" y="447468"/>
                </a:cubicBezTo>
                <a:close/>
                <a:moveTo>
                  <a:pt x="811715" y="421226"/>
                </a:moveTo>
                <a:cubicBezTo>
                  <a:pt x="884537" y="421226"/>
                  <a:pt x="943548" y="479958"/>
                  <a:pt x="943548" y="552435"/>
                </a:cubicBezTo>
                <a:cubicBezTo>
                  <a:pt x="943548" y="623662"/>
                  <a:pt x="884537" y="683643"/>
                  <a:pt x="811715" y="683643"/>
                </a:cubicBezTo>
                <a:cubicBezTo>
                  <a:pt x="740148" y="683643"/>
                  <a:pt x="681137" y="623662"/>
                  <a:pt x="681137" y="552435"/>
                </a:cubicBezTo>
                <a:cubicBezTo>
                  <a:pt x="681137" y="479958"/>
                  <a:pt x="740148" y="421226"/>
                  <a:pt x="811715" y="421226"/>
                </a:cubicBezTo>
                <a:close/>
                <a:moveTo>
                  <a:pt x="224589" y="421226"/>
                </a:moveTo>
                <a:cubicBezTo>
                  <a:pt x="297066" y="421226"/>
                  <a:pt x="355797" y="479958"/>
                  <a:pt x="355797" y="552435"/>
                </a:cubicBezTo>
                <a:cubicBezTo>
                  <a:pt x="355797" y="623662"/>
                  <a:pt x="297066" y="683643"/>
                  <a:pt x="224589" y="683643"/>
                </a:cubicBezTo>
                <a:cubicBezTo>
                  <a:pt x="152112" y="683643"/>
                  <a:pt x="93380" y="623662"/>
                  <a:pt x="93380" y="552435"/>
                </a:cubicBezTo>
                <a:cubicBezTo>
                  <a:pt x="93380" y="479958"/>
                  <a:pt x="152112" y="421226"/>
                  <a:pt x="224589" y="421226"/>
                </a:cubicBezTo>
                <a:close/>
                <a:moveTo>
                  <a:pt x="452600" y="130929"/>
                </a:moveTo>
                <a:lnTo>
                  <a:pt x="320977" y="163165"/>
                </a:lnTo>
                <a:cubicBezTo>
                  <a:pt x="320977" y="164405"/>
                  <a:pt x="320977" y="164405"/>
                  <a:pt x="319735" y="164405"/>
                </a:cubicBezTo>
                <a:cubicBezTo>
                  <a:pt x="296142" y="166884"/>
                  <a:pt x="278758" y="186722"/>
                  <a:pt x="278758" y="210279"/>
                </a:cubicBezTo>
                <a:lnTo>
                  <a:pt x="278758" y="304508"/>
                </a:lnTo>
                <a:cubicBezTo>
                  <a:pt x="278758" y="330545"/>
                  <a:pt x="299868" y="351622"/>
                  <a:pt x="325944" y="351622"/>
                </a:cubicBezTo>
                <a:lnTo>
                  <a:pt x="334636" y="351622"/>
                </a:lnTo>
                <a:cubicBezTo>
                  <a:pt x="339603" y="351622"/>
                  <a:pt x="344570" y="354102"/>
                  <a:pt x="347053" y="359062"/>
                </a:cubicBezTo>
                <a:lnTo>
                  <a:pt x="366921" y="399977"/>
                </a:lnTo>
                <a:cubicBezTo>
                  <a:pt x="368162" y="402457"/>
                  <a:pt x="371888" y="404936"/>
                  <a:pt x="374371" y="404936"/>
                </a:cubicBezTo>
                <a:cubicBezTo>
                  <a:pt x="378096" y="404936"/>
                  <a:pt x="380580" y="404936"/>
                  <a:pt x="383063" y="402457"/>
                </a:cubicBezTo>
                <a:lnTo>
                  <a:pt x="430249" y="355342"/>
                </a:lnTo>
                <a:cubicBezTo>
                  <a:pt x="432732" y="352862"/>
                  <a:pt x="435215" y="351622"/>
                  <a:pt x="438941" y="351622"/>
                </a:cubicBezTo>
                <a:lnTo>
                  <a:pt x="614024" y="351622"/>
                </a:lnTo>
                <a:cubicBezTo>
                  <a:pt x="640100" y="351622"/>
                  <a:pt x="661209" y="330545"/>
                  <a:pt x="661209" y="304508"/>
                </a:cubicBezTo>
                <a:lnTo>
                  <a:pt x="661209" y="302028"/>
                </a:lnTo>
                <a:lnTo>
                  <a:pt x="512202" y="302028"/>
                </a:lnTo>
                <a:cubicBezTo>
                  <a:pt x="478676" y="302028"/>
                  <a:pt x="452600" y="268552"/>
                  <a:pt x="452600" y="226397"/>
                </a:cubicBezTo>
                <a:close/>
                <a:moveTo>
                  <a:pt x="793104" y="130098"/>
                </a:moveTo>
                <a:cubicBezTo>
                  <a:pt x="808531" y="130098"/>
                  <a:pt x="822673" y="142040"/>
                  <a:pt x="822673" y="156369"/>
                </a:cubicBezTo>
                <a:cubicBezTo>
                  <a:pt x="822673" y="171893"/>
                  <a:pt x="808531" y="183834"/>
                  <a:pt x="793104" y="183834"/>
                </a:cubicBezTo>
                <a:cubicBezTo>
                  <a:pt x="776390" y="183834"/>
                  <a:pt x="763534" y="171893"/>
                  <a:pt x="763534" y="156369"/>
                </a:cubicBezTo>
                <a:cubicBezTo>
                  <a:pt x="763534" y="142040"/>
                  <a:pt x="776390" y="130098"/>
                  <a:pt x="793104" y="130098"/>
                </a:cubicBezTo>
                <a:close/>
                <a:moveTo>
                  <a:pt x="683243" y="130098"/>
                </a:moveTo>
                <a:cubicBezTo>
                  <a:pt x="698670" y="130098"/>
                  <a:pt x="712812" y="142040"/>
                  <a:pt x="712812" y="156369"/>
                </a:cubicBezTo>
                <a:cubicBezTo>
                  <a:pt x="712812" y="171893"/>
                  <a:pt x="698670" y="183834"/>
                  <a:pt x="683243" y="183834"/>
                </a:cubicBezTo>
                <a:cubicBezTo>
                  <a:pt x="666529" y="183834"/>
                  <a:pt x="653673" y="171893"/>
                  <a:pt x="653673" y="156369"/>
                </a:cubicBezTo>
                <a:cubicBezTo>
                  <a:pt x="653673" y="142040"/>
                  <a:pt x="666529" y="130098"/>
                  <a:pt x="683243" y="130098"/>
                </a:cubicBezTo>
                <a:close/>
                <a:moveTo>
                  <a:pt x="567887" y="130098"/>
                </a:moveTo>
                <a:cubicBezTo>
                  <a:pt x="584599" y="130098"/>
                  <a:pt x="597454" y="142040"/>
                  <a:pt x="597454" y="156369"/>
                </a:cubicBezTo>
                <a:cubicBezTo>
                  <a:pt x="597454" y="171893"/>
                  <a:pt x="584599" y="183834"/>
                  <a:pt x="567887" y="183834"/>
                </a:cubicBezTo>
                <a:cubicBezTo>
                  <a:pt x="551175" y="183834"/>
                  <a:pt x="538319" y="171893"/>
                  <a:pt x="538319" y="156369"/>
                </a:cubicBezTo>
                <a:cubicBezTo>
                  <a:pt x="538319" y="142040"/>
                  <a:pt x="551175" y="130098"/>
                  <a:pt x="567887" y="130098"/>
                </a:cubicBezTo>
                <a:close/>
                <a:moveTo>
                  <a:pt x="512202" y="25541"/>
                </a:moveTo>
                <a:cubicBezTo>
                  <a:pt x="504752" y="25541"/>
                  <a:pt x="499785" y="29260"/>
                  <a:pt x="497302" y="32980"/>
                </a:cubicBezTo>
                <a:cubicBezTo>
                  <a:pt x="486126" y="41659"/>
                  <a:pt x="479918" y="57777"/>
                  <a:pt x="479918" y="73895"/>
                </a:cubicBezTo>
                <a:lnTo>
                  <a:pt x="479918" y="226397"/>
                </a:lnTo>
                <a:cubicBezTo>
                  <a:pt x="479918" y="253674"/>
                  <a:pt x="494818" y="275991"/>
                  <a:pt x="512202" y="275991"/>
                </a:cubicBezTo>
                <a:lnTo>
                  <a:pt x="755580" y="275991"/>
                </a:lnTo>
                <a:cubicBezTo>
                  <a:pt x="759305" y="275991"/>
                  <a:pt x="763031" y="277231"/>
                  <a:pt x="765514" y="280951"/>
                </a:cubicBezTo>
                <a:lnTo>
                  <a:pt x="797799" y="323106"/>
                </a:lnTo>
                <a:cubicBezTo>
                  <a:pt x="799041" y="325586"/>
                  <a:pt x="801524" y="326825"/>
                  <a:pt x="802766" y="325586"/>
                </a:cubicBezTo>
                <a:cubicBezTo>
                  <a:pt x="804007" y="325586"/>
                  <a:pt x="805249" y="324346"/>
                  <a:pt x="807733" y="321866"/>
                </a:cubicBezTo>
                <a:lnTo>
                  <a:pt x="821392" y="283431"/>
                </a:lnTo>
                <a:cubicBezTo>
                  <a:pt x="823875" y="278471"/>
                  <a:pt x="828842" y="275991"/>
                  <a:pt x="833809" y="275991"/>
                </a:cubicBezTo>
                <a:lnTo>
                  <a:pt x="841259" y="275991"/>
                </a:lnTo>
                <a:cubicBezTo>
                  <a:pt x="858643" y="275991"/>
                  <a:pt x="872302" y="253674"/>
                  <a:pt x="872302" y="226397"/>
                </a:cubicBezTo>
                <a:lnTo>
                  <a:pt x="872302" y="130929"/>
                </a:lnTo>
                <a:cubicBezTo>
                  <a:pt x="872302" y="106131"/>
                  <a:pt x="861127" y="85054"/>
                  <a:pt x="843743" y="81334"/>
                </a:cubicBezTo>
                <a:lnTo>
                  <a:pt x="515928" y="26780"/>
                </a:lnTo>
                <a:cubicBezTo>
                  <a:pt x="514686" y="26780"/>
                  <a:pt x="513444" y="25541"/>
                  <a:pt x="512202" y="25541"/>
                </a:cubicBezTo>
                <a:close/>
                <a:moveTo>
                  <a:pt x="520894" y="743"/>
                </a:moveTo>
                <a:lnTo>
                  <a:pt x="848710" y="55297"/>
                </a:lnTo>
                <a:cubicBezTo>
                  <a:pt x="877269" y="60256"/>
                  <a:pt x="899620" y="92493"/>
                  <a:pt x="899620" y="130929"/>
                </a:cubicBezTo>
                <a:lnTo>
                  <a:pt x="899620" y="226397"/>
                </a:lnTo>
                <a:cubicBezTo>
                  <a:pt x="899620" y="267312"/>
                  <a:pt x="874786" y="300788"/>
                  <a:pt x="842501" y="302028"/>
                </a:cubicBezTo>
                <a:lnTo>
                  <a:pt x="832567" y="331785"/>
                </a:lnTo>
                <a:cubicBezTo>
                  <a:pt x="827600" y="341704"/>
                  <a:pt x="817667" y="350383"/>
                  <a:pt x="806491" y="351622"/>
                </a:cubicBezTo>
                <a:cubicBezTo>
                  <a:pt x="805249" y="351622"/>
                  <a:pt x="804007" y="352862"/>
                  <a:pt x="801524" y="352862"/>
                </a:cubicBezTo>
                <a:cubicBezTo>
                  <a:pt x="791590" y="352862"/>
                  <a:pt x="782898" y="347903"/>
                  <a:pt x="776690" y="339224"/>
                </a:cubicBezTo>
                <a:lnTo>
                  <a:pt x="748130" y="302028"/>
                </a:lnTo>
                <a:lnTo>
                  <a:pt x="688527" y="302028"/>
                </a:lnTo>
                <a:lnTo>
                  <a:pt x="688527" y="304508"/>
                </a:lnTo>
                <a:cubicBezTo>
                  <a:pt x="688527" y="345423"/>
                  <a:pt x="655001" y="378899"/>
                  <a:pt x="614024" y="378899"/>
                </a:cubicBezTo>
                <a:lnTo>
                  <a:pt x="443908" y="378899"/>
                </a:lnTo>
                <a:lnTo>
                  <a:pt x="401689" y="421054"/>
                </a:lnTo>
                <a:cubicBezTo>
                  <a:pt x="395480" y="427254"/>
                  <a:pt x="385546" y="430973"/>
                  <a:pt x="375613" y="430973"/>
                </a:cubicBezTo>
                <a:cubicBezTo>
                  <a:pt x="374371" y="430973"/>
                  <a:pt x="371888" y="430973"/>
                  <a:pt x="369404" y="430973"/>
                </a:cubicBezTo>
                <a:cubicBezTo>
                  <a:pt x="358229" y="429733"/>
                  <a:pt x="348295" y="421054"/>
                  <a:pt x="343328" y="411135"/>
                </a:cubicBezTo>
                <a:lnTo>
                  <a:pt x="327185" y="378899"/>
                </a:lnTo>
                <a:lnTo>
                  <a:pt x="325944" y="378899"/>
                </a:lnTo>
                <a:cubicBezTo>
                  <a:pt x="284967" y="378899"/>
                  <a:pt x="252682" y="345423"/>
                  <a:pt x="252682" y="304508"/>
                </a:cubicBezTo>
                <a:lnTo>
                  <a:pt x="252682" y="210279"/>
                </a:lnTo>
                <a:cubicBezTo>
                  <a:pt x="252682" y="173084"/>
                  <a:pt x="280000" y="143327"/>
                  <a:pt x="316010" y="137128"/>
                </a:cubicBezTo>
                <a:lnTo>
                  <a:pt x="452600" y="103651"/>
                </a:lnTo>
                <a:lnTo>
                  <a:pt x="452600" y="73895"/>
                </a:lnTo>
                <a:cubicBezTo>
                  <a:pt x="452600" y="49098"/>
                  <a:pt x="462533" y="25541"/>
                  <a:pt x="478676" y="11902"/>
                </a:cubicBezTo>
                <a:cubicBezTo>
                  <a:pt x="491093" y="1983"/>
                  <a:pt x="505994" y="-1736"/>
                  <a:pt x="520894" y="7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83266EE-B4BB-624A-9689-6187CB9E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906" y="8214786"/>
            <a:ext cx="1031449" cy="1025954"/>
          </a:xfrm>
          <a:custGeom>
            <a:avLst/>
            <a:gdLst>
              <a:gd name="connsiteX0" fmla="*/ 704179 w 1031449"/>
              <a:gd name="connsiteY0" fmla="*/ 752433 h 1025954"/>
              <a:gd name="connsiteX1" fmla="*/ 604251 w 1031449"/>
              <a:gd name="connsiteY1" fmla="*/ 850652 h 1025954"/>
              <a:gd name="connsiteX2" fmla="*/ 604251 w 1031449"/>
              <a:gd name="connsiteY2" fmla="*/ 971250 h 1025954"/>
              <a:gd name="connsiteX3" fmla="*/ 632980 w 1031449"/>
              <a:gd name="connsiteY3" fmla="*/ 998602 h 1025954"/>
              <a:gd name="connsiteX4" fmla="*/ 976485 w 1031449"/>
              <a:gd name="connsiteY4" fmla="*/ 998602 h 1025954"/>
              <a:gd name="connsiteX5" fmla="*/ 1005215 w 1031449"/>
              <a:gd name="connsiteY5" fmla="*/ 971250 h 1025954"/>
              <a:gd name="connsiteX6" fmla="*/ 1005215 w 1031449"/>
              <a:gd name="connsiteY6" fmla="*/ 850652 h 1025954"/>
              <a:gd name="connsiteX7" fmla="*/ 905286 w 1031449"/>
              <a:gd name="connsiteY7" fmla="*/ 752433 h 1025954"/>
              <a:gd name="connsiteX8" fmla="*/ 130748 w 1031449"/>
              <a:gd name="connsiteY8" fmla="*/ 752433 h 1025954"/>
              <a:gd name="connsiteX9" fmla="*/ 33050 w 1031449"/>
              <a:gd name="connsiteY9" fmla="*/ 850652 h 1025954"/>
              <a:gd name="connsiteX10" fmla="*/ 33050 w 1031449"/>
              <a:gd name="connsiteY10" fmla="*/ 971250 h 1025954"/>
              <a:gd name="connsiteX11" fmla="*/ 59354 w 1031449"/>
              <a:gd name="connsiteY11" fmla="*/ 998602 h 1025954"/>
              <a:gd name="connsiteX12" fmla="*/ 405055 w 1031449"/>
              <a:gd name="connsiteY12" fmla="*/ 998602 h 1025954"/>
              <a:gd name="connsiteX13" fmla="*/ 432611 w 1031449"/>
              <a:gd name="connsiteY13" fmla="*/ 971250 h 1025954"/>
              <a:gd name="connsiteX14" fmla="*/ 432611 w 1031449"/>
              <a:gd name="connsiteY14" fmla="*/ 850652 h 1025954"/>
              <a:gd name="connsiteX15" fmla="*/ 333660 w 1031449"/>
              <a:gd name="connsiteY15" fmla="*/ 752433 h 1025954"/>
              <a:gd name="connsiteX16" fmla="*/ 704179 w 1031449"/>
              <a:gd name="connsiteY16" fmla="*/ 725081 h 1025954"/>
              <a:gd name="connsiteX17" fmla="*/ 905286 w 1031449"/>
              <a:gd name="connsiteY17" fmla="*/ 725081 h 1025954"/>
              <a:gd name="connsiteX18" fmla="*/ 1031446 w 1031449"/>
              <a:gd name="connsiteY18" fmla="*/ 850652 h 1025954"/>
              <a:gd name="connsiteX19" fmla="*/ 1031446 w 1031449"/>
              <a:gd name="connsiteY19" fmla="*/ 971250 h 1025954"/>
              <a:gd name="connsiteX20" fmla="*/ 976485 w 1031449"/>
              <a:gd name="connsiteY20" fmla="*/ 1025954 h 1025954"/>
              <a:gd name="connsiteX21" fmla="*/ 632980 w 1031449"/>
              <a:gd name="connsiteY21" fmla="*/ 1025954 h 1025954"/>
              <a:gd name="connsiteX22" fmla="*/ 576770 w 1031449"/>
              <a:gd name="connsiteY22" fmla="*/ 971250 h 1025954"/>
              <a:gd name="connsiteX23" fmla="*/ 576770 w 1031449"/>
              <a:gd name="connsiteY23" fmla="*/ 850652 h 1025954"/>
              <a:gd name="connsiteX24" fmla="*/ 704179 w 1031449"/>
              <a:gd name="connsiteY24" fmla="*/ 725081 h 1025954"/>
              <a:gd name="connsiteX25" fmla="*/ 130748 w 1031449"/>
              <a:gd name="connsiteY25" fmla="*/ 725081 h 1025954"/>
              <a:gd name="connsiteX26" fmla="*/ 333660 w 1031449"/>
              <a:gd name="connsiteY26" fmla="*/ 725081 h 1025954"/>
              <a:gd name="connsiteX27" fmla="*/ 460167 w 1031449"/>
              <a:gd name="connsiteY27" fmla="*/ 850652 h 1025954"/>
              <a:gd name="connsiteX28" fmla="*/ 460167 w 1031449"/>
              <a:gd name="connsiteY28" fmla="*/ 971250 h 1025954"/>
              <a:gd name="connsiteX29" fmla="*/ 405055 w 1031449"/>
              <a:gd name="connsiteY29" fmla="*/ 1025954 h 1025954"/>
              <a:gd name="connsiteX30" fmla="*/ 59354 w 1031449"/>
              <a:gd name="connsiteY30" fmla="*/ 1025954 h 1025954"/>
              <a:gd name="connsiteX31" fmla="*/ 5494 w 1031449"/>
              <a:gd name="connsiteY31" fmla="*/ 971250 h 1025954"/>
              <a:gd name="connsiteX32" fmla="*/ 5494 w 1031449"/>
              <a:gd name="connsiteY32" fmla="*/ 850652 h 1025954"/>
              <a:gd name="connsiteX33" fmla="*/ 130748 w 1031449"/>
              <a:gd name="connsiteY33" fmla="*/ 725081 h 1025954"/>
              <a:gd name="connsiteX34" fmla="*/ 803498 w 1031449"/>
              <a:gd name="connsiteY34" fmla="*/ 450555 h 1025954"/>
              <a:gd name="connsiteX35" fmla="*/ 696082 w 1031449"/>
              <a:gd name="connsiteY35" fmla="*/ 559663 h 1025954"/>
              <a:gd name="connsiteX36" fmla="*/ 803498 w 1031449"/>
              <a:gd name="connsiteY36" fmla="*/ 668771 h 1025954"/>
              <a:gd name="connsiteX37" fmla="*/ 910915 w 1031449"/>
              <a:gd name="connsiteY37" fmla="*/ 559663 h 1025954"/>
              <a:gd name="connsiteX38" fmla="*/ 803498 w 1031449"/>
              <a:gd name="connsiteY38" fmla="*/ 450555 h 1025954"/>
              <a:gd name="connsiteX39" fmla="*/ 227342 w 1031449"/>
              <a:gd name="connsiteY39" fmla="*/ 450555 h 1025954"/>
              <a:gd name="connsiteX40" fmla="*/ 119429 w 1031449"/>
              <a:gd name="connsiteY40" fmla="*/ 559663 h 1025954"/>
              <a:gd name="connsiteX41" fmla="*/ 227342 w 1031449"/>
              <a:gd name="connsiteY41" fmla="*/ 668771 h 1025954"/>
              <a:gd name="connsiteX42" fmla="*/ 335255 w 1031449"/>
              <a:gd name="connsiteY42" fmla="*/ 559663 h 1025954"/>
              <a:gd name="connsiteX43" fmla="*/ 227342 w 1031449"/>
              <a:gd name="connsiteY43" fmla="*/ 450555 h 1025954"/>
              <a:gd name="connsiteX44" fmla="*/ 803498 w 1031449"/>
              <a:gd name="connsiteY44" fmla="*/ 422964 h 1025954"/>
              <a:gd name="connsiteX45" fmla="*/ 938077 w 1031449"/>
              <a:gd name="connsiteY45" fmla="*/ 559663 h 1025954"/>
              <a:gd name="connsiteX46" fmla="*/ 803498 w 1031449"/>
              <a:gd name="connsiteY46" fmla="*/ 696362 h 1025954"/>
              <a:gd name="connsiteX47" fmla="*/ 670154 w 1031449"/>
              <a:gd name="connsiteY47" fmla="*/ 559663 h 1025954"/>
              <a:gd name="connsiteX48" fmla="*/ 803498 w 1031449"/>
              <a:gd name="connsiteY48" fmla="*/ 422964 h 1025954"/>
              <a:gd name="connsiteX49" fmla="*/ 227342 w 1031449"/>
              <a:gd name="connsiteY49" fmla="*/ 422964 h 1025954"/>
              <a:gd name="connsiteX50" fmla="*/ 361303 w 1031449"/>
              <a:gd name="connsiteY50" fmla="*/ 559663 h 1025954"/>
              <a:gd name="connsiteX51" fmla="*/ 227342 w 1031449"/>
              <a:gd name="connsiteY51" fmla="*/ 696362 h 1025954"/>
              <a:gd name="connsiteX52" fmla="*/ 93381 w 1031449"/>
              <a:gd name="connsiteY52" fmla="*/ 559663 h 1025954"/>
              <a:gd name="connsiteX53" fmla="*/ 227342 w 1031449"/>
              <a:gd name="connsiteY53" fmla="*/ 422964 h 1025954"/>
              <a:gd name="connsiteX54" fmla="*/ 83362 w 1031449"/>
              <a:gd name="connsiteY54" fmla="*/ 27482 h 1025954"/>
              <a:gd name="connsiteX55" fmla="*/ 27373 w 1031449"/>
              <a:gd name="connsiteY55" fmla="*/ 84945 h 1025954"/>
              <a:gd name="connsiteX56" fmla="*/ 29861 w 1031449"/>
              <a:gd name="connsiteY56" fmla="*/ 236097 h 1025954"/>
              <a:gd name="connsiteX57" fmla="*/ 87095 w 1031449"/>
              <a:gd name="connsiteY57" fmla="*/ 293560 h 1025954"/>
              <a:gd name="connsiteX58" fmla="*/ 236400 w 1031449"/>
              <a:gd name="connsiteY58" fmla="*/ 293560 h 1025954"/>
              <a:gd name="connsiteX59" fmla="*/ 258796 w 1031449"/>
              <a:gd name="connsiteY59" fmla="*/ 316045 h 1025954"/>
              <a:gd name="connsiteX60" fmla="*/ 258796 w 1031449"/>
              <a:gd name="connsiteY60" fmla="*/ 366013 h 1025954"/>
              <a:gd name="connsiteX61" fmla="*/ 349623 w 1031449"/>
              <a:gd name="connsiteY61" fmla="*/ 298556 h 1025954"/>
              <a:gd name="connsiteX62" fmla="*/ 363309 w 1031449"/>
              <a:gd name="connsiteY62" fmla="*/ 293560 h 1025954"/>
              <a:gd name="connsiteX63" fmla="*/ 671873 w 1031449"/>
              <a:gd name="connsiteY63" fmla="*/ 293560 h 1025954"/>
              <a:gd name="connsiteX64" fmla="*/ 685559 w 1031449"/>
              <a:gd name="connsiteY64" fmla="*/ 298556 h 1025954"/>
              <a:gd name="connsiteX65" fmla="*/ 775142 w 1031449"/>
              <a:gd name="connsiteY65" fmla="*/ 366013 h 1025954"/>
              <a:gd name="connsiteX66" fmla="*/ 775142 w 1031449"/>
              <a:gd name="connsiteY66" fmla="*/ 316045 h 1025954"/>
              <a:gd name="connsiteX67" fmla="*/ 797538 w 1031449"/>
              <a:gd name="connsiteY67" fmla="*/ 293560 h 1025954"/>
              <a:gd name="connsiteX68" fmla="*/ 948087 w 1031449"/>
              <a:gd name="connsiteY68" fmla="*/ 293560 h 1025954"/>
              <a:gd name="connsiteX69" fmla="*/ 1005320 w 1031449"/>
              <a:gd name="connsiteY69" fmla="*/ 236097 h 1025954"/>
              <a:gd name="connsiteX70" fmla="*/ 1000344 w 1031449"/>
              <a:gd name="connsiteY70" fmla="*/ 84945 h 1025954"/>
              <a:gd name="connsiteX71" fmla="*/ 943110 w 1031449"/>
              <a:gd name="connsiteY71" fmla="*/ 27482 h 1025954"/>
              <a:gd name="connsiteX72" fmla="*/ 83362 w 1031449"/>
              <a:gd name="connsiteY72" fmla="*/ 0 h 1025954"/>
              <a:gd name="connsiteX73" fmla="*/ 943110 w 1031449"/>
              <a:gd name="connsiteY73" fmla="*/ 0 h 1025954"/>
              <a:gd name="connsiteX74" fmla="*/ 1027716 w 1031449"/>
              <a:gd name="connsiteY74" fmla="*/ 84945 h 1025954"/>
              <a:gd name="connsiteX75" fmla="*/ 1031449 w 1031449"/>
              <a:gd name="connsiteY75" fmla="*/ 236097 h 1025954"/>
              <a:gd name="connsiteX76" fmla="*/ 948087 w 1031449"/>
              <a:gd name="connsiteY76" fmla="*/ 321042 h 1025954"/>
              <a:gd name="connsiteX77" fmla="*/ 802514 w 1031449"/>
              <a:gd name="connsiteY77" fmla="*/ 321042 h 1025954"/>
              <a:gd name="connsiteX78" fmla="*/ 802514 w 1031449"/>
              <a:gd name="connsiteY78" fmla="*/ 376006 h 1025954"/>
              <a:gd name="connsiteX79" fmla="*/ 790072 w 1031449"/>
              <a:gd name="connsiteY79" fmla="*/ 395993 h 1025954"/>
              <a:gd name="connsiteX80" fmla="*/ 781363 w 1031449"/>
              <a:gd name="connsiteY80" fmla="*/ 398492 h 1025954"/>
              <a:gd name="connsiteX81" fmla="*/ 767677 w 1031449"/>
              <a:gd name="connsiteY81" fmla="*/ 393495 h 1025954"/>
              <a:gd name="connsiteX82" fmla="*/ 669384 w 1031449"/>
              <a:gd name="connsiteY82" fmla="*/ 321042 h 1025954"/>
              <a:gd name="connsiteX83" fmla="*/ 364553 w 1031449"/>
              <a:gd name="connsiteY83" fmla="*/ 321042 h 1025954"/>
              <a:gd name="connsiteX84" fmla="*/ 267505 w 1031449"/>
              <a:gd name="connsiteY84" fmla="*/ 393495 h 1025954"/>
              <a:gd name="connsiteX85" fmla="*/ 243865 w 1031449"/>
              <a:gd name="connsiteY85" fmla="*/ 395993 h 1025954"/>
              <a:gd name="connsiteX86" fmla="*/ 232667 w 1031449"/>
              <a:gd name="connsiteY86" fmla="*/ 376006 h 1025954"/>
              <a:gd name="connsiteX87" fmla="*/ 232667 w 1031449"/>
              <a:gd name="connsiteY87" fmla="*/ 321042 h 1025954"/>
              <a:gd name="connsiteX88" fmla="*/ 87095 w 1031449"/>
              <a:gd name="connsiteY88" fmla="*/ 321042 h 1025954"/>
              <a:gd name="connsiteX89" fmla="*/ 3733 w 1031449"/>
              <a:gd name="connsiteY89" fmla="*/ 236097 h 1025954"/>
              <a:gd name="connsiteX90" fmla="*/ 0 w 1031449"/>
              <a:gd name="connsiteY90" fmla="*/ 84945 h 1025954"/>
              <a:gd name="connsiteX91" fmla="*/ 83362 w 1031449"/>
              <a:gd name="connsiteY91" fmla="*/ 0 h 102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031449" h="1025954">
                <a:moveTo>
                  <a:pt x="704179" y="752433"/>
                </a:moveTo>
                <a:cubicBezTo>
                  <a:pt x="647969" y="752433"/>
                  <a:pt x="604251" y="795948"/>
                  <a:pt x="604251" y="850652"/>
                </a:cubicBezTo>
                <a:lnTo>
                  <a:pt x="604251" y="971250"/>
                </a:lnTo>
                <a:cubicBezTo>
                  <a:pt x="604251" y="986169"/>
                  <a:pt x="616742" y="998602"/>
                  <a:pt x="632980" y="998602"/>
                </a:cubicBezTo>
                <a:lnTo>
                  <a:pt x="976485" y="998602"/>
                </a:lnTo>
                <a:cubicBezTo>
                  <a:pt x="991474" y="998602"/>
                  <a:pt x="1005215" y="986169"/>
                  <a:pt x="1005215" y="971250"/>
                </a:cubicBezTo>
                <a:lnTo>
                  <a:pt x="1005215" y="850652"/>
                </a:lnTo>
                <a:cubicBezTo>
                  <a:pt x="1005215" y="795948"/>
                  <a:pt x="960247" y="752433"/>
                  <a:pt x="905286" y="752433"/>
                </a:cubicBezTo>
                <a:close/>
                <a:moveTo>
                  <a:pt x="130748" y="752433"/>
                </a:moveTo>
                <a:cubicBezTo>
                  <a:pt x="75637" y="752433"/>
                  <a:pt x="33050" y="795948"/>
                  <a:pt x="33050" y="850652"/>
                </a:cubicBezTo>
                <a:lnTo>
                  <a:pt x="33050" y="971250"/>
                </a:lnTo>
                <a:cubicBezTo>
                  <a:pt x="33050" y="986169"/>
                  <a:pt x="44323" y="998602"/>
                  <a:pt x="59354" y="998602"/>
                </a:cubicBezTo>
                <a:lnTo>
                  <a:pt x="405055" y="998602"/>
                </a:lnTo>
                <a:cubicBezTo>
                  <a:pt x="420085" y="998602"/>
                  <a:pt x="432611" y="986169"/>
                  <a:pt x="432611" y="971250"/>
                </a:cubicBezTo>
                <a:lnTo>
                  <a:pt x="432611" y="850652"/>
                </a:lnTo>
                <a:cubicBezTo>
                  <a:pt x="432611" y="795948"/>
                  <a:pt x="388772" y="752433"/>
                  <a:pt x="333660" y="752433"/>
                </a:cubicBezTo>
                <a:close/>
                <a:moveTo>
                  <a:pt x="704179" y="725081"/>
                </a:moveTo>
                <a:lnTo>
                  <a:pt x="905286" y="725081"/>
                </a:lnTo>
                <a:cubicBezTo>
                  <a:pt x="975236" y="725081"/>
                  <a:pt x="1031446" y="782272"/>
                  <a:pt x="1031446" y="850652"/>
                </a:cubicBezTo>
                <a:lnTo>
                  <a:pt x="1031446" y="971250"/>
                </a:lnTo>
                <a:cubicBezTo>
                  <a:pt x="1031446" y="1001088"/>
                  <a:pt x="1006464" y="1025954"/>
                  <a:pt x="976485" y="1025954"/>
                </a:cubicBezTo>
                <a:lnTo>
                  <a:pt x="632980" y="1025954"/>
                </a:lnTo>
                <a:cubicBezTo>
                  <a:pt x="601752" y="1025954"/>
                  <a:pt x="576770" y="1001088"/>
                  <a:pt x="576770" y="971250"/>
                </a:cubicBezTo>
                <a:lnTo>
                  <a:pt x="576770" y="850652"/>
                </a:lnTo>
                <a:cubicBezTo>
                  <a:pt x="576770" y="782272"/>
                  <a:pt x="634229" y="725081"/>
                  <a:pt x="704179" y="725081"/>
                </a:cubicBezTo>
                <a:close/>
                <a:moveTo>
                  <a:pt x="130748" y="725081"/>
                </a:moveTo>
                <a:lnTo>
                  <a:pt x="333660" y="725081"/>
                </a:lnTo>
                <a:cubicBezTo>
                  <a:pt x="403802" y="725081"/>
                  <a:pt x="460167" y="782272"/>
                  <a:pt x="460167" y="850652"/>
                </a:cubicBezTo>
                <a:lnTo>
                  <a:pt x="460167" y="971250"/>
                </a:lnTo>
                <a:cubicBezTo>
                  <a:pt x="460167" y="1001088"/>
                  <a:pt x="435116" y="1025954"/>
                  <a:pt x="405055" y="1025954"/>
                </a:cubicBezTo>
                <a:lnTo>
                  <a:pt x="59354" y="1025954"/>
                </a:lnTo>
                <a:cubicBezTo>
                  <a:pt x="30545" y="1025954"/>
                  <a:pt x="5494" y="1001088"/>
                  <a:pt x="5494" y="971250"/>
                </a:cubicBezTo>
                <a:lnTo>
                  <a:pt x="5494" y="850652"/>
                </a:lnTo>
                <a:cubicBezTo>
                  <a:pt x="5494" y="782272"/>
                  <a:pt x="61859" y="725081"/>
                  <a:pt x="130748" y="725081"/>
                </a:cubicBezTo>
                <a:close/>
                <a:moveTo>
                  <a:pt x="803498" y="450555"/>
                </a:moveTo>
                <a:cubicBezTo>
                  <a:pt x="744234" y="450555"/>
                  <a:pt x="696082" y="499465"/>
                  <a:pt x="696082" y="559663"/>
                </a:cubicBezTo>
                <a:cubicBezTo>
                  <a:pt x="696082" y="619861"/>
                  <a:pt x="744234" y="668771"/>
                  <a:pt x="803498" y="668771"/>
                </a:cubicBezTo>
                <a:cubicBezTo>
                  <a:pt x="862762" y="668771"/>
                  <a:pt x="910915" y="619861"/>
                  <a:pt x="910915" y="559663"/>
                </a:cubicBezTo>
                <a:cubicBezTo>
                  <a:pt x="910915" y="499465"/>
                  <a:pt x="862762" y="450555"/>
                  <a:pt x="803498" y="450555"/>
                </a:cubicBezTo>
                <a:close/>
                <a:moveTo>
                  <a:pt x="227342" y="450555"/>
                </a:moveTo>
                <a:cubicBezTo>
                  <a:pt x="169044" y="450555"/>
                  <a:pt x="119429" y="499465"/>
                  <a:pt x="119429" y="559663"/>
                </a:cubicBezTo>
                <a:cubicBezTo>
                  <a:pt x="119429" y="619861"/>
                  <a:pt x="169044" y="668771"/>
                  <a:pt x="227342" y="668771"/>
                </a:cubicBezTo>
                <a:cubicBezTo>
                  <a:pt x="286880" y="668771"/>
                  <a:pt x="335255" y="619861"/>
                  <a:pt x="335255" y="559663"/>
                </a:cubicBezTo>
                <a:cubicBezTo>
                  <a:pt x="335255" y="499465"/>
                  <a:pt x="286880" y="450555"/>
                  <a:pt x="227342" y="450555"/>
                </a:cubicBezTo>
                <a:close/>
                <a:moveTo>
                  <a:pt x="803498" y="422964"/>
                </a:moveTo>
                <a:cubicBezTo>
                  <a:pt x="877579" y="422964"/>
                  <a:pt x="938077" y="484416"/>
                  <a:pt x="938077" y="559663"/>
                </a:cubicBezTo>
                <a:cubicBezTo>
                  <a:pt x="938077" y="634910"/>
                  <a:pt x="877579" y="696362"/>
                  <a:pt x="803498" y="696362"/>
                </a:cubicBezTo>
                <a:cubicBezTo>
                  <a:pt x="729418" y="696362"/>
                  <a:pt x="670154" y="634910"/>
                  <a:pt x="670154" y="559663"/>
                </a:cubicBezTo>
                <a:cubicBezTo>
                  <a:pt x="670154" y="484416"/>
                  <a:pt x="729418" y="422964"/>
                  <a:pt x="803498" y="422964"/>
                </a:cubicBezTo>
                <a:close/>
                <a:moveTo>
                  <a:pt x="227342" y="422964"/>
                </a:moveTo>
                <a:cubicBezTo>
                  <a:pt x="301765" y="422964"/>
                  <a:pt x="361303" y="484416"/>
                  <a:pt x="361303" y="559663"/>
                </a:cubicBezTo>
                <a:cubicBezTo>
                  <a:pt x="361303" y="634910"/>
                  <a:pt x="301765" y="696362"/>
                  <a:pt x="227342" y="696362"/>
                </a:cubicBezTo>
                <a:cubicBezTo>
                  <a:pt x="152919" y="696362"/>
                  <a:pt x="93381" y="634910"/>
                  <a:pt x="93381" y="559663"/>
                </a:cubicBezTo>
                <a:cubicBezTo>
                  <a:pt x="93381" y="484416"/>
                  <a:pt x="152919" y="422964"/>
                  <a:pt x="227342" y="422964"/>
                </a:cubicBezTo>
                <a:close/>
                <a:moveTo>
                  <a:pt x="83362" y="27482"/>
                </a:moveTo>
                <a:cubicBezTo>
                  <a:pt x="52257" y="27482"/>
                  <a:pt x="27373" y="52466"/>
                  <a:pt x="27373" y="84945"/>
                </a:cubicBezTo>
                <a:lnTo>
                  <a:pt x="29861" y="236097"/>
                </a:lnTo>
                <a:cubicBezTo>
                  <a:pt x="31105" y="267327"/>
                  <a:pt x="55990" y="293560"/>
                  <a:pt x="87095" y="293560"/>
                </a:cubicBezTo>
                <a:lnTo>
                  <a:pt x="236400" y="293560"/>
                </a:lnTo>
                <a:cubicBezTo>
                  <a:pt x="248842" y="293560"/>
                  <a:pt x="258796" y="303553"/>
                  <a:pt x="258796" y="316045"/>
                </a:cubicBezTo>
                <a:lnTo>
                  <a:pt x="258796" y="366013"/>
                </a:lnTo>
                <a:lnTo>
                  <a:pt x="349623" y="298556"/>
                </a:lnTo>
                <a:cubicBezTo>
                  <a:pt x="353355" y="296058"/>
                  <a:pt x="357088" y="293560"/>
                  <a:pt x="363309" y="293560"/>
                </a:cubicBezTo>
                <a:lnTo>
                  <a:pt x="671873" y="293560"/>
                </a:lnTo>
                <a:cubicBezTo>
                  <a:pt x="676849" y="293560"/>
                  <a:pt x="680582" y="296058"/>
                  <a:pt x="685559" y="298556"/>
                </a:cubicBezTo>
                <a:lnTo>
                  <a:pt x="775142" y="366013"/>
                </a:lnTo>
                <a:lnTo>
                  <a:pt x="775142" y="316045"/>
                </a:lnTo>
                <a:cubicBezTo>
                  <a:pt x="775142" y="303553"/>
                  <a:pt x="785096" y="293560"/>
                  <a:pt x="797538" y="293560"/>
                </a:cubicBezTo>
                <a:lnTo>
                  <a:pt x="948087" y="293560"/>
                </a:lnTo>
                <a:cubicBezTo>
                  <a:pt x="979192" y="293560"/>
                  <a:pt x="1005320" y="267327"/>
                  <a:pt x="1005320" y="236097"/>
                </a:cubicBezTo>
                <a:lnTo>
                  <a:pt x="1000344" y="84945"/>
                </a:lnTo>
                <a:cubicBezTo>
                  <a:pt x="1000344" y="52466"/>
                  <a:pt x="975459" y="27482"/>
                  <a:pt x="943110" y="27482"/>
                </a:cubicBezTo>
                <a:close/>
                <a:moveTo>
                  <a:pt x="83362" y="0"/>
                </a:moveTo>
                <a:lnTo>
                  <a:pt x="943110" y="0"/>
                </a:lnTo>
                <a:cubicBezTo>
                  <a:pt x="990390" y="0"/>
                  <a:pt x="1027716" y="37476"/>
                  <a:pt x="1027716" y="84945"/>
                </a:cubicBezTo>
                <a:lnTo>
                  <a:pt x="1031449" y="236097"/>
                </a:lnTo>
                <a:cubicBezTo>
                  <a:pt x="1031449" y="283566"/>
                  <a:pt x="992878" y="321042"/>
                  <a:pt x="948087" y="321042"/>
                </a:cubicBezTo>
                <a:lnTo>
                  <a:pt x="802514" y="321042"/>
                </a:lnTo>
                <a:lnTo>
                  <a:pt x="802514" y="376006"/>
                </a:lnTo>
                <a:cubicBezTo>
                  <a:pt x="802514" y="384751"/>
                  <a:pt x="797538" y="392246"/>
                  <a:pt x="790072" y="395993"/>
                </a:cubicBezTo>
                <a:cubicBezTo>
                  <a:pt x="786340" y="397242"/>
                  <a:pt x="783851" y="398492"/>
                  <a:pt x="781363" y="398492"/>
                </a:cubicBezTo>
                <a:cubicBezTo>
                  <a:pt x="775142" y="398492"/>
                  <a:pt x="771409" y="397242"/>
                  <a:pt x="767677" y="393495"/>
                </a:cubicBezTo>
                <a:lnTo>
                  <a:pt x="669384" y="321042"/>
                </a:lnTo>
                <a:lnTo>
                  <a:pt x="364553" y="321042"/>
                </a:lnTo>
                <a:lnTo>
                  <a:pt x="267505" y="393495"/>
                </a:lnTo>
                <a:cubicBezTo>
                  <a:pt x="260040" y="399741"/>
                  <a:pt x="251330" y="399741"/>
                  <a:pt x="243865" y="395993"/>
                </a:cubicBezTo>
                <a:cubicBezTo>
                  <a:pt x="236400" y="392246"/>
                  <a:pt x="232667" y="384751"/>
                  <a:pt x="232667" y="376006"/>
                </a:cubicBezTo>
                <a:lnTo>
                  <a:pt x="232667" y="321042"/>
                </a:lnTo>
                <a:lnTo>
                  <a:pt x="87095" y="321042"/>
                </a:lnTo>
                <a:cubicBezTo>
                  <a:pt x="41059" y="321042"/>
                  <a:pt x="3733" y="283566"/>
                  <a:pt x="3733" y="236097"/>
                </a:cubicBezTo>
                <a:lnTo>
                  <a:pt x="0" y="84945"/>
                </a:lnTo>
                <a:cubicBezTo>
                  <a:pt x="0" y="37476"/>
                  <a:pt x="37327" y="0"/>
                  <a:pt x="833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545E031-2E1E-1447-A8C0-0D83E951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951" y="4622333"/>
            <a:ext cx="1031446" cy="993008"/>
          </a:xfrm>
          <a:custGeom>
            <a:avLst/>
            <a:gdLst>
              <a:gd name="connsiteX0" fmla="*/ 443510 w 1031446"/>
              <a:gd name="connsiteY0" fmla="*/ 790675 h 993008"/>
              <a:gd name="connsiteX1" fmla="*/ 373547 w 1031446"/>
              <a:gd name="connsiteY1" fmla="*/ 859764 h 993008"/>
              <a:gd name="connsiteX2" fmla="*/ 373547 w 1031446"/>
              <a:gd name="connsiteY2" fmla="*/ 948593 h 993008"/>
              <a:gd name="connsiteX3" fmla="*/ 389789 w 1031446"/>
              <a:gd name="connsiteY3" fmla="*/ 965865 h 993008"/>
              <a:gd name="connsiteX4" fmla="*/ 645901 w 1031446"/>
              <a:gd name="connsiteY4" fmla="*/ 965865 h 993008"/>
              <a:gd name="connsiteX5" fmla="*/ 663391 w 1031446"/>
              <a:gd name="connsiteY5" fmla="*/ 948593 h 993008"/>
              <a:gd name="connsiteX6" fmla="*/ 663391 w 1031446"/>
              <a:gd name="connsiteY6" fmla="*/ 859764 h 993008"/>
              <a:gd name="connsiteX7" fmla="*/ 593429 w 1031446"/>
              <a:gd name="connsiteY7" fmla="*/ 790675 h 993008"/>
              <a:gd name="connsiteX8" fmla="*/ 443510 w 1031446"/>
              <a:gd name="connsiteY8" fmla="*/ 763533 h 993008"/>
              <a:gd name="connsiteX9" fmla="*/ 593429 w 1031446"/>
              <a:gd name="connsiteY9" fmla="*/ 763533 h 993008"/>
              <a:gd name="connsiteX10" fmla="*/ 690877 w 1031446"/>
              <a:gd name="connsiteY10" fmla="*/ 859764 h 993008"/>
              <a:gd name="connsiteX11" fmla="*/ 690877 w 1031446"/>
              <a:gd name="connsiteY11" fmla="*/ 948593 h 993008"/>
              <a:gd name="connsiteX12" fmla="*/ 645901 w 1031446"/>
              <a:gd name="connsiteY12" fmla="*/ 993008 h 993008"/>
              <a:gd name="connsiteX13" fmla="*/ 389789 w 1031446"/>
              <a:gd name="connsiteY13" fmla="*/ 993008 h 993008"/>
              <a:gd name="connsiteX14" fmla="*/ 346062 w 1031446"/>
              <a:gd name="connsiteY14" fmla="*/ 948593 h 993008"/>
              <a:gd name="connsiteX15" fmla="*/ 346062 w 1031446"/>
              <a:gd name="connsiteY15" fmla="*/ 859764 h 993008"/>
              <a:gd name="connsiteX16" fmla="*/ 443510 w 1031446"/>
              <a:gd name="connsiteY16" fmla="*/ 763533 h 993008"/>
              <a:gd name="connsiteX17" fmla="*/ 784079 w 1031446"/>
              <a:gd name="connsiteY17" fmla="*/ 674369 h 993008"/>
              <a:gd name="connsiteX18" fmla="*/ 714116 w 1031446"/>
              <a:gd name="connsiteY18" fmla="*/ 744205 h 993008"/>
              <a:gd name="connsiteX19" fmla="*/ 714116 w 1031446"/>
              <a:gd name="connsiteY19" fmla="*/ 833994 h 993008"/>
              <a:gd name="connsiteX20" fmla="*/ 731607 w 1031446"/>
              <a:gd name="connsiteY20" fmla="*/ 851453 h 993008"/>
              <a:gd name="connsiteX21" fmla="*/ 987719 w 1031446"/>
              <a:gd name="connsiteY21" fmla="*/ 851453 h 993008"/>
              <a:gd name="connsiteX22" fmla="*/ 1005210 w 1031446"/>
              <a:gd name="connsiteY22" fmla="*/ 833994 h 993008"/>
              <a:gd name="connsiteX23" fmla="*/ 1005210 w 1031446"/>
              <a:gd name="connsiteY23" fmla="*/ 744205 h 993008"/>
              <a:gd name="connsiteX24" fmla="*/ 935247 w 1031446"/>
              <a:gd name="connsiteY24" fmla="*/ 674369 h 993008"/>
              <a:gd name="connsiteX25" fmla="*/ 97447 w 1031446"/>
              <a:gd name="connsiteY25" fmla="*/ 674369 h 993008"/>
              <a:gd name="connsiteX26" fmla="*/ 27485 w 1031446"/>
              <a:gd name="connsiteY26" fmla="*/ 744205 h 993008"/>
              <a:gd name="connsiteX27" fmla="*/ 27485 w 1031446"/>
              <a:gd name="connsiteY27" fmla="*/ 833994 h 993008"/>
              <a:gd name="connsiteX28" fmla="*/ 44975 w 1031446"/>
              <a:gd name="connsiteY28" fmla="*/ 851453 h 993008"/>
              <a:gd name="connsiteX29" fmla="*/ 301085 w 1031446"/>
              <a:gd name="connsiteY29" fmla="*/ 851453 h 993008"/>
              <a:gd name="connsiteX30" fmla="*/ 318575 w 1031446"/>
              <a:gd name="connsiteY30" fmla="*/ 833994 h 993008"/>
              <a:gd name="connsiteX31" fmla="*/ 318575 w 1031446"/>
              <a:gd name="connsiteY31" fmla="*/ 744205 h 993008"/>
              <a:gd name="connsiteX32" fmla="*/ 247364 w 1031446"/>
              <a:gd name="connsiteY32" fmla="*/ 674369 h 993008"/>
              <a:gd name="connsiteX33" fmla="*/ 784079 w 1031446"/>
              <a:gd name="connsiteY33" fmla="*/ 648180 h 993008"/>
              <a:gd name="connsiteX34" fmla="*/ 935247 w 1031446"/>
              <a:gd name="connsiteY34" fmla="*/ 648180 h 993008"/>
              <a:gd name="connsiteX35" fmla="*/ 1031446 w 1031446"/>
              <a:gd name="connsiteY35" fmla="*/ 744205 h 993008"/>
              <a:gd name="connsiteX36" fmla="*/ 1031446 w 1031446"/>
              <a:gd name="connsiteY36" fmla="*/ 833994 h 993008"/>
              <a:gd name="connsiteX37" fmla="*/ 987719 w 1031446"/>
              <a:gd name="connsiteY37" fmla="*/ 877641 h 993008"/>
              <a:gd name="connsiteX38" fmla="*/ 731607 w 1031446"/>
              <a:gd name="connsiteY38" fmla="*/ 877641 h 993008"/>
              <a:gd name="connsiteX39" fmla="*/ 686631 w 1031446"/>
              <a:gd name="connsiteY39" fmla="*/ 833994 h 993008"/>
              <a:gd name="connsiteX40" fmla="*/ 686631 w 1031446"/>
              <a:gd name="connsiteY40" fmla="*/ 744205 h 993008"/>
              <a:gd name="connsiteX41" fmla="*/ 784079 w 1031446"/>
              <a:gd name="connsiteY41" fmla="*/ 648180 h 993008"/>
              <a:gd name="connsiteX42" fmla="*/ 97447 w 1031446"/>
              <a:gd name="connsiteY42" fmla="*/ 648180 h 993008"/>
              <a:gd name="connsiteX43" fmla="*/ 247364 w 1031446"/>
              <a:gd name="connsiteY43" fmla="*/ 648180 h 993008"/>
              <a:gd name="connsiteX44" fmla="*/ 344811 w 1031446"/>
              <a:gd name="connsiteY44" fmla="*/ 744205 h 993008"/>
              <a:gd name="connsiteX45" fmla="*/ 344811 w 1031446"/>
              <a:gd name="connsiteY45" fmla="*/ 833994 h 993008"/>
              <a:gd name="connsiteX46" fmla="*/ 301085 w 1031446"/>
              <a:gd name="connsiteY46" fmla="*/ 877641 h 993008"/>
              <a:gd name="connsiteX47" fmla="*/ 44975 w 1031446"/>
              <a:gd name="connsiteY47" fmla="*/ 877641 h 993008"/>
              <a:gd name="connsiteX48" fmla="*/ 0 w 1031446"/>
              <a:gd name="connsiteY48" fmla="*/ 833994 h 993008"/>
              <a:gd name="connsiteX49" fmla="*/ 0 w 1031446"/>
              <a:gd name="connsiteY49" fmla="*/ 744205 h 993008"/>
              <a:gd name="connsiteX50" fmla="*/ 97447 w 1031446"/>
              <a:gd name="connsiteY50" fmla="*/ 648180 h 993008"/>
              <a:gd name="connsiteX51" fmla="*/ 516347 w 1031446"/>
              <a:gd name="connsiteY51" fmla="*/ 558917 h 993008"/>
              <a:gd name="connsiteX52" fmla="*/ 439313 w 1031446"/>
              <a:gd name="connsiteY52" fmla="*/ 635950 h 993008"/>
              <a:gd name="connsiteX53" fmla="*/ 516347 w 1031446"/>
              <a:gd name="connsiteY53" fmla="*/ 712983 h 993008"/>
              <a:gd name="connsiteX54" fmla="*/ 593380 w 1031446"/>
              <a:gd name="connsiteY54" fmla="*/ 635950 h 993008"/>
              <a:gd name="connsiteX55" fmla="*/ 516347 w 1031446"/>
              <a:gd name="connsiteY55" fmla="*/ 558917 h 993008"/>
              <a:gd name="connsiteX56" fmla="*/ 516347 w 1031446"/>
              <a:gd name="connsiteY56" fmla="*/ 532825 h 993008"/>
              <a:gd name="connsiteX57" fmla="*/ 619472 w 1031446"/>
              <a:gd name="connsiteY57" fmla="*/ 635950 h 993008"/>
              <a:gd name="connsiteX58" fmla="*/ 516347 w 1031446"/>
              <a:gd name="connsiteY58" fmla="*/ 740318 h 993008"/>
              <a:gd name="connsiteX59" fmla="*/ 411979 w 1031446"/>
              <a:gd name="connsiteY59" fmla="*/ 635950 h 993008"/>
              <a:gd name="connsiteX60" fmla="*/ 516347 w 1031446"/>
              <a:gd name="connsiteY60" fmla="*/ 532825 h 993008"/>
              <a:gd name="connsiteX61" fmla="*/ 862411 w 1031446"/>
              <a:gd name="connsiteY61" fmla="*/ 449056 h 993008"/>
              <a:gd name="connsiteX62" fmla="*/ 785377 w 1031446"/>
              <a:gd name="connsiteY62" fmla="*/ 526089 h 993008"/>
              <a:gd name="connsiteX63" fmla="*/ 862411 w 1031446"/>
              <a:gd name="connsiteY63" fmla="*/ 603122 h 993008"/>
              <a:gd name="connsiteX64" fmla="*/ 938201 w 1031446"/>
              <a:gd name="connsiteY64" fmla="*/ 526089 h 993008"/>
              <a:gd name="connsiteX65" fmla="*/ 862411 w 1031446"/>
              <a:gd name="connsiteY65" fmla="*/ 449056 h 993008"/>
              <a:gd name="connsiteX66" fmla="*/ 174535 w 1031446"/>
              <a:gd name="connsiteY66" fmla="*/ 449056 h 993008"/>
              <a:gd name="connsiteX67" fmla="*/ 97502 w 1031446"/>
              <a:gd name="connsiteY67" fmla="*/ 526089 h 993008"/>
              <a:gd name="connsiteX68" fmla="*/ 174535 w 1031446"/>
              <a:gd name="connsiteY68" fmla="*/ 603122 h 993008"/>
              <a:gd name="connsiteX69" fmla="*/ 251568 w 1031446"/>
              <a:gd name="connsiteY69" fmla="*/ 526089 h 993008"/>
              <a:gd name="connsiteX70" fmla="*/ 174535 w 1031446"/>
              <a:gd name="connsiteY70" fmla="*/ 449056 h 993008"/>
              <a:gd name="connsiteX71" fmla="*/ 862411 w 1031446"/>
              <a:gd name="connsiteY71" fmla="*/ 422964 h 993008"/>
              <a:gd name="connsiteX72" fmla="*/ 965536 w 1031446"/>
              <a:gd name="connsiteY72" fmla="*/ 526089 h 993008"/>
              <a:gd name="connsiteX73" fmla="*/ 862411 w 1031446"/>
              <a:gd name="connsiteY73" fmla="*/ 630457 h 993008"/>
              <a:gd name="connsiteX74" fmla="*/ 758043 w 1031446"/>
              <a:gd name="connsiteY74" fmla="*/ 526089 h 993008"/>
              <a:gd name="connsiteX75" fmla="*/ 862411 w 1031446"/>
              <a:gd name="connsiteY75" fmla="*/ 422964 h 993008"/>
              <a:gd name="connsiteX76" fmla="*/ 174535 w 1031446"/>
              <a:gd name="connsiteY76" fmla="*/ 422964 h 993008"/>
              <a:gd name="connsiteX77" fmla="*/ 278903 w 1031446"/>
              <a:gd name="connsiteY77" fmla="*/ 526089 h 993008"/>
              <a:gd name="connsiteX78" fmla="*/ 174535 w 1031446"/>
              <a:gd name="connsiteY78" fmla="*/ 630457 h 993008"/>
              <a:gd name="connsiteX79" fmla="*/ 71410 w 1031446"/>
              <a:gd name="connsiteY79" fmla="*/ 526089 h 993008"/>
              <a:gd name="connsiteX80" fmla="*/ 174535 w 1031446"/>
              <a:gd name="connsiteY80" fmla="*/ 422964 h 993008"/>
              <a:gd name="connsiteX81" fmla="*/ 303104 w 1031446"/>
              <a:gd name="connsiteY81" fmla="*/ 27506 h 993008"/>
              <a:gd name="connsiteX82" fmla="*/ 60348 w 1031446"/>
              <a:gd name="connsiteY82" fmla="*/ 178790 h 993008"/>
              <a:gd name="connsiteX83" fmla="*/ 60348 w 1031446"/>
              <a:gd name="connsiteY83" fmla="*/ 263809 h 993008"/>
              <a:gd name="connsiteX84" fmla="*/ 133797 w 1031446"/>
              <a:gd name="connsiteY84" fmla="*/ 306319 h 993008"/>
              <a:gd name="connsiteX85" fmla="*/ 252063 w 1031446"/>
              <a:gd name="connsiteY85" fmla="*/ 306319 h 993008"/>
              <a:gd name="connsiteX86" fmla="*/ 325512 w 1031446"/>
              <a:gd name="connsiteY86" fmla="*/ 263809 h 993008"/>
              <a:gd name="connsiteX87" fmla="*/ 325512 w 1031446"/>
              <a:gd name="connsiteY87" fmla="*/ 211298 h 993008"/>
              <a:gd name="connsiteX88" fmla="*/ 390247 w 1031446"/>
              <a:gd name="connsiteY88" fmla="*/ 165037 h 993008"/>
              <a:gd name="connsiteX89" fmla="*/ 649186 w 1031446"/>
              <a:gd name="connsiteY89" fmla="*/ 165037 h 993008"/>
              <a:gd name="connsiteX90" fmla="*/ 710186 w 1031446"/>
              <a:gd name="connsiteY90" fmla="*/ 226301 h 993008"/>
              <a:gd name="connsiteX91" fmla="*/ 710186 w 1031446"/>
              <a:gd name="connsiteY91" fmla="*/ 263809 h 993008"/>
              <a:gd name="connsiteX92" fmla="*/ 784880 w 1031446"/>
              <a:gd name="connsiteY92" fmla="*/ 306319 h 993008"/>
              <a:gd name="connsiteX93" fmla="*/ 903146 w 1031446"/>
              <a:gd name="connsiteY93" fmla="*/ 306319 h 993008"/>
              <a:gd name="connsiteX94" fmla="*/ 976595 w 1031446"/>
              <a:gd name="connsiteY94" fmla="*/ 263809 h 993008"/>
              <a:gd name="connsiteX95" fmla="*/ 976595 w 1031446"/>
              <a:gd name="connsiteY95" fmla="*/ 178790 h 993008"/>
              <a:gd name="connsiteX96" fmla="*/ 733839 w 1031446"/>
              <a:gd name="connsiteY96" fmla="*/ 27506 h 993008"/>
              <a:gd name="connsiteX97" fmla="*/ 303104 w 1031446"/>
              <a:gd name="connsiteY97" fmla="*/ 0 h 993008"/>
              <a:gd name="connsiteX98" fmla="*/ 733839 w 1031446"/>
              <a:gd name="connsiteY98" fmla="*/ 0 h 993008"/>
              <a:gd name="connsiteX99" fmla="*/ 1003983 w 1031446"/>
              <a:gd name="connsiteY99" fmla="*/ 178790 h 993008"/>
              <a:gd name="connsiteX100" fmla="*/ 1003983 w 1031446"/>
              <a:gd name="connsiteY100" fmla="*/ 263809 h 993008"/>
              <a:gd name="connsiteX101" fmla="*/ 903146 w 1031446"/>
              <a:gd name="connsiteY101" fmla="*/ 333825 h 993008"/>
              <a:gd name="connsiteX102" fmla="*/ 784880 w 1031446"/>
              <a:gd name="connsiteY102" fmla="*/ 333825 h 993008"/>
              <a:gd name="connsiteX103" fmla="*/ 684043 w 1031446"/>
              <a:gd name="connsiteY103" fmla="*/ 263809 h 993008"/>
              <a:gd name="connsiteX104" fmla="*/ 684043 w 1031446"/>
              <a:gd name="connsiteY104" fmla="*/ 226301 h 993008"/>
              <a:gd name="connsiteX105" fmla="*/ 649186 w 1031446"/>
              <a:gd name="connsiteY105" fmla="*/ 192543 h 993008"/>
              <a:gd name="connsiteX106" fmla="*/ 390247 w 1031446"/>
              <a:gd name="connsiteY106" fmla="*/ 192543 h 993008"/>
              <a:gd name="connsiteX107" fmla="*/ 352900 w 1031446"/>
              <a:gd name="connsiteY107" fmla="*/ 211298 h 993008"/>
              <a:gd name="connsiteX108" fmla="*/ 352900 w 1031446"/>
              <a:gd name="connsiteY108" fmla="*/ 263809 h 993008"/>
              <a:gd name="connsiteX109" fmla="*/ 252063 w 1031446"/>
              <a:gd name="connsiteY109" fmla="*/ 333825 h 993008"/>
              <a:gd name="connsiteX110" fmla="*/ 133797 w 1031446"/>
              <a:gd name="connsiteY110" fmla="*/ 333825 h 993008"/>
              <a:gd name="connsiteX111" fmla="*/ 32960 w 1031446"/>
              <a:gd name="connsiteY111" fmla="*/ 263809 h 993008"/>
              <a:gd name="connsiteX112" fmla="*/ 32960 w 1031446"/>
              <a:gd name="connsiteY112" fmla="*/ 178790 h 993008"/>
              <a:gd name="connsiteX113" fmla="*/ 303104 w 1031446"/>
              <a:gd name="connsiteY113" fmla="*/ 0 h 9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031446" h="993008">
                <a:moveTo>
                  <a:pt x="443510" y="790675"/>
                </a:moveTo>
                <a:cubicBezTo>
                  <a:pt x="403531" y="790675"/>
                  <a:pt x="373547" y="821519"/>
                  <a:pt x="373547" y="859764"/>
                </a:cubicBezTo>
                <a:lnTo>
                  <a:pt x="373547" y="948593"/>
                </a:lnTo>
                <a:cubicBezTo>
                  <a:pt x="373547" y="958463"/>
                  <a:pt x="381043" y="965865"/>
                  <a:pt x="389789" y="965865"/>
                </a:cubicBezTo>
                <a:lnTo>
                  <a:pt x="645901" y="965865"/>
                </a:lnTo>
                <a:cubicBezTo>
                  <a:pt x="655895" y="965865"/>
                  <a:pt x="663391" y="958463"/>
                  <a:pt x="663391" y="948593"/>
                </a:cubicBezTo>
                <a:lnTo>
                  <a:pt x="663391" y="859764"/>
                </a:lnTo>
                <a:cubicBezTo>
                  <a:pt x="663391" y="821519"/>
                  <a:pt x="632158" y="790675"/>
                  <a:pt x="593429" y="790675"/>
                </a:cubicBezTo>
                <a:close/>
                <a:moveTo>
                  <a:pt x="443510" y="763533"/>
                </a:moveTo>
                <a:lnTo>
                  <a:pt x="593429" y="763533"/>
                </a:lnTo>
                <a:cubicBezTo>
                  <a:pt x="647150" y="763533"/>
                  <a:pt x="690877" y="806714"/>
                  <a:pt x="690877" y="859764"/>
                </a:cubicBezTo>
                <a:lnTo>
                  <a:pt x="690877" y="948593"/>
                </a:lnTo>
                <a:cubicBezTo>
                  <a:pt x="690877" y="972034"/>
                  <a:pt x="670887" y="993008"/>
                  <a:pt x="645901" y="993008"/>
                </a:cubicBezTo>
                <a:lnTo>
                  <a:pt x="389789" y="993008"/>
                </a:lnTo>
                <a:cubicBezTo>
                  <a:pt x="366051" y="993008"/>
                  <a:pt x="346062" y="972034"/>
                  <a:pt x="346062" y="948593"/>
                </a:cubicBezTo>
                <a:lnTo>
                  <a:pt x="346062" y="859764"/>
                </a:lnTo>
                <a:cubicBezTo>
                  <a:pt x="346062" y="806714"/>
                  <a:pt x="389789" y="763533"/>
                  <a:pt x="443510" y="763533"/>
                </a:cubicBezTo>
                <a:close/>
                <a:moveTo>
                  <a:pt x="784079" y="674369"/>
                </a:moveTo>
                <a:cubicBezTo>
                  <a:pt x="745349" y="674369"/>
                  <a:pt x="714116" y="705545"/>
                  <a:pt x="714116" y="744205"/>
                </a:cubicBezTo>
                <a:lnTo>
                  <a:pt x="714116" y="833994"/>
                </a:lnTo>
                <a:cubicBezTo>
                  <a:pt x="714116" y="843970"/>
                  <a:pt x="722862" y="851453"/>
                  <a:pt x="731607" y="851453"/>
                </a:cubicBezTo>
                <a:lnTo>
                  <a:pt x="987719" y="851453"/>
                </a:lnTo>
                <a:cubicBezTo>
                  <a:pt x="997714" y="851453"/>
                  <a:pt x="1005210" y="843970"/>
                  <a:pt x="1005210" y="833994"/>
                </a:cubicBezTo>
                <a:lnTo>
                  <a:pt x="1005210" y="744205"/>
                </a:lnTo>
                <a:cubicBezTo>
                  <a:pt x="1005210" y="705545"/>
                  <a:pt x="973977" y="674369"/>
                  <a:pt x="935247" y="674369"/>
                </a:cubicBezTo>
                <a:close/>
                <a:moveTo>
                  <a:pt x="97447" y="674369"/>
                </a:moveTo>
                <a:cubicBezTo>
                  <a:pt x="58718" y="674369"/>
                  <a:pt x="27485" y="705545"/>
                  <a:pt x="27485" y="744205"/>
                </a:cubicBezTo>
                <a:lnTo>
                  <a:pt x="27485" y="833994"/>
                </a:lnTo>
                <a:cubicBezTo>
                  <a:pt x="27485" y="843970"/>
                  <a:pt x="34981" y="851453"/>
                  <a:pt x="44975" y="851453"/>
                </a:cubicBezTo>
                <a:lnTo>
                  <a:pt x="301085" y="851453"/>
                </a:lnTo>
                <a:cubicBezTo>
                  <a:pt x="309830" y="851453"/>
                  <a:pt x="318575" y="843970"/>
                  <a:pt x="318575" y="833994"/>
                </a:cubicBezTo>
                <a:lnTo>
                  <a:pt x="318575" y="744205"/>
                </a:lnTo>
                <a:cubicBezTo>
                  <a:pt x="318575" y="705545"/>
                  <a:pt x="287342" y="674369"/>
                  <a:pt x="247364" y="674369"/>
                </a:cubicBezTo>
                <a:close/>
                <a:moveTo>
                  <a:pt x="784079" y="648180"/>
                </a:moveTo>
                <a:lnTo>
                  <a:pt x="935247" y="648180"/>
                </a:lnTo>
                <a:cubicBezTo>
                  <a:pt x="987719" y="648180"/>
                  <a:pt x="1031446" y="690581"/>
                  <a:pt x="1031446" y="744205"/>
                </a:cubicBezTo>
                <a:lnTo>
                  <a:pt x="1031446" y="833994"/>
                </a:lnTo>
                <a:cubicBezTo>
                  <a:pt x="1031446" y="858935"/>
                  <a:pt x="1011456" y="877641"/>
                  <a:pt x="987719" y="877641"/>
                </a:cubicBezTo>
                <a:lnTo>
                  <a:pt x="731607" y="877641"/>
                </a:lnTo>
                <a:cubicBezTo>
                  <a:pt x="706620" y="877641"/>
                  <a:pt x="686631" y="858935"/>
                  <a:pt x="686631" y="833994"/>
                </a:cubicBezTo>
                <a:lnTo>
                  <a:pt x="686631" y="744205"/>
                </a:lnTo>
                <a:cubicBezTo>
                  <a:pt x="686631" y="690581"/>
                  <a:pt x="730357" y="648180"/>
                  <a:pt x="784079" y="648180"/>
                </a:cubicBezTo>
                <a:close/>
                <a:moveTo>
                  <a:pt x="97447" y="648180"/>
                </a:moveTo>
                <a:lnTo>
                  <a:pt x="247364" y="648180"/>
                </a:lnTo>
                <a:cubicBezTo>
                  <a:pt x="301085" y="648180"/>
                  <a:pt x="344811" y="690581"/>
                  <a:pt x="344811" y="744205"/>
                </a:cubicBezTo>
                <a:lnTo>
                  <a:pt x="344811" y="833994"/>
                </a:lnTo>
                <a:cubicBezTo>
                  <a:pt x="344811" y="858935"/>
                  <a:pt x="324822" y="877641"/>
                  <a:pt x="301085" y="877641"/>
                </a:cubicBezTo>
                <a:lnTo>
                  <a:pt x="44975" y="877641"/>
                </a:lnTo>
                <a:cubicBezTo>
                  <a:pt x="19989" y="877641"/>
                  <a:pt x="0" y="858935"/>
                  <a:pt x="0" y="833994"/>
                </a:cubicBezTo>
                <a:lnTo>
                  <a:pt x="0" y="744205"/>
                </a:lnTo>
                <a:cubicBezTo>
                  <a:pt x="0" y="690581"/>
                  <a:pt x="43726" y="648180"/>
                  <a:pt x="97447" y="648180"/>
                </a:cubicBezTo>
                <a:close/>
                <a:moveTo>
                  <a:pt x="516347" y="558917"/>
                </a:moveTo>
                <a:cubicBezTo>
                  <a:pt x="474103" y="558917"/>
                  <a:pt x="439313" y="593706"/>
                  <a:pt x="439313" y="635950"/>
                </a:cubicBezTo>
                <a:cubicBezTo>
                  <a:pt x="439313" y="678194"/>
                  <a:pt x="474103" y="712983"/>
                  <a:pt x="516347" y="712983"/>
                </a:cubicBezTo>
                <a:cubicBezTo>
                  <a:pt x="558590" y="712983"/>
                  <a:pt x="593380" y="678194"/>
                  <a:pt x="593380" y="635950"/>
                </a:cubicBezTo>
                <a:cubicBezTo>
                  <a:pt x="593380" y="593706"/>
                  <a:pt x="558590" y="558917"/>
                  <a:pt x="516347" y="558917"/>
                </a:cubicBezTo>
                <a:close/>
                <a:moveTo>
                  <a:pt x="516347" y="532825"/>
                </a:moveTo>
                <a:cubicBezTo>
                  <a:pt x="573500" y="532825"/>
                  <a:pt x="619472" y="578797"/>
                  <a:pt x="619472" y="635950"/>
                </a:cubicBezTo>
                <a:cubicBezTo>
                  <a:pt x="619472" y="693104"/>
                  <a:pt x="573500" y="740318"/>
                  <a:pt x="516347" y="740318"/>
                </a:cubicBezTo>
                <a:cubicBezTo>
                  <a:pt x="459193" y="740318"/>
                  <a:pt x="411979" y="693104"/>
                  <a:pt x="411979" y="635950"/>
                </a:cubicBezTo>
                <a:cubicBezTo>
                  <a:pt x="411979" y="578797"/>
                  <a:pt x="459193" y="532825"/>
                  <a:pt x="516347" y="532825"/>
                </a:cubicBezTo>
                <a:close/>
                <a:moveTo>
                  <a:pt x="862411" y="449056"/>
                </a:moveTo>
                <a:cubicBezTo>
                  <a:pt x="818924" y="449056"/>
                  <a:pt x="785377" y="483845"/>
                  <a:pt x="785377" y="526089"/>
                </a:cubicBezTo>
                <a:cubicBezTo>
                  <a:pt x="785377" y="568333"/>
                  <a:pt x="818924" y="603122"/>
                  <a:pt x="862411" y="603122"/>
                </a:cubicBezTo>
                <a:cubicBezTo>
                  <a:pt x="904654" y="603122"/>
                  <a:pt x="938201" y="568333"/>
                  <a:pt x="938201" y="526089"/>
                </a:cubicBezTo>
                <a:cubicBezTo>
                  <a:pt x="938201" y="483845"/>
                  <a:pt x="904654" y="449056"/>
                  <a:pt x="862411" y="449056"/>
                </a:cubicBezTo>
                <a:close/>
                <a:moveTo>
                  <a:pt x="174535" y="449056"/>
                </a:moveTo>
                <a:cubicBezTo>
                  <a:pt x="132291" y="449056"/>
                  <a:pt x="97502" y="483845"/>
                  <a:pt x="97502" y="526089"/>
                </a:cubicBezTo>
                <a:cubicBezTo>
                  <a:pt x="97502" y="568333"/>
                  <a:pt x="132291" y="603122"/>
                  <a:pt x="174535" y="603122"/>
                </a:cubicBezTo>
                <a:cubicBezTo>
                  <a:pt x="216779" y="603122"/>
                  <a:pt x="251568" y="568333"/>
                  <a:pt x="251568" y="526089"/>
                </a:cubicBezTo>
                <a:cubicBezTo>
                  <a:pt x="251568" y="483845"/>
                  <a:pt x="216779" y="449056"/>
                  <a:pt x="174535" y="449056"/>
                </a:cubicBezTo>
                <a:close/>
                <a:moveTo>
                  <a:pt x="862411" y="422964"/>
                </a:moveTo>
                <a:cubicBezTo>
                  <a:pt x="918322" y="422964"/>
                  <a:pt x="965536" y="468936"/>
                  <a:pt x="965536" y="526089"/>
                </a:cubicBezTo>
                <a:cubicBezTo>
                  <a:pt x="965536" y="583243"/>
                  <a:pt x="918322" y="630457"/>
                  <a:pt x="862411" y="630457"/>
                </a:cubicBezTo>
                <a:cubicBezTo>
                  <a:pt x="805257" y="630457"/>
                  <a:pt x="758043" y="583243"/>
                  <a:pt x="758043" y="526089"/>
                </a:cubicBezTo>
                <a:cubicBezTo>
                  <a:pt x="758043" y="468936"/>
                  <a:pt x="805257" y="422964"/>
                  <a:pt x="862411" y="422964"/>
                </a:cubicBezTo>
                <a:close/>
                <a:moveTo>
                  <a:pt x="174535" y="422964"/>
                </a:moveTo>
                <a:cubicBezTo>
                  <a:pt x="231689" y="422964"/>
                  <a:pt x="278903" y="468936"/>
                  <a:pt x="278903" y="526089"/>
                </a:cubicBezTo>
                <a:cubicBezTo>
                  <a:pt x="278903" y="583243"/>
                  <a:pt x="231689" y="630457"/>
                  <a:pt x="174535" y="630457"/>
                </a:cubicBezTo>
                <a:cubicBezTo>
                  <a:pt x="117381" y="630457"/>
                  <a:pt x="71410" y="583243"/>
                  <a:pt x="71410" y="526089"/>
                </a:cubicBezTo>
                <a:cubicBezTo>
                  <a:pt x="71410" y="468936"/>
                  <a:pt x="117381" y="422964"/>
                  <a:pt x="174535" y="422964"/>
                </a:cubicBezTo>
                <a:close/>
                <a:moveTo>
                  <a:pt x="303104" y="27506"/>
                </a:moveTo>
                <a:cubicBezTo>
                  <a:pt x="168654" y="27506"/>
                  <a:pt x="60348" y="95022"/>
                  <a:pt x="60348" y="178790"/>
                </a:cubicBezTo>
                <a:lnTo>
                  <a:pt x="60348" y="263809"/>
                </a:lnTo>
                <a:cubicBezTo>
                  <a:pt x="60348" y="286314"/>
                  <a:pt x="93960" y="306319"/>
                  <a:pt x="133797" y="306319"/>
                </a:cubicBezTo>
                <a:lnTo>
                  <a:pt x="252063" y="306319"/>
                </a:lnTo>
                <a:cubicBezTo>
                  <a:pt x="291899" y="306319"/>
                  <a:pt x="325512" y="286314"/>
                  <a:pt x="325512" y="263809"/>
                </a:cubicBezTo>
                <a:lnTo>
                  <a:pt x="325512" y="211298"/>
                </a:lnTo>
                <a:cubicBezTo>
                  <a:pt x="325512" y="185042"/>
                  <a:pt x="354145" y="165037"/>
                  <a:pt x="390247" y="165037"/>
                </a:cubicBezTo>
                <a:lnTo>
                  <a:pt x="649186" y="165037"/>
                </a:lnTo>
                <a:cubicBezTo>
                  <a:pt x="682799" y="165037"/>
                  <a:pt x="710186" y="192543"/>
                  <a:pt x="710186" y="226301"/>
                </a:cubicBezTo>
                <a:lnTo>
                  <a:pt x="710186" y="263809"/>
                </a:lnTo>
                <a:cubicBezTo>
                  <a:pt x="710186" y="286314"/>
                  <a:pt x="745044" y="306319"/>
                  <a:pt x="784880" y="306319"/>
                </a:cubicBezTo>
                <a:lnTo>
                  <a:pt x="903146" y="306319"/>
                </a:lnTo>
                <a:cubicBezTo>
                  <a:pt x="942983" y="306319"/>
                  <a:pt x="976595" y="286314"/>
                  <a:pt x="976595" y="263809"/>
                </a:cubicBezTo>
                <a:lnTo>
                  <a:pt x="976595" y="178790"/>
                </a:lnTo>
                <a:cubicBezTo>
                  <a:pt x="976595" y="95022"/>
                  <a:pt x="868289" y="27506"/>
                  <a:pt x="733839" y="27506"/>
                </a:cubicBezTo>
                <a:close/>
                <a:moveTo>
                  <a:pt x="303104" y="0"/>
                </a:moveTo>
                <a:lnTo>
                  <a:pt x="733839" y="0"/>
                </a:lnTo>
                <a:cubicBezTo>
                  <a:pt x="883228" y="0"/>
                  <a:pt x="1003983" y="80018"/>
                  <a:pt x="1003983" y="178790"/>
                </a:cubicBezTo>
                <a:lnTo>
                  <a:pt x="1003983" y="263809"/>
                </a:lnTo>
                <a:cubicBezTo>
                  <a:pt x="1003983" y="302568"/>
                  <a:pt x="959167" y="333825"/>
                  <a:pt x="903146" y="333825"/>
                </a:cubicBezTo>
                <a:lnTo>
                  <a:pt x="784880" y="333825"/>
                </a:lnTo>
                <a:cubicBezTo>
                  <a:pt x="728860" y="333825"/>
                  <a:pt x="684043" y="302568"/>
                  <a:pt x="684043" y="263809"/>
                </a:cubicBezTo>
                <a:lnTo>
                  <a:pt x="684043" y="226301"/>
                </a:lnTo>
                <a:cubicBezTo>
                  <a:pt x="684043" y="207547"/>
                  <a:pt x="669105" y="192543"/>
                  <a:pt x="649186" y="192543"/>
                </a:cubicBezTo>
                <a:lnTo>
                  <a:pt x="390247" y="192543"/>
                </a:lnTo>
                <a:cubicBezTo>
                  <a:pt x="369083" y="192543"/>
                  <a:pt x="352900" y="201295"/>
                  <a:pt x="352900" y="211298"/>
                </a:cubicBezTo>
                <a:lnTo>
                  <a:pt x="352900" y="263809"/>
                </a:lnTo>
                <a:cubicBezTo>
                  <a:pt x="352900" y="302568"/>
                  <a:pt x="309328" y="333825"/>
                  <a:pt x="252063" y="333825"/>
                </a:cubicBezTo>
                <a:lnTo>
                  <a:pt x="133797" y="333825"/>
                </a:lnTo>
                <a:cubicBezTo>
                  <a:pt x="76532" y="333825"/>
                  <a:pt x="32960" y="302568"/>
                  <a:pt x="32960" y="263809"/>
                </a:cubicBezTo>
                <a:lnTo>
                  <a:pt x="32960" y="178790"/>
                </a:lnTo>
                <a:cubicBezTo>
                  <a:pt x="32960" y="80018"/>
                  <a:pt x="153715" y="0"/>
                  <a:pt x="3031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172946-9886-9D4E-920B-6BF4F0BA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905" y="4684488"/>
            <a:ext cx="1036931" cy="881411"/>
          </a:xfrm>
          <a:custGeom>
            <a:avLst/>
            <a:gdLst>
              <a:gd name="connsiteX0" fmla="*/ 757281 w 1036931"/>
              <a:gd name="connsiteY0" fmla="*/ 651784 h 881411"/>
              <a:gd name="connsiteX1" fmla="*/ 675769 w 1036931"/>
              <a:gd name="connsiteY1" fmla="*/ 732464 h 881411"/>
              <a:gd name="connsiteX2" fmla="*/ 675769 w 1036931"/>
              <a:gd name="connsiteY2" fmla="*/ 834244 h 881411"/>
              <a:gd name="connsiteX3" fmla="*/ 697087 w 1036931"/>
              <a:gd name="connsiteY3" fmla="*/ 855345 h 881411"/>
              <a:gd name="connsiteX4" fmla="*/ 988024 w 1036931"/>
              <a:gd name="connsiteY4" fmla="*/ 855345 h 881411"/>
              <a:gd name="connsiteX5" fmla="*/ 1010596 w 1036931"/>
              <a:gd name="connsiteY5" fmla="*/ 834244 h 881411"/>
              <a:gd name="connsiteX6" fmla="*/ 1010596 w 1036931"/>
              <a:gd name="connsiteY6" fmla="*/ 732464 h 881411"/>
              <a:gd name="connsiteX7" fmla="*/ 927830 w 1036931"/>
              <a:gd name="connsiteY7" fmla="*/ 651784 h 881411"/>
              <a:gd name="connsiteX8" fmla="*/ 108751 w 1036931"/>
              <a:gd name="connsiteY8" fmla="*/ 651784 h 881411"/>
              <a:gd name="connsiteX9" fmla="*/ 27500 w 1036931"/>
              <a:gd name="connsiteY9" fmla="*/ 732464 h 881411"/>
              <a:gd name="connsiteX10" fmla="*/ 27500 w 1036931"/>
              <a:gd name="connsiteY10" fmla="*/ 834244 h 881411"/>
              <a:gd name="connsiteX11" fmla="*/ 48751 w 1036931"/>
              <a:gd name="connsiteY11" fmla="*/ 855345 h 881411"/>
              <a:gd name="connsiteX12" fmla="*/ 340004 w 1036931"/>
              <a:gd name="connsiteY12" fmla="*/ 855345 h 881411"/>
              <a:gd name="connsiteX13" fmla="*/ 361255 w 1036931"/>
              <a:gd name="connsiteY13" fmla="*/ 834244 h 881411"/>
              <a:gd name="connsiteX14" fmla="*/ 361255 w 1036931"/>
              <a:gd name="connsiteY14" fmla="*/ 732464 h 881411"/>
              <a:gd name="connsiteX15" fmla="*/ 280004 w 1036931"/>
              <a:gd name="connsiteY15" fmla="*/ 651784 h 881411"/>
              <a:gd name="connsiteX16" fmla="*/ 757281 w 1036931"/>
              <a:gd name="connsiteY16" fmla="*/ 624477 h 881411"/>
              <a:gd name="connsiteX17" fmla="*/ 927830 w 1036931"/>
              <a:gd name="connsiteY17" fmla="*/ 624477 h 881411"/>
              <a:gd name="connsiteX18" fmla="*/ 1036931 w 1036931"/>
              <a:gd name="connsiteY18" fmla="*/ 732464 h 881411"/>
              <a:gd name="connsiteX19" fmla="*/ 1036931 w 1036931"/>
              <a:gd name="connsiteY19" fmla="*/ 834244 h 881411"/>
              <a:gd name="connsiteX20" fmla="*/ 988024 w 1036931"/>
              <a:gd name="connsiteY20" fmla="*/ 881411 h 881411"/>
              <a:gd name="connsiteX21" fmla="*/ 697087 w 1036931"/>
              <a:gd name="connsiteY21" fmla="*/ 881411 h 881411"/>
              <a:gd name="connsiteX22" fmla="*/ 648180 w 1036931"/>
              <a:gd name="connsiteY22" fmla="*/ 834244 h 881411"/>
              <a:gd name="connsiteX23" fmla="*/ 648180 w 1036931"/>
              <a:gd name="connsiteY23" fmla="*/ 732464 h 881411"/>
              <a:gd name="connsiteX24" fmla="*/ 757281 w 1036931"/>
              <a:gd name="connsiteY24" fmla="*/ 624477 h 881411"/>
              <a:gd name="connsiteX25" fmla="*/ 108751 w 1036931"/>
              <a:gd name="connsiteY25" fmla="*/ 624477 h 881411"/>
              <a:gd name="connsiteX26" fmla="*/ 280004 w 1036931"/>
              <a:gd name="connsiteY26" fmla="*/ 624477 h 881411"/>
              <a:gd name="connsiteX27" fmla="*/ 388755 w 1036931"/>
              <a:gd name="connsiteY27" fmla="*/ 732464 h 881411"/>
              <a:gd name="connsiteX28" fmla="*/ 388755 w 1036931"/>
              <a:gd name="connsiteY28" fmla="*/ 834244 h 881411"/>
              <a:gd name="connsiteX29" fmla="*/ 340004 w 1036931"/>
              <a:gd name="connsiteY29" fmla="*/ 881411 h 881411"/>
              <a:gd name="connsiteX30" fmla="*/ 48751 w 1036931"/>
              <a:gd name="connsiteY30" fmla="*/ 881411 h 881411"/>
              <a:gd name="connsiteX31" fmla="*/ 0 w 1036931"/>
              <a:gd name="connsiteY31" fmla="*/ 834244 h 881411"/>
              <a:gd name="connsiteX32" fmla="*/ 0 w 1036931"/>
              <a:gd name="connsiteY32" fmla="*/ 732464 h 881411"/>
              <a:gd name="connsiteX33" fmla="*/ 108751 w 1036931"/>
              <a:gd name="connsiteY33" fmla="*/ 624477 h 881411"/>
              <a:gd name="connsiteX34" fmla="*/ 841926 w 1036931"/>
              <a:gd name="connsiteY34" fmla="*/ 393942 h 881411"/>
              <a:gd name="connsiteX35" fmla="*/ 752723 w 1036931"/>
              <a:gd name="connsiteY35" fmla="*/ 484401 h 881411"/>
              <a:gd name="connsiteX36" fmla="*/ 841926 w 1036931"/>
              <a:gd name="connsiteY36" fmla="*/ 573604 h 881411"/>
              <a:gd name="connsiteX37" fmla="*/ 932385 w 1036931"/>
              <a:gd name="connsiteY37" fmla="*/ 484401 h 881411"/>
              <a:gd name="connsiteX38" fmla="*/ 841926 w 1036931"/>
              <a:gd name="connsiteY38" fmla="*/ 393942 h 881411"/>
              <a:gd name="connsiteX39" fmla="*/ 191642 w 1036931"/>
              <a:gd name="connsiteY39" fmla="*/ 393942 h 881411"/>
              <a:gd name="connsiteX40" fmla="*/ 104046 w 1036931"/>
              <a:gd name="connsiteY40" fmla="*/ 484401 h 881411"/>
              <a:gd name="connsiteX41" fmla="*/ 191642 w 1036931"/>
              <a:gd name="connsiteY41" fmla="*/ 573604 h 881411"/>
              <a:gd name="connsiteX42" fmla="*/ 280471 w 1036931"/>
              <a:gd name="connsiteY42" fmla="*/ 484401 h 881411"/>
              <a:gd name="connsiteX43" fmla="*/ 191642 w 1036931"/>
              <a:gd name="connsiteY43" fmla="*/ 393942 h 881411"/>
              <a:gd name="connsiteX44" fmla="*/ 841926 w 1036931"/>
              <a:gd name="connsiteY44" fmla="*/ 366302 h 881411"/>
              <a:gd name="connsiteX45" fmla="*/ 960026 w 1036931"/>
              <a:gd name="connsiteY45" fmla="*/ 484401 h 881411"/>
              <a:gd name="connsiteX46" fmla="*/ 841926 w 1036931"/>
              <a:gd name="connsiteY46" fmla="*/ 601244 h 881411"/>
              <a:gd name="connsiteX47" fmla="*/ 725083 w 1036931"/>
              <a:gd name="connsiteY47" fmla="*/ 484401 h 881411"/>
              <a:gd name="connsiteX48" fmla="*/ 841926 w 1036931"/>
              <a:gd name="connsiteY48" fmla="*/ 366302 h 881411"/>
              <a:gd name="connsiteX49" fmla="*/ 191642 w 1036931"/>
              <a:gd name="connsiteY49" fmla="*/ 366302 h 881411"/>
              <a:gd name="connsiteX50" fmla="*/ 306379 w 1036931"/>
              <a:gd name="connsiteY50" fmla="*/ 484401 h 881411"/>
              <a:gd name="connsiteX51" fmla="*/ 191642 w 1036931"/>
              <a:gd name="connsiteY51" fmla="*/ 601244 h 881411"/>
              <a:gd name="connsiteX52" fmla="*/ 76904 w 1036931"/>
              <a:gd name="connsiteY52" fmla="*/ 484401 h 881411"/>
              <a:gd name="connsiteX53" fmla="*/ 191642 w 1036931"/>
              <a:gd name="connsiteY53" fmla="*/ 366302 h 881411"/>
              <a:gd name="connsiteX54" fmla="*/ 525694 w 1036931"/>
              <a:gd name="connsiteY54" fmla="*/ 116572 h 881411"/>
              <a:gd name="connsiteX55" fmla="*/ 280916 w 1036931"/>
              <a:gd name="connsiteY55" fmla="*/ 147706 h 881411"/>
              <a:gd name="connsiteX56" fmla="*/ 245948 w 1036931"/>
              <a:gd name="connsiteY56" fmla="*/ 187556 h 881411"/>
              <a:gd name="connsiteX57" fmla="*/ 245948 w 1036931"/>
              <a:gd name="connsiteY57" fmla="*/ 269747 h 881411"/>
              <a:gd name="connsiteX58" fmla="*/ 285912 w 1036931"/>
              <a:gd name="connsiteY58" fmla="*/ 309598 h 881411"/>
              <a:gd name="connsiteX59" fmla="*/ 294654 w 1036931"/>
              <a:gd name="connsiteY59" fmla="*/ 309598 h 881411"/>
              <a:gd name="connsiteX60" fmla="*/ 307143 w 1036931"/>
              <a:gd name="connsiteY60" fmla="*/ 317069 h 881411"/>
              <a:gd name="connsiteX61" fmla="*/ 328373 w 1036931"/>
              <a:gd name="connsiteY61" fmla="*/ 361901 h 881411"/>
              <a:gd name="connsiteX62" fmla="*/ 375830 w 1036931"/>
              <a:gd name="connsiteY62" fmla="*/ 313333 h 881411"/>
              <a:gd name="connsiteX63" fmla="*/ 385821 w 1036931"/>
              <a:gd name="connsiteY63" fmla="*/ 309598 h 881411"/>
              <a:gd name="connsiteX64" fmla="*/ 669313 w 1036931"/>
              <a:gd name="connsiteY64" fmla="*/ 309598 h 881411"/>
              <a:gd name="connsiteX65" fmla="*/ 709277 w 1036931"/>
              <a:gd name="connsiteY65" fmla="*/ 269747 h 881411"/>
              <a:gd name="connsiteX66" fmla="*/ 579395 w 1036931"/>
              <a:gd name="connsiteY66" fmla="*/ 269747 h 881411"/>
              <a:gd name="connsiteX67" fmla="*/ 525694 w 1036931"/>
              <a:gd name="connsiteY67" fmla="*/ 201254 h 881411"/>
              <a:gd name="connsiteX68" fmla="*/ 579395 w 1036931"/>
              <a:gd name="connsiteY68" fmla="*/ 26909 h 881411"/>
              <a:gd name="connsiteX69" fmla="*/ 565658 w 1036931"/>
              <a:gd name="connsiteY69" fmla="*/ 31890 h 881411"/>
              <a:gd name="connsiteX70" fmla="*/ 551920 w 1036931"/>
              <a:gd name="connsiteY70" fmla="*/ 68005 h 881411"/>
              <a:gd name="connsiteX71" fmla="*/ 551920 w 1036931"/>
              <a:gd name="connsiteY71" fmla="*/ 201254 h 881411"/>
              <a:gd name="connsiteX72" fmla="*/ 579395 w 1036931"/>
              <a:gd name="connsiteY72" fmla="*/ 242350 h 881411"/>
              <a:gd name="connsiteX73" fmla="*/ 792951 w 1036931"/>
              <a:gd name="connsiteY73" fmla="*/ 242350 h 881411"/>
              <a:gd name="connsiteX74" fmla="*/ 804191 w 1036931"/>
              <a:gd name="connsiteY74" fmla="*/ 248577 h 881411"/>
              <a:gd name="connsiteX75" fmla="*/ 835412 w 1036931"/>
              <a:gd name="connsiteY75" fmla="*/ 290918 h 881411"/>
              <a:gd name="connsiteX76" fmla="*/ 849150 w 1036931"/>
              <a:gd name="connsiteY76" fmla="*/ 251067 h 881411"/>
              <a:gd name="connsiteX77" fmla="*/ 862887 w 1036931"/>
              <a:gd name="connsiteY77" fmla="*/ 242350 h 881411"/>
              <a:gd name="connsiteX78" fmla="*/ 867883 w 1036931"/>
              <a:gd name="connsiteY78" fmla="*/ 242350 h 881411"/>
              <a:gd name="connsiteX79" fmla="*/ 895358 w 1036931"/>
              <a:gd name="connsiteY79" fmla="*/ 201254 h 881411"/>
              <a:gd name="connsiteX80" fmla="*/ 895358 w 1036931"/>
              <a:gd name="connsiteY80" fmla="*/ 116572 h 881411"/>
              <a:gd name="connsiteX81" fmla="*/ 870381 w 1036931"/>
              <a:gd name="connsiteY81" fmla="*/ 75477 h 881411"/>
              <a:gd name="connsiteX82" fmla="*/ 581893 w 1036931"/>
              <a:gd name="connsiteY82" fmla="*/ 26909 h 881411"/>
              <a:gd name="connsiteX83" fmla="*/ 579395 w 1036931"/>
              <a:gd name="connsiteY83" fmla="*/ 26909 h 881411"/>
              <a:gd name="connsiteX84" fmla="*/ 585639 w 1036931"/>
              <a:gd name="connsiteY84" fmla="*/ 757 h 881411"/>
              <a:gd name="connsiteX85" fmla="*/ 875376 w 1036931"/>
              <a:gd name="connsiteY85" fmla="*/ 49325 h 881411"/>
              <a:gd name="connsiteX86" fmla="*/ 921584 w 1036931"/>
              <a:gd name="connsiteY86" fmla="*/ 116572 h 881411"/>
              <a:gd name="connsiteX87" fmla="*/ 921584 w 1036931"/>
              <a:gd name="connsiteY87" fmla="*/ 201254 h 881411"/>
              <a:gd name="connsiteX88" fmla="*/ 871630 w 1036931"/>
              <a:gd name="connsiteY88" fmla="*/ 269747 h 881411"/>
              <a:gd name="connsiteX89" fmla="*/ 851648 w 1036931"/>
              <a:gd name="connsiteY89" fmla="*/ 323296 h 881411"/>
              <a:gd name="connsiteX90" fmla="*/ 840408 w 1036931"/>
              <a:gd name="connsiteY90" fmla="*/ 332013 h 881411"/>
              <a:gd name="connsiteX91" fmla="*/ 839159 w 1036931"/>
              <a:gd name="connsiteY91" fmla="*/ 332013 h 881411"/>
              <a:gd name="connsiteX92" fmla="*/ 827919 w 1036931"/>
              <a:gd name="connsiteY92" fmla="*/ 327032 h 881411"/>
              <a:gd name="connsiteX93" fmla="*/ 786707 w 1036931"/>
              <a:gd name="connsiteY93" fmla="*/ 269747 h 881411"/>
              <a:gd name="connsiteX94" fmla="*/ 735503 w 1036931"/>
              <a:gd name="connsiteY94" fmla="*/ 269747 h 881411"/>
              <a:gd name="connsiteX95" fmla="*/ 669313 w 1036931"/>
              <a:gd name="connsiteY95" fmla="*/ 335749 h 881411"/>
              <a:gd name="connsiteX96" fmla="*/ 390817 w 1036931"/>
              <a:gd name="connsiteY96" fmla="*/ 335749 h 881411"/>
              <a:gd name="connsiteX97" fmla="*/ 333369 w 1036931"/>
              <a:gd name="connsiteY97" fmla="*/ 393034 h 881411"/>
              <a:gd name="connsiteX98" fmla="*/ 324627 w 1036931"/>
              <a:gd name="connsiteY98" fmla="*/ 398015 h 881411"/>
              <a:gd name="connsiteX99" fmla="*/ 322129 w 1036931"/>
              <a:gd name="connsiteY99" fmla="*/ 398015 h 881411"/>
              <a:gd name="connsiteX100" fmla="*/ 312138 w 1036931"/>
              <a:gd name="connsiteY100" fmla="*/ 390544 h 881411"/>
              <a:gd name="connsiteX101" fmla="*/ 285912 w 1036931"/>
              <a:gd name="connsiteY101" fmla="*/ 335749 h 881411"/>
              <a:gd name="connsiteX102" fmla="*/ 219722 w 1036931"/>
              <a:gd name="connsiteY102" fmla="*/ 269747 h 881411"/>
              <a:gd name="connsiteX103" fmla="*/ 219722 w 1036931"/>
              <a:gd name="connsiteY103" fmla="*/ 187556 h 881411"/>
              <a:gd name="connsiteX104" fmla="*/ 278419 w 1036931"/>
              <a:gd name="connsiteY104" fmla="*/ 120308 h 881411"/>
              <a:gd name="connsiteX105" fmla="*/ 525694 w 1036931"/>
              <a:gd name="connsiteY105" fmla="*/ 90421 h 881411"/>
              <a:gd name="connsiteX106" fmla="*/ 525694 w 1036931"/>
              <a:gd name="connsiteY106" fmla="*/ 68005 h 881411"/>
              <a:gd name="connsiteX107" fmla="*/ 549422 w 1036931"/>
              <a:gd name="connsiteY107" fmla="*/ 10720 h 881411"/>
              <a:gd name="connsiteX108" fmla="*/ 585639 w 1036931"/>
              <a:gd name="connsiteY108" fmla="*/ 757 h 88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036931" h="881411">
                <a:moveTo>
                  <a:pt x="757281" y="651784"/>
                </a:moveTo>
                <a:cubicBezTo>
                  <a:pt x="712136" y="651784"/>
                  <a:pt x="675769" y="687780"/>
                  <a:pt x="675769" y="732464"/>
                </a:cubicBezTo>
                <a:lnTo>
                  <a:pt x="675769" y="834244"/>
                </a:lnTo>
                <a:cubicBezTo>
                  <a:pt x="675769" y="845415"/>
                  <a:pt x="685801" y="855345"/>
                  <a:pt x="697087" y="855345"/>
                </a:cubicBezTo>
                <a:lnTo>
                  <a:pt x="988024" y="855345"/>
                </a:lnTo>
                <a:cubicBezTo>
                  <a:pt x="1000564" y="855345"/>
                  <a:pt x="1010596" y="845415"/>
                  <a:pt x="1010596" y="834244"/>
                </a:cubicBezTo>
                <a:lnTo>
                  <a:pt x="1010596" y="732464"/>
                </a:lnTo>
                <a:cubicBezTo>
                  <a:pt x="1010596" y="687780"/>
                  <a:pt x="974229" y="651784"/>
                  <a:pt x="927830" y="651784"/>
                </a:cubicBezTo>
                <a:close/>
                <a:moveTo>
                  <a:pt x="108751" y="651784"/>
                </a:moveTo>
                <a:cubicBezTo>
                  <a:pt x="63751" y="651784"/>
                  <a:pt x="27500" y="687780"/>
                  <a:pt x="27500" y="732464"/>
                </a:cubicBezTo>
                <a:lnTo>
                  <a:pt x="27500" y="834244"/>
                </a:lnTo>
                <a:cubicBezTo>
                  <a:pt x="27500" y="845415"/>
                  <a:pt x="36250" y="855345"/>
                  <a:pt x="48751" y="855345"/>
                </a:cubicBezTo>
                <a:lnTo>
                  <a:pt x="340004" y="855345"/>
                </a:lnTo>
                <a:cubicBezTo>
                  <a:pt x="351255" y="855345"/>
                  <a:pt x="361255" y="845415"/>
                  <a:pt x="361255" y="834244"/>
                </a:cubicBezTo>
                <a:lnTo>
                  <a:pt x="361255" y="732464"/>
                </a:lnTo>
                <a:cubicBezTo>
                  <a:pt x="361255" y="687780"/>
                  <a:pt x="325004" y="651784"/>
                  <a:pt x="280004" y="651784"/>
                </a:cubicBezTo>
                <a:close/>
                <a:moveTo>
                  <a:pt x="757281" y="624477"/>
                </a:moveTo>
                <a:lnTo>
                  <a:pt x="927830" y="624477"/>
                </a:lnTo>
                <a:cubicBezTo>
                  <a:pt x="988024" y="624477"/>
                  <a:pt x="1036931" y="672885"/>
                  <a:pt x="1036931" y="732464"/>
                </a:cubicBezTo>
                <a:lnTo>
                  <a:pt x="1036931" y="834244"/>
                </a:lnTo>
                <a:cubicBezTo>
                  <a:pt x="1036931" y="860310"/>
                  <a:pt x="1015612" y="881411"/>
                  <a:pt x="988024" y="881411"/>
                </a:cubicBezTo>
                <a:lnTo>
                  <a:pt x="697087" y="881411"/>
                </a:lnTo>
                <a:cubicBezTo>
                  <a:pt x="669499" y="881411"/>
                  <a:pt x="648180" y="860310"/>
                  <a:pt x="648180" y="834244"/>
                </a:cubicBezTo>
                <a:lnTo>
                  <a:pt x="648180" y="732464"/>
                </a:lnTo>
                <a:cubicBezTo>
                  <a:pt x="648180" y="672885"/>
                  <a:pt x="697087" y="624477"/>
                  <a:pt x="757281" y="624477"/>
                </a:cubicBezTo>
                <a:close/>
                <a:moveTo>
                  <a:pt x="108751" y="624477"/>
                </a:moveTo>
                <a:lnTo>
                  <a:pt x="280004" y="624477"/>
                </a:lnTo>
                <a:cubicBezTo>
                  <a:pt x="340004" y="624477"/>
                  <a:pt x="388755" y="672885"/>
                  <a:pt x="388755" y="732464"/>
                </a:cubicBezTo>
                <a:lnTo>
                  <a:pt x="388755" y="834244"/>
                </a:lnTo>
                <a:cubicBezTo>
                  <a:pt x="388755" y="860310"/>
                  <a:pt x="366255" y="881411"/>
                  <a:pt x="340004" y="881411"/>
                </a:cubicBezTo>
                <a:lnTo>
                  <a:pt x="48751" y="881411"/>
                </a:lnTo>
                <a:cubicBezTo>
                  <a:pt x="22500" y="881411"/>
                  <a:pt x="0" y="860310"/>
                  <a:pt x="0" y="834244"/>
                </a:cubicBezTo>
                <a:lnTo>
                  <a:pt x="0" y="732464"/>
                </a:lnTo>
                <a:cubicBezTo>
                  <a:pt x="0" y="672885"/>
                  <a:pt x="48751" y="624477"/>
                  <a:pt x="108751" y="624477"/>
                </a:cubicBezTo>
                <a:close/>
                <a:moveTo>
                  <a:pt x="841926" y="393942"/>
                </a:moveTo>
                <a:cubicBezTo>
                  <a:pt x="792927" y="393942"/>
                  <a:pt x="752723" y="434146"/>
                  <a:pt x="752723" y="484401"/>
                </a:cubicBezTo>
                <a:cubicBezTo>
                  <a:pt x="752723" y="533400"/>
                  <a:pt x="792927" y="573604"/>
                  <a:pt x="841926" y="573604"/>
                </a:cubicBezTo>
                <a:cubicBezTo>
                  <a:pt x="892181" y="573604"/>
                  <a:pt x="932385" y="533400"/>
                  <a:pt x="932385" y="484401"/>
                </a:cubicBezTo>
                <a:cubicBezTo>
                  <a:pt x="932385" y="434146"/>
                  <a:pt x="892181" y="393942"/>
                  <a:pt x="841926" y="393942"/>
                </a:cubicBezTo>
                <a:close/>
                <a:moveTo>
                  <a:pt x="191642" y="393942"/>
                </a:moveTo>
                <a:cubicBezTo>
                  <a:pt x="143526" y="393942"/>
                  <a:pt x="104046" y="434146"/>
                  <a:pt x="104046" y="484401"/>
                </a:cubicBezTo>
                <a:cubicBezTo>
                  <a:pt x="104046" y="533400"/>
                  <a:pt x="143526" y="573604"/>
                  <a:pt x="191642" y="573604"/>
                </a:cubicBezTo>
                <a:cubicBezTo>
                  <a:pt x="240991" y="573604"/>
                  <a:pt x="280471" y="533400"/>
                  <a:pt x="280471" y="484401"/>
                </a:cubicBezTo>
                <a:cubicBezTo>
                  <a:pt x="280471" y="434146"/>
                  <a:pt x="240991" y="393942"/>
                  <a:pt x="191642" y="393942"/>
                </a:cubicBezTo>
                <a:close/>
                <a:moveTo>
                  <a:pt x="841926" y="366302"/>
                </a:moveTo>
                <a:cubicBezTo>
                  <a:pt x="906001" y="366302"/>
                  <a:pt x="960026" y="419070"/>
                  <a:pt x="960026" y="484401"/>
                </a:cubicBezTo>
                <a:cubicBezTo>
                  <a:pt x="960026" y="548477"/>
                  <a:pt x="906001" y="601244"/>
                  <a:pt x="841926" y="601244"/>
                </a:cubicBezTo>
                <a:cubicBezTo>
                  <a:pt x="777851" y="601244"/>
                  <a:pt x="725083" y="548477"/>
                  <a:pt x="725083" y="484401"/>
                </a:cubicBezTo>
                <a:cubicBezTo>
                  <a:pt x="725083" y="419070"/>
                  <a:pt x="777851" y="366302"/>
                  <a:pt x="841926" y="366302"/>
                </a:cubicBezTo>
                <a:close/>
                <a:moveTo>
                  <a:pt x="191642" y="366302"/>
                </a:moveTo>
                <a:cubicBezTo>
                  <a:pt x="255796" y="366302"/>
                  <a:pt x="306379" y="419070"/>
                  <a:pt x="306379" y="484401"/>
                </a:cubicBezTo>
                <a:cubicBezTo>
                  <a:pt x="306379" y="548477"/>
                  <a:pt x="255796" y="601244"/>
                  <a:pt x="191642" y="601244"/>
                </a:cubicBezTo>
                <a:cubicBezTo>
                  <a:pt x="128721" y="601244"/>
                  <a:pt x="76904" y="548477"/>
                  <a:pt x="76904" y="484401"/>
                </a:cubicBezTo>
                <a:cubicBezTo>
                  <a:pt x="76904" y="419070"/>
                  <a:pt x="128721" y="366302"/>
                  <a:pt x="191642" y="366302"/>
                </a:cubicBezTo>
                <a:close/>
                <a:moveTo>
                  <a:pt x="525694" y="116572"/>
                </a:moveTo>
                <a:lnTo>
                  <a:pt x="280916" y="147706"/>
                </a:lnTo>
                <a:cubicBezTo>
                  <a:pt x="260935" y="150196"/>
                  <a:pt x="245948" y="167631"/>
                  <a:pt x="245948" y="187556"/>
                </a:cubicBezTo>
                <a:lnTo>
                  <a:pt x="245948" y="269747"/>
                </a:lnTo>
                <a:cubicBezTo>
                  <a:pt x="245948" y="292163"/>
                  <a:pt x="264681" y="309598"/>
                  <a:pt x="285912" y="309598"/>
                </a:cubicBezTo>
                <a:lnTo>
                  <a:pt x="294654" y="309598"/>
                </a:lnTo>
                <a:cubicBezTo>
                  <a:pt x="298400" y="309598"/>
                  <a:pt x="303396" y="313333"/>
                  <a:pt x="307143" y="317069"/>
                </a:cubicBezTo>
                <a:lnTo>
                  <a:pt x="328373" y="361901"/>
                </a:lnTo>
                <a:lnTo>
                  <a:pt x="375830" y="313333"/>
                </a:lnTo>
                <a:cubicBezTo>
                  <a:pt x="379577" y="310843"/>
                  <a:pt x="382074" y="309598"/>
                  <a:pt x="385821" y="309598"/>
                </a:cubicBezTo>
                <a:lnTo>
                  <a:pt x="669313" y="309598"/>
                </a:lnTo>
                <a:cubicBezTo>
                  <a:pt x="690544" y="309598"/>
                  <a:pt x="709277" y="292163"/>
                  <a:pt x="709277" y="269747"/>
                </a:cubicBezTo>
                <a:lnTo>
                  <a:pt x="579395" y="269747"/>
                </a:lnTo>
                <a:cubicBezTo>
                  <a:pt x="549422" y="269747"/>
                  <a:pt x="525694" y="238614"/>
                  <a:pt x="525694" y="201254"/>
                </a:cubicBezTo>
                <a:close/>
                <a:moveTo>
                  <a:pt x="579395" y="26909"/>
                </a:moveTo>
                <a:cubicBezTo>
                  <a:pt x="574400" y="26909"/>
                  <a:pt x="570653" y="28155"/>
                  <a:pt x="565658" y="31890"/>
                </a:cubicBezTo>
                <a:cubicBezTo>
                  <a:pt x="558164" y="39362"/>
                  <a:pt x="551920" y="53061"/>
                  <a:pt x="551920" y="68005"/>
                </a:cubicBezTo>
                <a:lnTo>
                  <a:pt x="551920" y="201254"/>
                </a:lnTo>
                <a:cubicBezTo>
                  <a:pt x="551920" y="223670"/>
                  <a:pt x="564409" y="242350"/>
                  <a:pt x="579395" y="242350"/>
                </a:cubicBezTo>
                <a:lnTo>
                  <a:pt x="792951" y="242350"/>
                </a:lnTo>
                <a:cubicBezTo>
                  <a:pt x="797947" y="242350"/>
                  <a:pt x="801693" y="243595"/>
                  <a:pt x="804191" y="248577"/>
                </a:cubicBezTo>
                <a:lnTo>
                  <a:pt x="835412" y="290918"/>
                </a:lnTo>
                <a:lnTo>
                  <a:pt x="849150" y="251067"/>
                </a:lnTo>
                <a:cubicBezTo>
                  <a:pt x="851648" y="246086"/>
                  <a:pt x="856643" y="242350"/>
                  <a:pt x="862887" y="242350"/>
                </a:cubicBezTo>
                <a:lnTo>
                  <a:pt x="867883" y="242350"/>
                </a:lnTo>
                <a:cubicBezTo>
                  <a:pt x="882869" y="242350"/>
                  <a:pt x="895358" y="223670"/>
                  <a:pt x="895358" y="201254"/>
                </a:cubicBezTo>
                <a:lnTo>
                  <a:pt x="895358" y="116572"/>
                </a:lnTo>
                <a:cubicBezTo>
                  <a:pt x="895358" y="96647"/>
                  <a:pt x="884118" y="77967"/>
                  <a:pt x="870381" y="75477"/>
                </a:cubicBezTo>
                <a:lnTo>
                  <a:pt x="581893" y="26909"/>
                </a:lnTo>
                <a:cubicBezTo>
                  <a:pt x="580644" y="26909"/>
                  <a:pt x="579395" y="26909"/>
                  <a:pt x="579395" y="26909"/>
                </a:cubicBezTo>
                <a:close/>
                <a:moveTo>
                  <a:pt x="585639" y="757"/>
                </a:moveTo>
                <a:lnTo>
                  <a:pt x="875376" y="49325"/>
                </a:lnTo>
                <a:cubicBezTo>
                  <a:pt x="902851" y="54306"/>
                  <a:pt x="921584" y="81703"/>
                  <a:pt x="921584" y="116572"/>
                </a:cubicBezTo>
                <a:lnTo>
                  <a:pt x="921584" y="201254"/>
                </a:lnTo>
                <a:cubicBezTo>
                  <a:pt x="921584" y="237369"/>
                  <a:pt x="900353" y="267257"/>
                  <a:pt x="871630" y="269747"/>
                </a:cubicBezTo>
                <a:lnTo>
                  <a:pt x="851648" y="323296"/>
                </a:lnTo>
                <a:cubicBezTo>
                  <a:pt x="850399" y="328277"/>
                  <a:pt x="845403" y="330768"/>
                  <a:pt x="840408" y="332013"/>
                </a:cubicBezTo>
                <a:lnTo>
                  <a:pt x="839159" y="332013"/>
                </a:lnTo>
                <a:cubicBezTo>
                  <a:pt x="835412" y="332013"/>
                  <a:pt x="831666" y="329523"/>
                  <a:pt x="827919" y="327032"/>
                </a:cubicBezTo>
                <a:lnTo>
                  <a:pt x="786707" y="269747"/>
                </a:lnTo>
                <a:lnTo>
                  <a:pt x="735503" y="269747"/>
                </a:lnTo>
                <a:cubicBezTo>
                  <a:pt x="735503" y="307107"/>
                  <a:pt x="705531" y="335749"/>
                  <a:pt x="669313" y="335749"/>
                </a:cubicBezTo>
                <a:lnTo>
                  <a:pt x="390817" y="335749"/>
                </a:lnTo>
                <a:lnTo>
                  <a:pt x="333369" y="393034"/>
                </a:lnTo>
                <a:cubicBezTo>
                  <a:pt x="330871" y="396770"/>
                  <a:pt x="328373" y="398015"/>
                  <a:pt x="324627" y="398015"/>
                </a:cubicBezTo>
                <a:cubicBezTo>
                  <a:pt x="323378" y="398015"/>
                  <a:pt x="323378" y="398015"/>
                  <a:pt x="322129" y="398015"/>
                </a:cubicBezTo>
                <a:cubicBezTo>
                  <a:pt x="317133" y="396770"/>
                  <a:pt x="314636" y="394279"/>
                  <a:pt x="312138" y="390544"/>
                </a:cubicBezTo>
                <a:lnTo>
                  <a:pt x="285912" y="335749"/>
                </a:lnTo>
                <a:cubicBezTo>
                  <a:pt x="249695" y="335749"/>
                  <a:pt x="219722" y="307107"/>
                  <a:pt x="219722" y="269747"/>
                </a:cubicBezTo>
                <a:lnTo>
                  <a:pt x="219722" y="187556"/>
                </a:lnTo>
                <a:cubicBezTo>
                  <a:pt x="219722" y="153932"/>
                  <a:pt x="244699" y="125290"/>
                  <a:pt x="278419" y="120308"/>
                </a:cubicBezTo>
                <a:lnTo>
                  <a:pt x="525694" y="90421"/>
                </a:lnTo>
                <a:lnTo>
                  <a:pt x="525694" y="68005"/>
                </a:lnTo>
                <a:cubicBezTo>
                  <a:pt x="525694" y="44344"/>
                  <a:pt x="534436" y="24419"/>
                  <a:pt x="549422" y="10720"/>
                </a:cubicBezTo>
                <a:cubicBezTo>
                  <a:pt x="559413" y="2003"/>
                  <a:pt x="573151" y="-1733"/>
                  <a:pt x="585639" y="7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DDC50-323D-8342-AEEE-2166DEAD1F3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8A52-D77A-7043-A08A-D31B63B7459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6FBA-421E-8A4B-8914-3CCB4F7052DD}"/>
              </a:ext>
            </a:extLst>
          </p:cNvPr>
          <p:cNvSpPr txBox="1"/>
          <p:nvPr/>
        </p:nvSpPr>
        <p:spPr>
          <a:xfrm>
            <a:off x="2158908" y="4928649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45E5-1BE2-EB49-A6C1-E96C4A9AC304}"/>
              </a:ext>
            </a:extLst>
          </p:cNvPr>
          <p:cNvSpPr txBox="1"/>
          <p:nvPr/>
        </p:nvSpPr>
        <p:spPr>
          <a:xfrm>
            <a:off x="2158908" y="5581568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406B3-21BA-7241-B84D-31AF5D3B52B4}"/>
              </a:ext>
            </a:extLst>
          </p:cNvPr>
          <p:cNvSpPr txBox="1"/>
          <p:nvPr/>
        </p:nvSpPr>
        <p:spPr>
          <a:xfrm>
            <a:off x="17808994" y="4928649"/>
            <a:ext cx="44069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957C2-2BA5-B743-9DED-A45966524C0C}"/>
              </a:ext>
            </a:extLst>
          </p:cNvPr>
          <p:cNvSpPr txBox="1"/>
          <p:nvPr/>
        </p:nvSpPr>
        <p:spPr>
          <a:xfrm>
            <a:off x="17808995" y="5581568"/>
            <a:ext cx="440691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EE2D-33F6-684E-8146-ED4A26A173F2}"/>
              </a:ext>
            </a:extLst>
          </p:cNvPr>
          <p:cNvSpPr txBox="1"/>
          <p:nvPr/>
        </p:nvSpPr>
        <p:spPr>
          <a:xfrm>
            <a:off x="2158908" y="9084441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07034-0A09-5641-916F-8EF22E0D09D7}"/>
              </a:ext>
            </a:extLst>
          </p:cNvPr>
          <p:cNvSpPr txBox="1"/>
          <p:nvPr/>
        </p:nvSpPr>
        <p:spPr>
          <a:xfrm>
            <a:off x="2158908" y="9737360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843CF-535A-6D4C-A77D-A43DEC57B146}"/>
              </a:ext>
            </a:extLst>
          </p:cNvPr>
          <p:cNvSpPr txBox="1"/>
          <p:nvPr/>
        </p:nvSpPr>
        <p:spPr>
          <a:xfrm>
            <a:off x="17808994" y="9084441"/>
            <a:ext cx="44069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75519-C6B4-5949-8F2F-D478B65D0B6B}"/>
              </a:ext>
            </a:extLst>
          </p:cNvPr>
          <p:cNvSpPr txBox="1"/>
          <p:nvPr/>
        </p:nvSpPr>
        <p:spPr>
          <a:xfrm>
            <a:off x="17808995" y="9737360"/>
            <a:ext cx="440691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F885B47-8915-E649-8B3B-63851FF57A13}"/>
              </a:ext>
            </a:extLst>
          </p:cNvPr>
          <p:cNvGrpSpPr/>
          <p:nvPr/>
        </p:nvGrpSpPr>
        <p:grpSpPr>
          <a:xfrm>
            <a:off x="10150905" y="4825576"/>
            <a:ext cx="4075840" cy="6597149"/>
            <a:chOff x="10150905" y="4825576"/>
            <a:chExt cx="4075840" cy="6597149"/>
          </a:xfrm>
        </p:grpSpPr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A909C41E-F7ED-D74A-B62C-2A40B6C6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389" y="6023060"/>
              <a:ext cx="1680873" cy="1680873"/>
            </a:xfrm>
            <a:custGeom>
              <a:avLst/>
              <a:gdLst>
                <a:gd name="T0" fmla="*/ 1347 w 1348"/>
                <a:gd name="T1" fmla="*/ 673 h 1348"/>
                <a:gd name="T2" fmla="*/ 1347 w 1348"/>
                <a:gd name="T3" fmla="*/ 673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3 h 1348"/>
                <a:gd name="T10" fmla="*/ 0 w 1348"/>
                <a:gd name="T11" fmla="*/ 673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3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1" y="1347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1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58B765-00E4-894C-AF0C-BCDAB7F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0225" y="6544900"/>
              <a:ext cx="637193" cy="637193"/>
            </a:xfrm>
            <a:custGeom>
              <a:avLst/>
              <a:gdLst>
                <a:gd name="T0" fmla="*/ 510 w 511"/>
                <a:gd name="T1" fmla="*/ 254 h 510"/>
                <a:gd name="T2" fmla="*/ 510 w 511"/>
                <a:gd name="T3" fmla="*/ 254 h 510"/>
                <a:gd name="T4" fmla="*/ 256 w 511"/>
                <a:gd name="T5" fmla="*/ 509 h 510"/>
                <a:gd name="T6" fmla="*/ 256 w 511"/>
                <a:gd name="T7" fmla="*/ 509 h 510"/>
                <a:gd name="T8" fmla="*/ 0 w 511"/>
                <a:gd name="T9" fmla="*/ 254 h 510"/>
                <a:gd name="T10" fmla="*/ 0 w 511"/>
                <a:gd name="T11" fmla="*/ 254 h 510"/>
                <a:gd name="T12" fmla="*/ 256 w 511"/>
                <a:gd name="T13" fmla="*/ 0 h 510"/>
                <a:gd name="T14" fmla="*/ 256 w 511"/>
                <a:gd name="T15" fmla="*/ 0 h 510"/>
                <a:gd name="T16" fmla="*/ 510 w 511"/>
                <a:gd name="T17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0">
                  <a:moveTo>
                    <a:pt x="510" y="254"/>
                  </a:moveTo>
                  <a:lnTo>
                    <a:pt x="510" y="254"/>
                  </a:lnTo>
                  <a:cubicBezTo>
                    <a:pt x="510" y="395"/>
                    <a:pt x="396" y="509"/>
                    <a:pt x="256" y="509"/>
                  </a:cubicBezTo>
                  <a:lnTo>
                    <a:pt x="256" y="509"/>
                  </a:lnTo>
                  <a:cubicBezTo>
                    <a:pt x="115" y="509"/>
                    <a:pt x="0" y="395"/>
                    <a:pt x="0" y="254"/>
                  </a:cubicBezTo>
                  <a:lnTo>
                    <a:pt x="0" y="254"/>
                  </a:lnTo>
                  <a:cubicBezTo>
                    <a:pt x="0" y="114"/>
                    <a:pt x="115" y="0"/>
                    <a:pt x="256" y="0"/>
                  </a:cubicBezTo>
                  <a:lnTo>
                    <a:pt x="256" y="0"/>
                  </a:lnTo>
                  <a:cubicBezTo>
                    <a:pt x="396" y="0"/>
                    <a:pt x="510" y="114"/>
                    <a:pt x="510" y="254"/>
                  </a:cubicBezTo>
                </a:path>
              </a:pathLst>
            </a:cu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DD694EB2-BFDB-6947-99AE-4E5F2BAB3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2043" y="5506711"/>
              <a:ext cx="2708070" cy="2708073"/>
            </a:xfrm>
            <a:custGeom>
              <a:avLst/>
              <a:gdLst>
                <a:gd name="T0" fmla="*/ 2175 w 2176"/>
                <a:gd name="T1" fmla="*/ 1087 h 2176"/>
                <a:gd name="T2" fmla="*/ 2175 w 2176"/>
                <a:gd name="T3" fmla="*/ 1087 h 2176"/>
                <a:gd name="T4" fmla="*/ 1089 w 2176"/>
                <a:gd name="T5" fmla="*/ 2175 h 2176"/>
                <a:gd name="T6" fmla="*/ 1089 w 2176"/>
                <a:gd name="T7" fmla="*/ 2175 h 2176"/>
                <a:gd name="T8" fmla="*/ 0 w 2176"/>
                <a:gd name="T9" fmla="*/ 1087 h 2176"/>
                <a:gd name="T10" fmla="*/ 0 w 2176"/>
                <a:gd name="T11" fmla="*/ 1087 h 2176"/>
                <a:gd name="T12" fmla="*/ 1089 w 2176"/>
                <a:gd name="T13" fmla="*/ 0 h 2176"/>
                <a:gd name="T14" fmla="*/ 1089 w 2176"/>
                <a:gd name="T15" fmla="*/ 0 h 2176"/>
                <a:gd name="T16" fmla="*/ 2175 w 2176"/>
                <a:gd name="T17" fmla="*/ 1087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6" h="2176">
                  <a:moveTo>
                    <a:pt x="2175" y="1087"/>
                  </a:moveTo>
                  <a:lnTo>
                    <a:pt x="2175" y="1087"/>
                  </a:lnTo>
                  <a:cubicBezTo>
                    <a:pt x="2175" y="1688"/>
                    <a:pt x="1689" y="2175"/>
                    <a:pt x="1089" y="2175"/>
                  </a:cubicBezTo>
                  <a:lnTo>
                    <a:pt x="1089" y="2175"/>
                  </a:lnTo>
                  <a:cubicBezTo>
                    <a:pt x="488" y="2175"/>
                    <a:pt x="0" y="1688"/>
                    <a:pt x="0" y="1087"/>
                  </a:cubicBezTo>
                  <a:lnTo>
                    <a:pt x="0" y="1087"/>
                  </a:lnTo>
                  <a:cubicBezTo>
                    <a:pt x="0" y="487"/>
                    <a:pt x="488" y="0"/>
                    <a:pt x="1089" y="0"/>
                  </a:cubicBezTo>
                  <a:lnTo>
                    <a:pt x="1089" y="0"/>
                  </a:lnTo>
                  <a:cubicBezTo>
                    <a:pt x="1689" y="0"/>
                    <a:pt x="2175" y="487"/>
                    <a:pt x="2175" y="1087"/>
                  </a:cubicBezTo>
                </a:path>
              </a:pathLst>
            </a:cu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58515632-31F3-5846-ABB2-2E338954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905" y="4825576"/>
              <a:ext cx="4075840" cy="4075839"/>
            </a:xfrm>
            <a:custGeom>
              <a:avLst/>
              <a:gdLst>
                <a:gd name="T0" fmla="*/ 3271 w 3272"/>
                <a:gd name="T1" fmla="*/ 1635 h 3272"/>
                <a:gd name="T2" fmla="*/ 3271 w 3272"/>
                <a:gd name="T3" fmla="*/ 1635 h 3272"/>
                <a:gd name="T4" fmla="*/ 1636 w 3272"/>
                <a:gd name="T5" fmla="*/ 3271 h 3272"/>
                <a:gd name="T6" fmla="*/ 1636 w 3272"/>
                <a:gd name="T7" fmla="*/ 3271 h 3272"/>
                <a:gd name="T8" fmla="*/ 0 w 3272"/>
                <a:gd name="T9" fmla="*/ 1635 h 3272"/>
                <a:gd name="T10" fmla="*/ 0 w 3272"/>
                <a:gd name="T11" fmla="*/ 1635 h 3272"/>
                <a:gd name="T12" fmla="*/ 1636 w 3272"/>
                <a:gd name="T13" fmla="*/ 0 h 3272"/>
                <a:gd name="T14" fmla="*/ 1636 w 3272"/>
                <a:gd name="T15" fmla="*/ 0 h 3272"/>
                <a:gd name="T16" fmla="*/ 3271 w 3272"/>
                <a:gd name="T17" fmla="*/ 1635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2" h="3272">
                  <a:moveTo>
                    <a:pt x="3271" y="1635"/>
                  </a:moveTo>
                  <a:lnTo>
                    <a:pt x="3271" y="1635"/>
                  </a:lnTo>
                  <a:cubicBezTo>
                    <a:pt x="3271" y="2539"/>
                    <a:pt x="2538" y="3271"/>
                    <a:pt x="1636" y="3271"/>
                  </a:cubicBezTo>
                  <a:lnTo>
                    <a:pt x="1636" y="3271"/>
                  </a:lnTo>
                  <a:cubicBezTo>
                    <a:pt x="733" y="3271"/>
                    <a:pt x="0" y="2539"/>
                    <a:pt x="0" y="1635"/>
                  </a:cubicBezTo>
                  <a:lnTo>
                    <a:pt x="0" y="1635"/>
                  </a:lnTo>
                  <a:cubicBezTo>
                    <a:pt x="0" y="733"/>
                    <a:pt x="733" y="0"/>
                    <a:pt x="1636" y="0"/>
                  </a:cubicBezTo>
                  <a:lnTo>
                    <a:pt x="1636" y="0"/>
                  </a:lnTo>
                  <a:cubicBezTo>
                    <a:pt x="2538" y="0"/>
                    <a:pt x="3271" y="733"/>
                    <a:pt x="3271" y="1635"/>
                  </a:cubicBezTo>
                </a:path>
              </a:pathLst>
            </a:cu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Line 72">
              <a:extLst>
                <a:ext uri="{FF2B5EF4-FFF2-40B4-BE49-F238E27FC236}">
                  <a16:creationId xmlns:a16="http://schemas.microsoft.com/office/drawing/2014/main" id="{92B8D9A1-7342-AB4C-B273-088C0FB4D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88823" y="6858001"/>
              <a:ext cx="5494" cy="1581997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157F211-AF29-1C4F-B2A1-133A8A3D4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5130" y="8440000"/>
              <a:ext cx="1823691" cy="2982725"/>
            </a:xfrm>
            <a:custGeom>
              <a:avLst/>
              <a:gdLst>
                <a:gd name="T0" fmla="*/ 0 w 1466"/>
                <a:gd name="T1" fmla="*/ 2394 h 2395"/>
                <a:gd name="T2" fmla="*/ 376 w 1466"/>
                <a:gd name="T3" fmla="*/ 2394 h 2395"/>
                <a:gd name="T4" fmla="*/ 1465 w 1466"/>
                <a:gd name="T5" fmla="*/ 0 h 2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6" h="2395">
                  <a:moveTo>
                    <a:pt x="0" y="2394"/>
                  </a:moveTo>
                  <a:lnTo>
                    <a:pt x="376" y="2394"/>
                  </a:lnTo>
                  <a:lnTo>
                    <a:pt x="1465" y="0"/>
                  </a:lnTo>
                </a:path>
              </a:pathLst>
            </a:cu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7BF1DB12-B2C2-7340-8F58-9A31DCE9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3" y="8440000"/>
              <a:ext cx="1823691" cy="2982725"/>
            </a:xfrm>
            <a:custGeom>
              <a:avLst/>
              <a:gdLst>
                <a:gd name="T0" fmla="*/ 1463 w 1464"/>
                <a:gd name="T1" fmla="*/ 2394 h 2395"/>
                <a:gd name="T2" fmla="*/ 1086 w 1464"/>
                <a:gd name="T3" fmla="*/ 2394 h 2395"/>
                <a:gd name="T4" fmla="*/ 0 w 1464"/>
                <a:gd name="T5" fmla="*/ 0 h 2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4" h="2395">
                  <a:moveTo>
                    <a:pt x="1463" y="2394"/>
                  </a:moveTo>
                  <a:lnTo>
                    <a:pt x="1086" y="2394"/>
                  </a:lnTo>
                  <a:lnTo>
                    <a:pt x="0" y="0"/>
                  </a:lnTo>
                </a:path>
              </a:pathLst>
            </a:cu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Line 75">
              <a:extLst>
                <a:ext uri="{FF2B5EF4-FFF2-40B4-BE49-F238E27FC236}">
                  <a16:creationId xmlns:a16="http://schemas.microsoft.com/office/drawing/2014/main" id="{24FC6D54-538B-F647-9BD3-2AAD28E5D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8819" y="9296913"/>
              <a:ext cx="780013" cy="5494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Line 76">
              <a:extLst>
                <a:ext uri="{FF2B5EF4-FFF2-40B4-BE49-F238E27FC236}">
                  <a16:creationId xmlns:a16="http://schemas.microsoft.com/office/drawing/2014/main" id="{3B82E2D1-9C66-0E43-A00D-C9C4949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8111" y="9807770"/>
              <a:ext cx="1241428" cy="5491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Line 77">
              <a:extLst>
                <a:ext uri="{FF2B5EF4-FFF2-40B4-BE49-F238E27FC236}">
                  <a16:creationId xmlns:a16="http://schemas.microsoft.com/office/drawing/2014/main" id="{E49133AD-7829-7349-87C4-E0A49987B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7402" y="10318621"/>
              <a:ext cx="1691858" cy="5494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Line 78">
              <a:extLst>
                <a:ext uri="{FF2B5EF4-FFF2-40B4-BE49-F238E27FC236}">
                  <a16:creationId xmlns:a16="http://schemas.microsoft.com/office/drawing/2014/main" id="{00587072-A225-4E4F-9824-451A48A41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6693" y="10829478"/>
              <a:ext cx="2153275" cy="5491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Line 79">
              <a:extLst>
                <a:ext uri="{FF2B5EF4-FFF2-40B4-BE49-F238E27FC236}">
                  <a16:creationId xmlns:a16="http://schemas.microsoft.com/office/drawing/2014/main" id="{1927362C-E7EC-A946-94DF-BFA81CCB2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1196" y="11417234"/>
              <a:ext cx="3037652" cy="5491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0" name="Freeform 80">
            <a:extLst>
              <a:ext uri="{FF2B5EF4-FFF2-40B4-BE49-F238E27FC236}">
                <a16:creationId xmlns:a16="http://schemas.microsoft.com/office/drawing/2014/main" id="{67CDA5A9-66E2-3C4F-AF39-D47EA779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415" y="3946690"/>
            <a:ext cx="7937454" cy="3526535"/>
          </a:xfrm>
          <a:custGeom>
            <a:avLst/>
            <a:gdLst>
              <a:gd name="T0" fmla="*/ 5867 w 6371"/>
              <a:gd name="T1" fmla="*/ 0 h 2830"/>
              <a:gd name="T2" fmla="*/ 1070 w 6371"/>
              <a:gd name="T3" fmla="*/ 0 h 2830"/>
              <a:gd name="T4" fmla="*/ 1070 w 6371"/>
              <a:gd name="T5" fmla="*/ 0 h 2830"/>
              <a:gd name="T6" fmla="*/ 566 w 6371"/>
              <a:gd name="T7" fmla="*/ 504 h 2830"/>
              <a:gd name="T8" fmla="*/ 566 w 6371"/>
              <a:gd name="T9" fmla="*/ 1515 h 2830"/>
              <a:gd name="T10" fmla="*/ 0 w 6371"/>
              <a:gd name="T11" fmla="*/ 2635 h 2830"/>
              <a:gd name="T12" fmla="*/ 567 w 6371"/>
              <a:gd name="T13" fmla="*/ 2348 h 2830"/>
              <a:gd name="T14" fmla="*/ 567 w 6371"/>
              <a:gd name="T15" fmla="*/ 2348 h 2830"/>
              <a:gd name="T16" fmla="*/ 1070 w 6371"/>
              <a:gd name="T17" fmla="*/ 2829 h 2830"/>
              <a:gd name="T18" fmla="*/ 5867 w 6371"/>
              <a:gd name="T19" fmla="*/ 2829 h 2830"/>
              <a:gd name="T20" fmla="*/ 5867 w 6371"/>
              <a:gd name="T21" fmla="*/ 2829 h 2830"/>
              <a:gd name="T22" fmla="*/ 6370 w 6371"/>
              <a:gd name="T23" fmla="*/ 2326 h 2830"/>
              <a:gd name="T24" fmla="*/ 6370 w 6371"/>
              <a:gd name="T25" fmla="*/ 504 h 2830"/>
              <a:gd name="T26" fmla="*/ 6370 w 6371"/>
              <a:gd name="T27" fmla="*/ 504 h 2830"/>
              <a:gd name="T28" fmla="*/ 5867 w 6371"/>
              <a:gd name="T29" fmla="*/ 0 h 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71" h="2830">
                <a:moveTo>
                  <a:pt x="5867" y="0"/>
                </a:moveTo>
                <a:lnTo>
                  <a:pt x="1070" y="0"/>
                </a:lnTo>
                <a:lnTo>
                  <a:pt x="1070" y="0"/>
                </a:lnTo>
                <a:cubicBezTo>
                  <a:pt x="793" y="0"/>
                  <a:pt x="566" y="227"/>
                  <a:pt x="566" y="504"/>
                </a:cubicBezTo>
                <a:lnTo>
                  <a:pt x="566" y="1515"/>
                </a:lnTo>
                <a:lnTo>
                  <a:pt x="0" y="2635"/>
                </a:lnTo>
                <a:lnTo>
                  <a:pt x="567" y="2348"/>
                </a:lnTo>
                <a:lnTo>
                  <a:pt x="567" y="2348"/>
                </a:lnTo>
                <a:cubicBezTo>
                  <a:pt x="579" y="2615"/>
                  <a:pt x="801" y="2829"/>
                  <a:pt x="1070" y="2829"/>
                </a:cubicBezTo>
                <a:lnTo>
                  <a:pt x="5867" y="2829"/>
                </a:lnTo>
                <a:lnTo>
                  <a:pt x="5867" y="2829"/>
                </a:lnTo>
                <a:cubicBezTo>
                  <a:pt x="6144" y="2829"/>
                  <a:pt x="6370" y="2602"/>
                  <a:pt x="6370" y="2326"/>
                </a:cubicBezTo>
                <a:lnTo>
                  <a:pt x="6370" y="504"/>
                </a:lnTo>
                <a:lnTo>
                  <a:pt x="6370" y="504"/>
                </a:lnTo>
                <a:cubicBezTo>
                  <a:pt x="6370" y="227"/>
                  <a:pt x="6144" y="0"/>
                  <a:pt x="586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81">
            <a:extLst>
              <a:ext uri="{FF2B5EF4-FFF2-40B4-BE49-F238E27FC236}">
                <a16:creationId xmlns:a16="http://schemas.microsoft.com/office/drawing/2014/main" id="{A55B263E-8319-AF4E-8657-885637E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415" y="8802542"/>
            <a:ext cx="7937454" cy="3526535"/>
          </a:xfrm>
          <a:custGeom>
            <a:avLst/>
            <a:gdLst>
              <a:gd name="T0" fmla="*/ 5867 w 6371"/>
              <a:gd name="T1" fmla="*/ 2829 h 2830"/>
              <a:gd name="T2" fmla="*/ 1070 w 6371"/>
              <a:gd name="T3" fmla="*/ 2829 h 2830"/>
              <a:gd name="T4" fmla="*/ 1070 w 6371"/>
              <a:gd name="T5" fmla="*/ 2829 h 2830"/>
              <a:gd name="T6" fmla="*/ 566 w 6371"/>
              <a:gd name="T7" fmla="*/ 2326 h 2830"/>
              <a:gd name="T8" fmla="*/ 566 w 6371"/>
              <a:gd name="T9" fmla="*/ 1315 h 2830"/>
              <a:gd name="T10" fmla="*/ 0 w 6371"/>
              <a:gd name="T11" fmla="*/ 194 h 2830"/>
              <a:gd name="T12" fmla="*/ 567 w 6371"/>
              <a:gd name="T13" fmla="*/ 481 h 2830"/>
              <a:gd name="T14" fmla="*/ 567 w 6371"/>
              <a:gd name="T15" fmla="*/ 481 h 2830"/>
              <a:gd name="T16" fmla="*/ 1070 w 6371"/>
              <a:gd name="T17" fmla="*/ 0 h 2830"/>
              <a:gd name="T18" fmla="*/ 5867 w 6371"/>
              <a:gd name="T19" fmla="*/ 0 h 2830"/>
              <a:gd name="T20" fmla="*/ 5867 w 6371"/>
              <a:gd name="T21" fmla="*/ 0 h 2830"/>
              <a:gd name="T22" fmla="*/ 6370 w 6371"/>
              <a:gd name="T23" fmla="*/ 504 h 2830"/>
              <a:gd name="T24" fmla="*/ 6370 w 6371"/>
              <a:gd name="T25" fmla="*/ 2326 h 2830"/>
              <a:gd name="T26" fmla="*/ 6370 w 6371"/>
              <a:gd name="T27" fmla="*/ 2326 h 2830"/>
              <a:gd name="T28" fmla="*/ 5867 w 6371"/>
              <a:gd name="T29" fmla="*/ 2829 h 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71" h="2830">
                <a:moveTo>
                  <a:pt x="5867" y="2829"/>
                </a:moveTo>
                <a:lnTo>
                  <a:pt x="1070" y="2829"/>
                </a:lnTo>
                <a:lnTo>
                  <a:pt x="1070" y="2829"/>
                </a:lnTo>
                <a:cubicBezTo>
                  <a:pt x="793" y="2829"/>
                  <a:pt x="566" y="2603"/>
                  <a:pt x="566" y="2326"/>
                </a:cubicBezTo>
                <a:lnTo>
                  <a:pt x="566" y="1315"/>
                </a:lnTo>
                <a:lnTo>
                  <a:pt x="0" y="194"/>
                </a:lnTo>
                <a:lnTo>
                  <a:pt x="567" y="481"/>
                </a:lnTo>
                <a:lnTo>
                  <a:pt x="567" y="481"/>
                </a:lnTo>
                <a:cubicBezTo>
                  <a:pt x="579" y="214"/>
                  <a:pt x="801" y="0"/>
                  <a:pt x="1070" y="0"/>
                </a:cubicBezTo>
                <a:lnTo>
                  <a:pt x="5867" y="0"/>
                </a:lnTo>
                <a:lnTo>
                  <a:pt x="5867" y="0"/>
                </a:lnTo>
                <a:cubicBezTo>
                  <a:pt x="6144" y="0"/>
                  <a:pt x="6370" y="227"/>
                  <a:pt x="6370" y="504"/>
                </a:cubicBezTo>
                <a:lnTo>
                  <a:pt x="6370" y="2326"/>
                </a:lnTo>
                <a:lnTo>
                  <a:pt x="6370" y="2326"/>
                </a:lnTo>
                <a:cubicBezTo>
                  <a:pt x="6370" y="2603"/>
                  <a:pt x="6144" y="2829"/>
                  <a:pt x="5867" y="28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82">
            <a:extLst>
              <a:ext uri="{FF2B5EF4-FFF2-40B4-BE49-F238E27FC236}">
                <a16:creationId xmlns:a16="http://schemas.microsoft.com/office/drawing/2014/main" id="{2A62487A-1DB1-2D43-B793-F7250623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79" y="3946690"/>
            <a:ext cx="7937451" cy="3526535"/>
          </a:xfrm>
          <a:custGeom>
            <a:avLst/>
            <a:gdLst>
              <a:gd name="T0" fmla="*/ 503 w 6371"/>
              <a:gd name="T1" fmla="*/ 0 h 2830"/>
              <a:gd name="T2" fmla="*/ 5300 w 6371"/>
              <a:gd name="T3" fmla="*/ 0 h 2830"/>
              <a:gd name="T4" fmla="*/ 5300 w 6371"/>
              <a:gd name="T5" fmla="*/ 0 h 2830"/>
              <a:gd name="T6" fmla="*/ 5804 w 6371"/>
              <a:gd name="T7" fmla="*/ 504 h 2830"/>
              <a:gd name="T8" fmla="*/ 5804 w 6371"/>
              <a:gd name="T9" fmla="*/ 1515 h 2830"/>
              <a:gd name="T10" fmla="*/ 6370 w 6371"/>
              <a:gd name="T11" fmla="*/ 2635 h 2830"/>
              <a:gd name="T12" fmla="*/ 5804 w 6371"/>
              <a:gd name="T13" fmla="*/ 2348 h 2830"/>
              <a:gd name="T14" fmla="*/ 5804 w 6371"/>
              <a:gd name="T15" fmla="*/ 2348 h 2830"/>
              <a:gd name="T16" fmla="*/ 5300 w 6371"/>
              <a:gd name="T17" fmla="*/ 2829 h 2830"/>
              <a:gd name="T18" fmla="*/ 503 w 6371"/>
              <a:gd name="T19" fmla="*/ 2829 h 2830"/>
              <a:gd name="T20" fmla="*/ 503 w 6371"/>
              <a:gd name="T21" fmla="*/ 2829 h 2830"/>
              <a:gd name="T22" fmla="*/ 0 w 6371"/>
              <a:gd name="T23" fmla="*/ 2326 h 2830"/>
              <a:gd name="T24" fmla="*/ 0 w 6371"/>
              <a:gd name="T25" fmla="*/ 504 h 2830"/>
              <a:gd name="T26" fmla="*/ 0 w 6371"/>
              <a:gd name="T27" fmla="*/ 504 h 2830"/>
              <a:gd name="T28" fmla="*/ 503 w 6371"/>
              <a:gd name="T29" fmla="*/ 0 h 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71" h="2830">
                <a:moveTo>
                  <a:pt x="503" y="0"/>
                </a:moveTo>
                <a:lnTo>
                  <a:pt x="5300" y="0"/>
                </a:lnTo>
                <a:lnTo>
                  <a:pt x="5300" y="0"/>
                </a:lnTo>
                <a:cubicBezTo>
                  <a:pt x="5577" y="0"/>
                  <a:pt x="5804" y="227"/>
                  <a:pt x="5804" y="504"/>
                </a:cubicBezTo>
                <a:lnTo>
                  <a:pt x="5804" y="1515"/>
                </a:lnTo>
                <a:lnTo>
                  <a:pt x="6370" y="2635"/>
                </a:lnTo>
                <a:lnTo>
                  <a:pt x="5804" y="2348"/>
                </a:lnTo>
                <a:lnTo>
                  <a:pt x="5804" y="2348"/>
                </a:lnTo>
                <a:cubicBezTo>
                  <a:pt x="5791" y="2615"/>
                  <a:pt x="5569" y="2829"/>
                  <a:pt x="5300" y="2829"/>
                </a:cubicBezTo>
                <a:lnTo>
                  <a:pt x="503" y="2829"/>
                </a:lnTo>
                <a:lnTo>
                  <a:pt x="503" y="2829"/>
                </a:lnTo>
                <a:cubicBezTo>
                  <a:pt x="226" y="2829"/>
                  <a:pt x="0" y="2602"/>
                  <a:pt x="0" y="2326"/>
                </a:cubicBezTo>
                <a:lnTo>
                  <a:pt x="0" y="504"/>
                </a:lnTo>
                <a:lnTo>
                  <a:pt x="0" y="504"/>
                </a:lnTo>
                <a:cubicBezTo>
                  <a:pt x="0" y="227"/>
                  <a:pt x="226" y="0"/>
                  <a:pt x="50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83">
            <a:extLst>
              <a:ext uri="{FF2B5EF4-FFF2-40B4-BE49-F238E27FC236}">
                <a16:creationId xmlns:a16="http://schemas.microsoft.com/office/drawing/2014/main" id="{9923F55E-AD6A-0D4C-BA45-347BDE27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79" y="8802542"/>
            <a:ext cx="7937451" cy="3526535"/>
          </a:xfrm>
          <a:custGeom>
            <a:avLst/>
            <a:gdLst>
              <a:gd name="T0" fmla="*/ 503 w 6371"/>
              <a:gd name="T1" fmla="*/ 2829 h 2830"/>
              <a:gd name="T2" fmla="*/ 5300 w 6371"/>
              <a:gd name="T3" fmla="*/ 2829 h 2830"/>
              <a:gd name="T4" fmla="*/ 5300 w 6371"/>
              <a:gd name="T5" fmla="*/ 2829 h 2830"/>
              <a:gd name="T6" fmla="*/ 5804 w 6371"/>
              <a:gd name="T7" fmla="*/ 2326 h 2830"/>
              <a:gd name="T8" fmla="*/ 5804 w 6371"/>
              <a:gd name="T9" fmla="*/ 1315 h 2830"/>
              <a:gd name="T10" fmla="*/ 6370 w 6371"/>
              <a:gd name="T11" fmla="*/ 194 h 2830"/>
              <a:gd name="T12" fmla="*/ 5804 w 6371"/>
              <a:gd name="T13" fmla="*/ 481 h 2830"/>
              <a:gd name="T14" fmla="*/ 5804 w 6371"/>
              <a:gd name="T15" fmla="*/ 481 h 2830"/>
              <a:gd name="T16" fmla="*/ 5300 w 6371"/>
              <a:gd name="T17" fmla="*/ 0 h 2830"/>
              <a:gd name="T18" fmla="*/ 503 w 6371"/>
              <a:gd name="T19" fmla="*/ 0 h 2830"/>
              <a:gd name="T20" fmla="*/ 503 w 6371"/>
              <a:gd name="T21" fmla="*/ 0 h 2830"/>
              <a:gd name="T22" fmla="*/ 0 w 6371"/>
              <a:gd name="T23" fmla="*/ 504 h 2830"/>
              <a:gd name="T24" fmla="*/ 0 w 6371"/>
              <a:gd name="T25" fmla="*/ 2326 h 2830"/>
              <a:gd name="T26" fmla="*/ 0 w 6371"/>
              <a:gd name="T27" fmla="*/ 2326 h 2830"/>
              <a:gd name="T28" fmla="*/ 503 w 6371"/>
              <a:gd name="T29" fmla="*/ 2829 h 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71" h="2830">
                <a:moveTo>
                  <a:pt x="503" y="2829"/>
                </a:moveTo>
                <a:lnTo>
                  <a:pt x="5300" y="2829"/>
                </a:lnTo>
                <a:lnTo>
                  <a:pt x="5300" y="2829"/>
                </a:lnTo>
                <a:cubicBezTo>
                  <a:pt x="5577" y="2829"/>
                  <a:pt x="5804" y="2603"/>
                  <a:pt x="5804" y="2326"/>
                </a:cubicBezTo>
                <a:lnTo>
                  <a:pt x="5804" y="1315"/>
                </a:lnTo>
                <a:lnTo>
                  <a:pt x="6370" y="194"/>
                </a:lnTo>
                <a:lnTo>
                  <a:pt x="5804" y="481"/>
                </a:lnTo>
                <a:lnTo>
                  <a:pt x="5804" y="481"/>
                </a:lnTo>
                <a:cubicBezTo>
                  <a:pt x="5791" y="214"/>
                  <a:pt x="5569" y="0"/>
                  <a:pt x="5300" y="0"/>
                </a:cubicBezTo>
                <a:lnTo>
                  <a:pt x="503" y="0"/>
                </a:lnTo>
                <a:lnTo>
                  <a:pt x="503" y="0"/>
                </a:lnTo>
                <a:cubicBezTo>
                  <a:pt x="226" y="0"/>
                  <a:pt x="0" y="227"/>
                  <a:pt x="0" y="504"/>
                </a:cubicBezTo>
                <a:lnTo>
                  <a:pt x="0" y="2326"/>
                </a:lnTo>
                <a:lnTo>
                  <a:pt x="0" y="2326"/>
                </a:lnTo>
                <a:cubicBezTo>
                  <a:pt x="0" y="2603"/>
                  <a:pt x="226" y="2829"/>
                  <a:pt x="503" y="28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9CF89-2718-914D-8137-340D571C6C8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4046-E872-964B-B55E-47793A6ADF7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F0FC2-473A-CE41-88E9-E318BC449C53}"/>
              </a:ext>
            </a:extLst>
          </p:cNvPr>
          <p:cNvSpPr txBox="1"/>
          <p:nvPr/>
        </p:nvSpPr>
        <p:spPr>
          <a:xfrm>
            <a:off x="2319128" y="4858542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7A7E-9DF3-D14A-A07D-6CC50670E66F}"/>
              </a:ext>
            </a:extLst>
          </p:cNvPr>
          <p:cNvSpPr txBox="1"/>
          <p:nvPr/>
        </p:nvSpPr>
        <p:spPr>
          <a:xfrm>
            <a:off x="2319129" y="5511461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4405A-E4E0-164D-9EF9-C09F3C886DDB}"/>
              </a:ext>
            </a:extLst>
          </p:cNvPr>
          <p:cNvSpPr txBox="1"/>
          <p:nvPr/>
        </p:nvSpPr>
        <p:spPr>
          <a:xfrm>
            <a:off x="2319128" y="9713764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64D62-AB01-7247-AA0B-E855BB400A86}"/>
              </a:ext>
            </a:extLst>
          </p:cNvPr>
          <p:cNvSpPr txBox="1"/>
          <p:nvPr/>
        </p:nvSpPr>
        <p:spPr>
          <a:xfrm>
            <a:off x="2319129" y="10366683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13901-B029-B046-9A75-3E8FCF83D6E3}"/>
              </a:ext>
            </a:extLst>
          </p:cNvPr>
          <p:cNvSpPr txBox="1"/>
          <p:nvPr/>
        </p:nvSpPr>
        <p:spPr>
          <a:xfrm>
            <a:off x="16285614" y="4858542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1457B-06EC-6A45-8CA5-D432652611C9}"/>
              </a:ext>
            </a:extLst>
          </p:cNvPr>
          <p:cNvSpPr txBox="1"/>
          <p:nvPr/>
        </p:nvSpPr>
        <p:spPr>
          <a:xfrm>
            <a:off x="16285615" y="5511461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AD348-8FB1-6540-AF0D-54A0B147A52C}"/>
              </a:ext>
            </a:extLst>
          </p:cNvPr>
          <p:cNvSpPr txBox="1"/>
          <p:nvPr/>
        </p:nvSpPr>
        <p:spPr>
          <a:xfrm>
            <a:off x="16285614" y="9713764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4B941-3D65-3841-BBF6-7AC2743D380F}"/>
              </a:ext>
            </a:extLst>
          </p:cNvPr>
          <p:cNvSpPr txBox="1"/>
          <p:nvPr/>
        </p:nvSpPr>
        <p:spPr>
          <a:xfrm>
            <a:off x="16285615" y="10366683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7060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A58B4-CE6D-044C-ACB1-12DC7287B2D7}"/>
              </a:ext>
            </a:extLst>
          </p:cNvPr>
          <p:cNvGrpSpPr/>
          <p:nvPr/>
        </p:nvGrpSpPr>
        <p:grpSpPr>
          <a:xfrm>
            <a:off x="2103587" y="5550658"/>
            <a:ext cx="6393906" cy="5427130"/>
            <a:chOff x="2103587" y="5550658"/>
            <a:chExt cx="6393906" cy="5427130"/>
          </a:xfrm>
        </p:grpSpPr>
        <p:sp>
          <p:nvSpPr>
            <p:cNvPr id="13" name="Freeform 68">
              <a:extLst>
                <a:ext uri="{FF2B5EF4-FFF2-40B4-BE49-F238E27FC236}">
                  <a16:creationId xmlns:a16="http://schemas.microsoft.com/office/drawing/2014/main" id="{619D6996-7C8A-9449-A62D-8A2D9273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587" y="7138150"/>
              <a:ext cx="593250" cy="1724817"/>
            </a:xfrm>
            <a:custGeom>
              <a:avLst/>
              <a:gdLst>
                <a:gd name="T0" fmla="*/ 138 w 476"/>
                <a:gd name="T1" fmla="*/ 18 h 1383"/>
                <a:gd name="T2" fmla="*/ 138 w 476"/>
                <a:gd name="T3" fmla="*/ 18 h 1383"/>
                <a:gd name="T4" fmla="*/ 7 w 476"/>
                <a:gd name="T5" fmla="*/ 172 h 1383"/>
                <a:gd name="T6" fmla="*/ 94 w 476"/>
                <a:gd name="T7" fmla="*/ 1245 h 1383"/>
                <a:gd name="T8" fmla="*/ 94 w 476"/>
                <a:gd name="T9" fmla="*/ 1245 h 1383"/>
                <a:gd name="T10" fmla="*/ 248 w 476"/>
                <a:gd name="T11" fmla="*/ 1376 h 1383"/>
                <a:gd name="T12" fmla="*/ 475 w 476"/>
                <a:gd name="T13" fmla="*/ 1357 h 1383"/>
                <a:gd name="T14" fmla="*/ 363 w 476"/>
                <a:gd name="T15" fmla="*/ 0 h 1383"/>
                <a:gd name="T16" fmla="*/ 138 w 476"/>
                <a:gd name="T17" fmla="*/ 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1383">
                  <a:moveTo>
                    <a:pt x="138" y="18"/>
                  </a:moveTo>
                  <a:lnTo>
                    <a:pt x="138" y="18"/>
                  </a:lnTo>
                  <a:cubicBezTo>
                    <a:pt x="59" y="24"/>
                    <a:pt x="0" y="94"/>
                    <a:pt x="7" y="172"/>
                  </a:cubicBezTo>
                  <a:lnTo>
                    <a:pt x="94" y="1245"/>
                  </a:lnTo>
                  <a:lnTo>
                    <a:pt x="94" y="1245"/>
                  </a:lnTo>
                  <a:cubicBezTo>
                    <a:pt x="100" y="1323"/>
                    <a:pt x="170" y="1382"/>
                    <a:pt x="248" y="1376"/>
                  </a:cubicBezTo>
                  <a:lnTo>
                    <a:pt x="475" y="1357"/>
                  </a:lnTo>
                  <a:lnTo>
                    <a:pt x="363" y="0"/>
                  </a:lnTo>
                  <a:lnTo>
                    <a:pt x="138" y="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" name="Freeform 69">
              <a:extLst>
                <a:ext uri="{FF2B5EF4-FFF2-40B4-BE49-F238E27FC236}">
                  <a16:creationId xmlns:a16="http://schemas.microsoft.com/office/drawing/2014/main" id="{642D9A56-DD3A-7C48-8ADB-4B9EE9EA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542" y="6594336"/>
              <a:ext cx="2532292" cy="2532295"/>
            </a:xfrm>
            <a:custGeom>
              <a:avLst/>
              <a:gdLst>
                <a:gd name="T0" fmla="*/ 1675 w 2033"/>
                <a:gd name="T1" fmla="*/ 10 h 2032"/>
                <a:gd name="T2" fmla="*/ 205 w 2033"/>
                <a:gd name="T3" fmla="*/ 130 h 2032"/>
                <a:gd name="T4" fmla="*/ 205 w 2033"/>
                <a:gd name="T5" fmla="*/ 130 h 2032"/>
                <a:gd name="T6" fmla="*/ 10 w 2033"/>
                <a:gd name="T7" fmla="*/ 357 h 2032"/>
                <a:gd name="T8" fmla="*/ 16 w 2033"/>
                <a:gd name="T9" fmla="*/ 436 h 2032"/>
                <a:gd name="T10" fmla="*/ 128 w 2033"/>
                <a:gd name="T11" fmla="*/ 1793 h 2032"/>
                <a:gd name="T12" fmla="*/ 130 w 2033"/>
                <a:gd name="T13" fmla="*/ 1826 h 2032"/>
                <a:gd name="T14" fmla="*/ 130 w 2033"/>
                <a:gd name="T15" fmla="*/ 1826 h 2032"/>
                <a:gd name="T16" fmla="*/ 359 w 2033"/>
                <a:gd name="T17" fmla="*/ 2021 h 2032"/>
                <a:gd name="T18" fmla="*/ 1830 w 2033"/>
                <a:gd name="T19" fmla="*/ 1901 h 2032"/>
                <a:gd name="T20" fmla="*/ 1830 w 2033"/>
                <a:gd name="T21" fmla="*/ 1901 h 2032"/>
                <a:gd name="T22" fmla="*/ 2022 w 2033"/>
                <a:gd name="T23" fmla="*/ 1674 h 2032"/>
                <a:gd name="T24" fmla="*/ 1903 w 2033"/>
                <a:gd name="T25" fmla="*/ 202 h 2032"/>
                <a:gd name="T26" fmla="*/ 1903 w 2033"/>
                <a:gd name="T27" fmla="*/ 202 h 2032"/>
                <a:gd name="T28" fmla="*/ 1675 w 2033"/>
                <a:gd name="T29" fmla="*/ 10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3" h="2032">
                  <a:moveTo>
                    <a:pt x="1675" y="10"/>
                  </a:moveTo>
                  <a:lnTo>
                    <a:pt x="205" y="130"/>
                  </a:lnTo>
                  <a:lnTo>
                    <a:pt x="205" y="130"/>
                  </a:lnTo>
                  <a:cubicBezTo>
                    <a:pt x="88" y="139"/>
                    <a:pt x="0" y="241"/>
                    <a:pt x="10" y="357"/>
                  </a:cubicBezTo>
                  <a:lnTo>
                    <a:pt x="16" y="436"/>
                  </a:lnTo>
                  <a:lnTo>
                    <a:pt x="128" y="1793"/>
                  </a:lnTo>
                  <a:lnTo>
                    <a:pt x="130" y="1826"/>
                  </a:lnTo>
                  <a:lnTo>
                    <a:pt x="130" y="1826"/>
                  </a:lnTo>
                  <a:cubicBezTo>
                    <a:pt x="140" y="1943"/>
                    <a:pt x="243" y="2031"/>
                    <a:pt x="359" y="2021"/>
                  </a:cubicBezTo>
                  <a:lnTo>
                    <a:pt x="1830" y="1901"/>
                  </a:lnTo>
                  <a:lnTo>
                    <a:pt x="1830" y="1901"/>
                  </a:lnTo>
                  <a:cubicBezTo>
                    <a:pt x="1945" y="1891"/>
                    <a:pt x="2032" y="1789"/>
                    <a:pt x="2022" y="1674"/>
                  </a:cubicBezTo>
                  <a:lnTo>
                    <a:pt x="1903" y="202"/>
                  </a:lnTo>
                  <a:lnTo>
                    <a:pt x="1903" y="202"/>
                  </a:lnTo>
                  <a:cubicBezTo>
                    <a:pt x="1893" y="87"/>
                    <a:pt x="1791" y="0"/>
                    <a:pt x="1675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CA537136-4C10-DF46-9467-A4658AB8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550" y="5660519"/>
              <a:ext cx="2828918" cy="3773725"/>
            </a:xfrm>
            <a:custGeom>
              <a:avLst/>
              <a:gdLst>
                <a:gd name="T0" fmla="*/ 0 w 2273"/>
                <a:gd name="T1" fmla="*/ 897 h 3031"/>
                <a:gd name="T2" fmla="*/ 64 w 2273"/>
                <a:gd name="T3" fmla="*/ 1685 h 3031"/>
                <a:gd name="T4" fmla="*/ 129 w 2273"/>
                <a:gd name="T5" fmla="*/ 2474 h 3031"/>
                <a:gd name="T6" fmla="*/ 2272 w 2273"/>
                <a:gd name="T7" fmla="*/ 3030 h 3031"/>
                <a:gd name="T8" fmla="*/ 2024 w 2273"/>
                <a:gd name="T9" fmla="*/ 0 h 3031"/>
                <a:gd name="T10" fmla="*/ 0 w 2273"/>
                <a:gd name="T11" fmla="*/ 897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3" h="3031">
                  <a:moveTo>
                    <a:pt x="0" y="897"/>
                  </a:moveTo>
                  <a:lnTo>
                    <a:pt x="64" y="1685"/>
                  </a:lnTo>
                  <a:lnTo>
                    <a:pt x="129" y="2474"/>
                  </a:lnTo>
                  <a:lnTo>
                    <a:pt x="2272" y="3030"/>
                  </a:lnTo>
                  <a:lnTo>
                    <a:pt x="2024" y="0"/>
                  </a:lnTo>
                  <a:lnTo>
                    <a:pt x="0" y="8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71">
              <a:extLst>
                <a:ext uri="{FF2B5EF4-FFF2-40B4-BE49-F238E27FC236}">
                  <a16:creationId xmlns:a16="http://schemas.microsoft.com/office/drawing/2014/main" id="{4B3BAD23-D905-9347-A045-58B21471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879" y="5556151"/>
              <a:ext cx="697614" cy="3927526"/>
            </a:xfrm>
            <a:custGeom>
              <a:avLst/>
              <a:gdLst>
                <a:gd name="T0" fmla="*/ 0 w 558"/>
                <a:gd name="T1" fmla="*/ 0 h 3152"/>
                <a:gd name="T2" fmla="*/ 258 w 558"/>
                <a:gd name="T3" fmla="*/ 3151 h 3152"/>
                <a:gd name="T4" fmla="*/ 258 w 558"/>
                <a:gd name="T5" fmla="*/ 3151 h 3152"/>
                <a:gd name="T6" fmla="*/ 545 w 558"/>
                <a:gd name="T7" fmla="*/ 2834 h 3152"/>
                <a:gd name="T8" fmla="*/ 439 w 558"/>
                <a:gd name="T9" fmla="*/ 1547 h 3152"/>
                <a:gd name="T10" fmla="*/ 335 w 558"/>
                <a:gd name="T11" fmla="*/ 271 h 3152"/>
                <a:gd name="T12" fmla="*/ 335 w 558"/>
                <a:gd name="T13" fmla="*/ 271 h 3152"/>
                <a:gd name="T14" fmla="*/ 0 w 558"/>
                <a:gd name="T15" fmla="*/ 0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3152">
                  <a:moveTo>
                    <a:pt x="0" y="0"/>
                  </a:moveTo>
                  <a:lnTo>
                    <a:pt x="258" y="3151"/>
                  </a:lnTo>
                  <a:lnTo>
                    <a:pt x="258" y="3151"/>
                  </a:lnTo>
                  <a:cubicBezTo>
                    <a:pt x="425" y="3117"/>
                    <a:pt x="557" y="2988"/>
                    <a:pt x="545" y="2834"/>
                  </a:cubicBezTo>
                  <a:lnTo>
                    <a:pt x="439" y="1547"/>
                  </a:lnTo>
                  <a:lnTo>
                    <a:pt x="335" y="271"/>
                  </a:lnTo>
                  <a:lnTo>
                    <a:pt x="335" y="271"/>
                  </a:lnTo>
                  <a:cubicBezTo>
                    <a:pt x="322" y="115"/>
                    <a:pt x="172" y="8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72">
              <a:extLst>
                <a:ext uri="{FF2B5EF4-FFF2-40B4-BE49-F238E27FC236}">
                  <a16:creationId xmlns:a16="http://schemas.microsoft.com/office/drawing/2014/main" id="{38B3A847-B108-444E-9CEC-B6FB5F326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0857" y="5550658"/>
              <a:ext cx="703111" cy="3944007"/>
            </a:xfrm>
            <a:custGeom>
              <a:avLst/>
              <a:gdLst>
                <a:gd name="T0" fmla="*/ 106 w 565"/>
                <a:gd name="T1" fmla="*/ 40 h 3166"/>
                <a:gd name="T2" fmla="*/ 0 w 565"/>
                <a:gd name="T3" fmla="*/ 86 h 3166"/>
                <a:gd name="T4" fmla="*/ 248 w 565"/>
                <a:gd name="T5" fmla="*/ 3116 h 3166"/>
                <a:gd name="T6" fmla="*/ 371 w 565"/>
                <a:gd name="T7" fmla="*/ 3148 h 3166"/>
                <a:gd name="T8" fmla="*/ 371 w 565"/>
                <a:gd name="T9" fmla="*/ 3148 h 3166"/>
                <a:gd name="T10" fmla="*/ 564 w 565"/>
                <a:gd name="T11" fmla="*/ 3154 h 3166"/>
                <a:gd name="T12" fmla="*/ 306 w 565"/>
                <a:gd name="T13" fmla="*/ 3 h 3166"/>
                <a:gd name="T14" fmla="*/ 306 w 565"/>
                <a:gd name="T15" fmla="*/ 3 h 3166"/>
                <a:gd name="T16" fmla="*/ 106 w 565"/>
                <a:gd name="T17" fmla="*/ 40 h 3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166">
                  <a:moveTo>
                    <a:pt x="106" y="40"/>
                  </a:moveTo>
                  <a:lnTo>
                    <a:pt x="0" y="86"/>
                  </a:lnTo>
                  <a:lnTo>
                    <a:pt x="248" y="3116"/>
                  </a:lnTo>
                  <a:lnTo>
                    <a:pt x="371" y="3148"/>
                  </a:lnTo>
                  <a:lnTo>
                    <a:pt x="371" y="3148"/>
                  </a:lnTo>
                  <a:cubicBezTo>
                    <a:pt x="436" y="3165"/>
                    <a:pt x="503" y="3165"/>
                    <a:pt x="564" y="3154"/>
                  </a:cubicBezTo>
                  <a:lnTo>
                    <a:pt x="306" y="3"/>
                  </a:lnTo>
                  <a:lnTo>
                    <a:pt x="306" y="3"/>
                  </a:lnTo>
                  <a:cubicBezTo>
                    <a:pt x="240" y="0"/>
                    <a:pt x="172" y="11"/>
                    <a:pt x="106" y="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73">
              <a:extLst>
                <a:ext uri="{FF2B5EF4-FFF2-40B4-BE49-F238E27FC236}">
                  <a16:creationId xmlns:a16="http://schemas.microsoft.com/office/drawing/2014/main" id="{AFA2CC58-88B7-824E-A470-6E832C97D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504" y="8961840"/>
              <a:ext cx="1884117" cy="340569"/>
            </a:xfrm>
            <a:custGeom>
              <a:avLst/>
              <a:gdLst>
                <a:gd name="T0" fmla="*/ 170 w 1511"/>
                <a:gd name="T1" fmla="*/ 267 h 275"/>
                <a:gd name="T2" fmla="*/ 1359 w 1511"/>
                <a:gd name="T3" fmla="*/ 170 h 275"/>
                <a:gd name="T4" fmla="*/ 1359 w 1511"/>
                <a:gd name="T5" fmla="*/ 170 h 275"/>
                <a:gd name="T6" fmla="*/ 1504 w 1511"/>
                <a:gd name="T7" fmla="*/ 0 h 275"/>
                <a:gd name="T8" fmla="*/ 0 w 1511"/>
                <a:gd name="T9" fmla="*/ 122 h 275"/>
                <a:gd name="T10" fmla="*/ 0 w 1511"/>
                <a:gd name="T11" fmla="*/ 122 h 275"/>
                <a:gd name="T12" fmla="*/ 170 w 1511"/>
                <a:gd name="T13" fmla="*/ 26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1" h="275">
                  <a:moveTo>
                    <a:pt x="170" y="267"/>
                  </a:moveTo>
                  <a:lnTo>
                    <a:pt x="1359" y="170"/>
                  </a:lnTo>
                  <a:lnTo>
                    <a:pt x="1359" y="170"/>
                  </a:lnTo>
                  <a:cubicBezTo>
                    <a:pt x="1446" y="163"/>
                    <a:pt x="1510" y="86"/>
                    <a:pt x="1504" y="0"/>
                  </a:cubicBezTo>
                  <a:lnTo>
                    <a:pt x="0" y="122"/>
                  </a:lnTo>
                  <a:lnTo>
                    <a:pt x="0" y="122"/>
                  </a:lnTo>
                  <a:cubicBezTo>
                    <a:pt x="7" y="209"/>
                    <a:pt x="83" y="274"/>
                    <a:pt x="170" y="2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74">
              <a:extLst>
                <a:ext uri="{FF2B5EF4-FFF2-40B4-BE49-F238E27FC236}">
                  <a16:creationId xmlns:a16="http://schemas.microsoft.com/office/drawing/2014/main" id="{C6235745-0FA9-F649-97BE-766D5E03E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802" y="9549594"/>
              <a:ext cx="230709" cy="620716"/>
            </a:xfrm>
            <a:custGeom>
              <a:avLst/>
              <a:gdLst>
                <a:gd name="T0" fmla="*/ 146 w 187"/>
                <a:gd name="T1" fmla="*/ 0 h 497"/>
                <a:gd name="T2" fmla="*/ 0 w 187"/>
                <a:gd name="T3" fmla="*/ 12 h 497"/>
                <a:gd name="T4" fmla="*/ 57 w 187"/>
                <a:gd name="T5" fmla="*/ 496 h 497"/>
                <a:gd name="T6" fmla="*/ 186 w 187"/>
                <a:gd name="T7" fmla="*/ 486 h 497"/>
                <a:gd name="T8" fmla="*/ 146 w 187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497">
                  <a:moveTo>
                    <a:pt x="146" y="0"/>
                  </a:moveTo>
                  <a:lnTo>
                    <a:pt x="0" y="12"/>
                  </a:lnTo>
                  <a:lnTo>
                    <a:pt x="57" y="496"/>
                  </a:lnTo>
                  <a:lnTo>
                    <a:pt x="186" y="486"/>
                  </a:lnTo>
                  <a:lnTo>
                    <a:pt x="14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D1B5F28A-DC5E-074D-9F24-E44943EA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733" y="9170577"/>
              <a:ext cx="1686364" cy="1807211"/>
            </a:xfrm>
            <a:custGeom>
              <a:avLst/>
              <a:gdLst>
                <a:gd name="T0" fmla="*/ 1283 w 1354"/>
                <a:gd name="T1" fmla="*/ 798 h 1451"/>
                <a:gd name="T2" fmla="*/ 1226 w 1354"/>
                <a:gd name="T3" fmla="*/ 314 h 1451"/>
                <a:gd name="T4" fmla="*/ 1189 w 1354"/>
                <a:gd name="T5" fmla="*/ 0 h 1451"/>
                <a:gd name="T6" fmla="*/ 0 w 1354"/>
                <a:gd name="T7" fmla="*/ 97 h 1451"/>
                <a:gd name="T8" fmla="*/ 709 w 1354"/>
                <a:gd name="T9" fmla="*/ 1450 h 1451"/>
                <a:gd name="T10" fmla="*/ 1353 w 1354"/>
                <a:gd name="T11" fmla="*/ 1397 h 1451"/>
                <a:gd name="T12" fmla="*/ 1283 w 1354"/>
                <a:gd name="T13" fmla="*/ 798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4" h="1451">
                  <a:moveTo>
                    <a:pt x="1283" y="798"/>
                  </a:moveTo>
                  <a:lnTo>
                    <a:pt x="1226" y="314"/>
                  </a:lnTo>
                  <a:lnTo>
                    <a:pt x="1189" y="0"/>
                  </a:lnTo>
                  <a:lnTo>
                    <a:pt x="0" y="97"/>
                  </a:lnTo>
                  <a:lnTo>
                    <a:pt x="709" y="1450"/>
                  </a:lnTo>
                  <a:lnTo>
                    <a:pt x="1353" y="1397"/>
                  </a:lnTo>
                  <a:lnTo>
                    <a:pt x="1283" y="7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1" name="Freeform 76">
            <a:extLst>
              <a:ext uri="{FF2B5EF4-FFF2-40B4-BE49-F238E27FC236}">
                <a16:creationId xmlns:a16="http://schemas.microsoft.com/office/drawing/2014/main" id="{842D6296-5E05-2746-9F6E-64D8AD846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230" y="3402876"/>
            <a:ext cx="6811378" cy="4169221"/>
          </a:xfrm>
          <a:custGeom>
            <a:avLst/>
            <a:gdLst>
              <a:gd name="T0" fmla="*/ 2799 w 5466"/>
              <a:gd name="T1" fmla="*/ 0 h 3346"/>
              <a:gd name="T2" fmla="*/ 2799 w 5466"/>
              <a:gd name="T3" fmla="*/ 0 h 3346"/>
              <a:gd name="T4" fmla="*/ 134 w 5466"/>
              <a:gd name="T5" fmla="*/ 1673 h 3346"/>
              <a:gd name="T6" fmla="*/ 134 w 5466"/>
              <a:gd name="T7" fmla="*/ 1673 h 3346"/>
              <a:gd name="T8" fmla="*/ 484 w 5466"/>
              <a:gd name="T9" fmla="*/ 2503 h 3346"/>
              <a:gd name="T10" fmla="*/ 484 w 5466"/>
              <a:gd name="T11" fmla="*/ 2503 h 3346"/>
              <a:gd name="T12" fmla="*/ 0 w 5466"/>
              <a:gd name="T13" fmla="*/ 3098 h 3346"/>
              <a:gd name="T14" fmla="*/ 0 w 5466"/>
              <a:gd name="T15" fmla="*/ 3098 h 3346"/>
              <a:gd name="T16" fmla="*/ 927 w 5466"/>
              <a:gd name="T17" fmla="*/ 2863 h 3346"/>
              <a:gd name="T18" fmla="*/ 927 w 5466"/>
              <a:gd name="T19" fmla="*/ 2863 h 3346"/>
              <a:gd name="T20" fmla="*/ 2799 w 5466"/>
              <a:gd name="T21" fmla="*/ 3345 h 3346"/>
              <a:gd name="T22" fmla="*/ 2799 w 5466"/>
              <a:gd name="T23" fmla="*/ 3345 h 3346"/>
              <a:gd name="T24" fmla="*/ 5465 w 5466"/>
              <a:gd name="T25" fmla="*/ 1673 h 3346"/>
              <a:gd name="T26" fmla="*/ 5465 w 5466"/>
              <a:gd name="T27" fmla="*/ 1673 h 3346"/>
              <a:gd name="T28" fmla="*/ 2799 w 5466"/>
              <a:gd name="T29" fmla="*/ 0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66" h="3346">
                <a:moveTo>
                  <a:pt x="2799" y="0"/>
                </a:moveTo>
                <a:lnTo>
                  <a:pt x="2799" y="0"/>
                </a:lnTo>
                <a:cubicBezTo>
                  <a:pt x="1327" y="0"/>
                  <a:pt x="134" y="749"/>
                  <a:pt x="134" y="1673"/>
                </a:cubicBezTo>
                <a:lnTo>
                  <a:pt x="134" y="1673"/>
                </a:lnTo>
                <a:cubicBezTo>
                  <a:pt x="134" y="1975"/>
                  <a:pt x="261" y="2259"/>
                  <a:pt x="484" y="2503"/>
                </a:cubicBezTo>
                <a:lnTo>
                  <a:pt x="484" y="2503"/>
                </a:lnTo>
                <a:cubicBezTo>
                  <a:pt x="396" y="2744"/>
                  <a:pt x="224" y="3109"/>
                  <a:pt x="0" y="3098"/>
                </a:cubicBezTo>
                <a:lnTo>
                  <a:pt x="0" y="3098"/>
                </a:lnTo>
                <a:cubicBezTo>
                  <a:pt x="0" y="3098"/>
                  <a:pt x="538" y="3229"/>
                  <a:pt x="927" y="2863"/>
                </a:cubicBezTo>
                <a:lnTo>
                  <a:pt x="927" y="2863"/>
                </a:lnTo>
                <a:cubicBezTo>
                  <a:pt x="1408" y="3161"/>
                  <a:pt x="2069" y="3345"/>
                  <a:pt x="2799" y="3345"/>
                </a:cubicBezTo>
                <a:lnTo>
                  <a:pt x="2799" y="3345"/>
                </a:lnTo>
                <a:cubicBezTo>
                  <a:pt x="4271" y="3345"/>
                  <a:pt x="5465" y="2597"/>
                  <a:pt x="5465" y="1673"/>
                </a:cubicBezTo>
                <a:lnTo>
                  <a:pt x="5465" y="1673"/>
                </a:lnTo>
                <a:cubicBezTo>
                  <a:pt x="5465" y="749"/>
                  <a:pt x="4271" y="0"/>
                  <a:pt x="279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EB30E6F1-29A5-0A4A-98CF-61716AFC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292" y="8121403"/>
            <a:ext cx="7426599" cy="4548241"/>
          </a:xfrm>
          <a:custGeom>
            <a:avLst/>
            <a:gdLst>
              <a:gd name="T0" fmla="*/ 3052 w 5960"/>
              <a:gd name="T1" fmla="*/ 0 h 3651"/>
              <a:gd name="T2" fmla="*/ 3052 w 5960"/>
              <a:gd name="T3" fmla="*/ 0 h 3651"/>
              <a:gd name="T4" fmla="*/ 144 w 5960"/>
              <a:gd name="T5" fmla="*/ 1825 h 3651"/>
              <a:gd name="T6" fmla="*/ 144 w 5960"/>
              <a:gd name="T7" fmla="*/ 1825 h 3651"/>
              <a:gd name="T8" fmla="*/ 527 w 5960"/>
              <a:gd name="T9" fmla="*/ 2730 h 3651"/>
              <a:gd name="T10" fmla="*/ 527 w 5960"/>
              <a:gd name="T11" fmla="*/ 2730 h 3651"/>
              <a:gd name="T12" fmla="*/ 0 w 5960"/>
              <a:gd name="T13" fmla="*/ 3380 h 3651"/>
              <a:gd name="T14" fmla="*/ 0 w 5960"/>
              <a:gd name="T15" fmla="*/ 3380 h 3651"/>
              <a:gd name="T16" fmla="*/ 1010 w 5960"/>
              <a:gd name="T17" fmla="*/ 3124 h 3651"/>
              <a:gd name="T18" fmla="*/ 1010 w 5960"/>
              <a:gd name="T19" fmla="*/ 3124 h 3651"/>
              <a:gd name="T20" fmla="*/ 3052 w 5960"/>
              <a:gd name="T21" fmla="*/ 3650 h 3651"/>
              <a:gd name="T22" fmla="*/ 3052 w 5960"/>
              <a:gd name="T23" fmla="*/ 3650 h 3651"/>
              <a:gd name="T24" fmla="*/ 5959 w 5960"/>
              <a:gd name="T25" fmla="*/ 1825 h 3651"/>
              <a:gd name="T26" fmla="*/ 5959 w 5960"/>
              <a:gd name="T27" fmla="*/ 1825 h 3651"/>
              <a:gd name="T28" fmla="*/ 3052 w 5960"/>
              <a:gd name="T29" fmla="*/ 0 h 3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60" h="3651">
                <a:moveTo>
                  <a:pt x="3052" y="0"/>
                </a:moveTo>
                <a:lnTo>
                  <a:pt x="3052" y="0"/>
                </a:lnTo>
                <a:cubicBezTo>
                  <a:pt x="1446" y="0"/>
                  <a:pt x="144" y="818"/>
                  <a:pt x="144" y="1825"/>
                </a:cubicBezTo>
                <a:lnTo>
                  <a:pt x="144" y="1825"/>
                </a:lnTo>
                <a:cubicBezTo>
                  <a:pt x="144" y="2155"/>
                  <a:pt x="284" y="2464"/>
                  <a:pt x="527" y="2730"/>
                </a:cubicBezTo>
                <a:lnTo>
                  <a:pt x="527" y="2730"/>
                </a:lnTo>
                <a:cubicBezTo>
                  <a:pt x="431" y="2993"/>
                  <a:pt x="244" y="3392"/>
                  <a:pt x="0" y="3380"/>
                </a:cubicBezTo>
                <a:lnTo>
                  <a:pt x="0" y="3380"/>
                </a:lnTo>
                <a:cubicBezTo>
                  <a:pt x="0" y="3380"/>
                  <a:pt x="585" y="3523"/>
                  <a:pt x="1010" y="3124"/>
                </a:cubicBezTo>
                <a:lnTo>
                  <a:pt x="1010" y="3124"/>
                </a:lnTo>
                <a:cubicBezTo>
                  <a:pt x="1534" y="3450"/>
                  <a:pt x="2255" y="3650"/>
                  <a:pt x="3052" y="3650"/>
                </a:cubicBezTo>
                <a:lnTo>
                  <a:pt x="3052" y="3650"/>
                </a:lnTo>
                <a:cubicBezTo>
                  <a:pt x="4657" y="3650"/>
                  <a:pt x="5959" y="2833"/>
                  <a:pt x="5959" y="1825"/>
                </a:cubicBezTo>
                <a:lnTo>
                  <a:pt x="5959" y="1825"/>
                </a:lnTo>
                <a:cubicBezTo>
                  <a:pt x="5959" y="818"/>
                  <a:pt x="4657" y="0"/>
                  <a:pt x="305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8">
            <a:extLst>
              <a:ext uri="{FF2B5EF4-FFF2-40B4-BE49-F238E27FC236}">
                <a16:creationId xmlns:a16="http://schemas.microsoft.com/office/drawing/2014/main" id="{C00E1C93-FAD0-204F-8299-5FB34C64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7332" y="4265283"/>
            <a:ext cx="6542220" cy="4004432"/>
          </a:xfrm>
          <a:custGeom>
            <a:avLst/>
            <a:gdLst>
              <a:gd name="T0" fmla="*/ 2689 w 5250"/>
              <a:gd name="T1" fmla="*/ 0 h 3214"/>
              <a:gd name="T2" fmla="*/ 2689 w 5250"/>
              <a:gd name="T3" fmla="*/ 0 h 3214"/>
              <a:gd name="T4" fmla="*/ 129 w 5250"/>
              <a:gd name="T5" fmla="*/ 1607 h 3214"/>
              <a:gd name="T6" fmla="*/ 129 w 5250"/>
              <a:gd name="T7" fmla="*/ 1607 h 3214"/>
              <a:gd name="T8" fmla="*/ 465 w 5250"/>
              <a:gd name="T9" fmla="*/ 2403 h 3214"/>
              <a:gd name="T10" fmla="*/ 465 w 5250"/>
              <a:gd name="T11" fmla="*/ 2403 h 3214"/>
              <a:gd name="T12" fmla="*/ 0 w 5250"/>
              <a:gd name="T13" fmla="*/ 2975 h 3214"/>
              <a:gd name="T14" fmla="*/ 0 w 5250"/>
              <a:gd name="T15" fmla="*/ 2975 h 3214"/>
              <a:gd name="T16" fmla="*/ 890 w 5250"/>
              <a:gd name="T17" fmla="*/ 2750 h 3214"/>
              <a:gd name="T18" fmla="*/ 890 w 5250"/>
              <a:gd name="T19" fmla="*/ 2750 h 3214"/>
              <a:gd name="T20" fmla="*/ 2689 w 5250"/>
              <a:gd name="T21" fmla="*/ 3213 h 3214"/>
              <a:gd name="T22" fmla="*/ 2689 w 5250"/>
              <a:gd name="T23" fmla="*/ 3213 h 3214"/>
              <a:gd name="T24" fmla="*/ 5249 w 5250"/>
              <a:gd name="T25" fmla="*/ 1607 h 3214"/>
              <a:gd name="T26" fmla="*/ 5249 w 5250"/>
              <a:gd name="T27" fmla="*/ 1607 h 3214"/>
              <a:gd name="T28" fmla="*/ 2689 w 5250"/>
              <a:gd name="T29" fmla="*/ 0 h 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50" h="3214">
                <a:moveTo>
                  <a:pt x="2689" y="0"/>
                </a:moveTo>
                <a:lnTo>
                  <a:pt x="2689" y="0"/>
                </a:lnTo>
                <a:cubicBezTo>
                  <a:pt x="1275" y="0"/>
                  <a:pt x="129" y="719"/>
                  <a:pt x="129" y="1607"/>
                </a:cubicBezTo>
                <a:lnTo>
                  <a:pt x="129" y="1607"/>
                </a:lnTo>
                <a:cubicBezTo>
                  <a:pt x="129" y="1897"/>
                  <a:pt x="251" y="2168"/>
                  <a:pt x="465" y="2403"/>
                </a:cubicBezTo>
                <a:lnTo>
                  <a:pt x="465" y="2403"/>
                </a:lnTo>
                <a:cubicBezTo>
                  <a:pt x="381" y="2635"/>
                  <a:pt x="216" y="2986"/>
                  <a:pt x="0" y="2975"/>
                </a:cubicBezTo>
                <a:lnTo>
                  <a:pt x="0" y="2975"/>
                </a:lnTo>
                <a:cubicBezTo>
                  <a:pt x="0" y="2975"/>
                  <a:pt x="517" y="3101"/>
                  <a:pt x="890" y="2750"/>
                </a:cubicBezTo>
                <a:lnTo>
                  <a:pt x="890" y="2750"/>
                </a:lnTo>
                <a:cubicBezTo>
                  <a:pt x="1352" y="3036"/>
                  <a:pt x="1988" y="3213"/>
                  <a:pt x="2689" y="3213"/>
                </a:cubicBezTo>
                <a:lnTo>
                  <a:pt x="2689" y="3213"/>
                </a:lnTo>
                <a:cubicBezTo>
                  <a:pt x="4103" y="3213"/>
                  <a:pt x="5249" y="2494"/>
                  <a:pt x="5249" y="1607"/>
                </a:cubicBezTo>
                <a:lnTo>
                  <a:pt x="5249" y="1607"/>
                </a:lnTo>
                <a:cubicBezTo>
                  <a:pt x="5249" y="719"/>
                  <a:pt x="4103" y="0"/>
                  <a:pt x="26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99E7-0C6A-9846-A4AF-8B42CEA422F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067EC-E0E1-614D-AD7A-114F38BF9C0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154D-C43D-A542-9250-C6509CE91933}"/>
              </a:ext>
            </a:extLst>
          </p:cNvPr>
          <p:cNvSpPr txBox="1"/>
          <p:nvPr/>
        </p:nvSpPr>
        <p:spPr>
          <a:xfrm>
            <a:off x="9983950" y="4407707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816E4-7E87-DA4B-9245-CE09EB7FB4B8}"/>
              </a:ext>
            </a:extLst>
          </p:cNvPr>
          <p:cNvSpPr txBox="1"/>
          <p:nvPr/>
        </p:nvSpPr>
        <p:spPr>
          <a:xfrm>
            <a:off x="9983950" y="5060626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33F2E-E067-C249-B964-791CA936A513}"/>
              </a:ext>
            </a:extLst>
          </p:cNvPr>
          <p:cNvSpPr txBox="1"/>
          <p:nvPr/>
        </p:nvSpPr>
        <p:spPr>
          <a:xfrm>
            <a:off x="11441939" y="9337461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E3721-32C6-1845-B6D4-A677BD27E607}"/>
              </a:ext>
            </a:extLst>
          </p:cNvPr>
          <p:cNvSpPr txBox="1"/>
          <p:nvPr/>
        </p:nvSpPr>
        <p:spPr>
          <a:xfrm>
            <a:off x="11441939" y="9990380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ADAAD-4C4E-9D40-B34F-5D1AFF57525B}"/>
              </a:ext>
            </a:extLst>
          </p:cNvPr>
          <p:cNvSpPr txBox="1"/>
          <p:nvPr/>
        </p:nvSpPr>
        <p:spPr>
          <a:xfrm>
            <a:off x="16883452" y="5190483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C921A-349F-2D4D-B0FC-C8468EB73B74}"/>
              </a:ext>
            </a:extLst>
          </p:cNvPr>
          <p:cNvSpPr txBox="1"/>
          <p:nvPr/>
        </p:nvSpPr>
        <p:spPr>
          <a:xfrm>
            <a:off x="16883452" y="5843402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0223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D7EC6776-556F-8848-ABDA-0CAFF09B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677" y="3672034"/>
            <a:ext cx="7448571" cy="3960488"/>
          </a:xfrm>
          <a:custGeom>
            <a:avLst/>
            <a:gdLst>
              <a:gd name="T0" fmla="*/ 4688 w 5979"/>
              <a:gd name="T1" fmla="*/ 0 h 3179"/>
              <a:gd name="T2" fmla="*/ 1290 w 5979"/>
              <a:gd name="T3" fmla="*/ 0 h 3179"/>
              <a:gd name="T4" fmla="*/ 1290 w 5979"/>
              <a:gd name="T5" fmla="*/ 0 h 3179"/>
              <a:gd name="T6" fmla="*/ 0 w 5979"/>
              <a:gd name="T7" fmla="*/ 1290 h 3179"/>
              <a:gd name="T8" fmla="*/ 0 w 5979"/>
              <a:gd name="T9" fmla="*/ 1290 h 3179"/>
              <a:gd name="T10" fmla="*/ 0 w 5979"/>
              <a:gd name="T11" fmla="*/ 1290 h 3179"/>
              <a:gd name="T12" fmla="*/ 1290 w 5979"/>
              <a:gd name="T13" fmla="*/ 2580 h 3179"/>
              <a:gd name="T14" fmla="*/ 1357 w 5979"/>
              <a:gd name="T15" fmla="*/ 2580 h 3179"/>
              <a:gd name="T16" fmla="*/ 1369 w 5979"/>
              <a:gd name="T17" fmla="*/ 3178 h 3179"/>
              <a:gd name="T18" fmla="*/ 1963 w 5979"/>
              <a:gd name="T19" fmla="*/ 2580 h 3179"/>
              <a:gd name="T20" fmla="*/ 4688 w 5979"/>
              <a:gd name="T21" fmla="*/ 2580 h 3179"/>
              <a:gd name="T22" fmla="*/ 4688 w 5979"/>
              <a:gd name="T23" fmla="*/ 2580 h 3179"/>
              <a:gd name="T24" fmla="*/ 5978 w 5979"/>
              <a:gd name="T25" fmla="*/ 1290 h 3179"/>
              <a:gd name="T26" fmla="*/ 5978 w 5979"/>
              <a:gd name="T27" fmla="*/ 1290 h 3179"/>
              <a:gd name="T28" fmla="*/ 5978 w 5979"/>
              <a:gd name="T29" fmla="*/ 1290 h 3179"/>
              <a:gd name="T30" fmla="*/ 4688 w 5979"/>
              <a:gd name="T31" fmla="*/ 0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9" h="3179">
                <a:moveTo>
                  <a:pt x="4688" y="0"/>
                </a:moveTo>
                <a:lnTo>
                  <a:pt x="1290" y="0"/>
                </a:lnTo>
                <a:lnTo>
                  <a:pt x="1290" y="0"/>
                </a:lnTo>
                <a:cubicBezTo>
                  <a:pt x="581" y="0"/>
                  <a:pt x="0" y="580"/>
                  <a:pt x="0" y="1290"/>
                </a:cubicBezTo>
                <a:lnTo>
                  <a:pt x="0" y="1290"/>
                </a:lnTo>
                <a:lnTo>
                  <a:pt x="0" y="1290"/>
                </a:lnTo>
                <a:cubicBezTo>
                  <a:pt x="0" y="2000"/>
                  <a:pt x="581" y="2580"/>
                  <a:pt x="1290" y="2580"/>
                </a:cubicBezTo>
                <a:lnTo>
                  <a:pt x="1357" y="2580"/>
                </a:lnTo>
                <a:lnTo>
                  <a:pt x="1369" y="3178"/>
                </a:lnTo>
                <a:lnTo>
                  <a:pt x="1963" y="2580"/>
                </a:lnTo>
                <a:lnTo>
                  <a:pt x="4688" y="2580"/>
                </a:lnTo>
                <a:lnTo>
                  <a:pt x="4688" y="2580"/>
                </a:lnTo>
                <a:cubicBezTo>
                  <a:pt x="5398" y="2580"/>
                  <a:pt x="5978" y="2000"/>
                  <a:pt x="5978" y="1290"/>
                </a:cubicBezTo>
                <a:lnTo>
                  <a:pt x="5978" y="1290"/>
                </a:lnTo>
                <a:lnTo>
                  <a:pt x="5978" y="1290"/>
                </a:lnTo>
                <a:cubicBezTo>
                  <a:pt x="5978" y="580"/>
                  <a:pt x="5398" y="0"/>
                  <a:pt x="468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D8675204-9584-1F4A-9239-EACE7791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732" y="3672034"/>
            <a:ext cx="7448571" cy="3960488"/>
          </a:xfrm>
          <a:custGeom>
            <a:avLst/>
            <a:gdLst>
              <a:gd name="T0" fmla="*/ 4689 w 5980"/>
              <a:gd name="T1" fmla="*/ 0 h 3179"/>
              <a:gd name="T2" fmla="*/ 1290 w 5980"/>
              <a:gd name="T3" fmla="*/ 0 h 3179"/>
              <a:gd name="T4" fmla="*/ 1290 w 5980"/>
              <a:gd name="T5" fmla="*/ 0 h 3179"/>
              <a:gd name="T6" fmla="*/ 0 w 5980"/>
              <a:gd name="T7" fmla="*/ 1290 h 3179"/>
              <a:gd name="T8" fmla="*/ 0 w 5980"/>
              <a:gd name="T9" fmla="*/ 1290 h 3179"/>
              <a:gd name="T10" fmla="*/ 0 w 5980"/>
              <a:gd name="T11" fmla="*/ 1290 h 3179"/>
              <a:gd name="T12" fmla="*/ 1290 w 5980"/>
              <a:gd name="T13" fmla="*/ 2580 h 3179"/>
              <a:gd name="T14" fmla="*/ 1357 w 5980"/>
              <a:gd name="T15" fmla="*/ 2580 h 3179"/>
              <a:gd name="T16" fmla="*/ 1369 w 5980"/>
              <a:gd name="T17" fmla="*/ 3178 h 3179"/>
              <a:gd name="T18" fmla="*/ 1963 w 5980"/>
              <a:gd name="T19" fmla="*/ 2580 h 3179"/>
              <a:gd name="T20" fmla="*/ 4689 w 5980"/>
              <a:gd name="T21" fmla="*/ 2580 h 3179"/>
              <a:gd name="T22" fmla="*/ 4689 w 5980"/>
              <a:gd name="T23" fmla="*/ 2580 h 3179"/>
              <a:gd name="T24" fmla="*/ 5979 w 5980"/>
              <a:gd name="T25" fmla="*/ 1290 h 3179"/>
              <a:gd name="T26" fmla="*/ 5979 w 5980"/>
              <a:gd name="T27" fmla="*/ 1290 h 3179"/>
              <a:gd name="T28" fmla="*/ 5979 w 5980"/>
              <a:gd name="T29" fmla="*/ 1290 h 3179"/>
              <a:gd name="T30" fmla="*/ 4689 w 5980"/>
              <a:gd name="T31" fmla="*/ 0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0" h="3179">
                <a:moveTo>
                  <a:pt x="4689" y="0"/>
                </a:moveTo>
                <a:lnTo>
                  <a:pt x="1290" y="0"/>
                </a:lnTo>
                <a:lnTo>
                  <a:pt x="1290" y="0"/>
                </a:lnTo>
                <a:cubicBezTo>
                  <a:pt x="580" y="0"/>
                  <a:pt x="0" y="580"/>
                  <a:pt x="0" y="1290"/>
                </a:cubicBezTo>
                <a:lnTo>
                  <a:pt x="0" y="1290"/>
                </a:lnTo>
                <a:lnTo>
                  <a:pt x="0" y="1290"/>
                </a:lnTo>
                <a:cubicBezTo>
                  <a:pt x="0" y="2000"/>
                  <a:pt x="580" y="2580"/>
                  <a:pt x="1290" y="2580"/>
                </a:cubicBezTo>
                <a:lnTo>
                  <a:pt x="1357" y="2580"/>
                </a:lnTo>
                <a:lnTo>
                  <a:pt x="1369" y="3178"/>
                </a:lnTo>
                <a:lnTo>
                  <a:pt x="1963" y="2580"/>
                </a:lnTo>
                <a:lnTo>
                  <a:pt x="4689" y="2580"/>
                </a:lnTo>
                <a:lnTo>
                  <a:pt x="4689" y="2580"/>
                </a:lnTo>
                <a:cubicBezTo>
                  <a:pt x="5398" y="2580"/>
                  <a:pt x="5979" y="2000"/>
                  <a:pt x="5979" y="1290"/>
                </a:cubicBezTo>
                <a:lnTo>
                  <a:pt x="5979" y="1290"/>
                </a:lnTo>
                <a:lnTo>
                  <a:pt x="5979" y="1290"/>
                </a:lnTo>
                <a:cubicBezTo>
                  <a:pt x="5979" y="580"/>
                  <a:pt x="5398" y="0"/>
                  <a:pt x="468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BEE875D1-D454-6C43-8FF5-A1D79D04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964" y="3672034"/>
            <a:ext cx="3724286" cy="3213434"/>
          </a:xfrm>
          <a:custGeom>
            <a:avLst/>
            <a:gdLst>
              <a:gd name="T0" fmla="*/ 2988 w 2989"/>
              <a:gd name="T1" fmla="*/ 1290 h 2581"/>
              <a:gd name="T2" fmla="*/ 2988 w 2989"/>
              <a:gd name="T3" fmla="*/ 1290 h 2581"/>
              <a:gd name="T4" fmla="*/ 2988 w 2989"/>
              <a:gd name="T5" fmla="*/ 1290 h 2581"/>
              <a:gd name="T6" fmla="*/ 1698 w 2989"/>
              <a:gd name="T7" fmla="*/ 0 h 2581"/>
              <a:gd name="T8" fmla="*/ 0 w 2989"/>
              <a:gd name="T9" fmla="*/ 0 h 2581"/>
              <a:gd name="T10" fmla="*/ 0 w 2989"/>
              <a:gd name="T11" fmla="*/ 2580 h 2581"/>
              <a:gd name="T12" fmla="*/ 1698 w 2989"/>
              <a:gd name="T13" fmla="*/ 2580 h 2581"/>
              <a:gd name="T14" fmla="*/ 1698 w 2989"/>
              <a:gd name="T15" fmla="*/ 2580 h 2581"/>
              <a:gd name="T16" fmla="*/ 2988 w 2989"/>
              <a:gd name="T17" fmla="*/ 129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9" h="2581">
                <a:moveTo>
                  <a:pt x="2988" y="1290"/>
                </a:moveTo>
                <a:lnTo>
                  <a:pt x="2988" y="1290"/>
                </a:lnTo>
                <a:lnTo>
                  <a:pt x="2988" y="1290"/>
                </a:lnTo>
                <a:cubicBezTo>
                  <a:pt x="2988" y="580"/>
                  <a:pt x="2408" y="0"/>
                  <a:pt x="1698" y="0"/>
                </a:cubicBezTo>
                <a:lnTo>
                  <a:pt x="0" y="0"/>
                </a:lnTo>
                <a:lnTo>
                  <a:pt x="0" y="2580"/>
                </a:lnTo>
                <a:lnTo>
                  <a:pt x="1698" y="2580"/>
                </a:lnTo>
                <a:lnTo>
                  <a:pt x="1698" y="2580"/>
                </a:lnTo>
                <a:cubicBezTo>
                  <a:pt x="2408" y="2580"/>
                  <a:pt x="2988" y="2000"/>
                  <a:pt x="2988" y="1290"/>
                </a:cubicBezTo>
              </a:path>
            </a:pathLst>
          </a:custGeom>
          <a:solidFill>
            <a:srgbClr val="111340">
              <a:alpha val="14902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F7143C1-FCDE-EC41-AF06-1A9CA0CA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020" y="3672034"/>
            <a:ext cx="3724286" cy="3213434"/>
          </a:xfrm>
          <a:custGeom>
            <a:avLst/>
            <a:gdLst>
              <a:gd name="T0" fmla="*/ 2989 w 2990"/>
              <a:gd name="T1" fmla="*/ 1290 h 2581"/>
              <a:gd name="T2" fmla="*/ 2989 w 2990"/>
              <a:gd name="T3" fmla="*/ 1290 h 2581"/>
              <a:gd name="T4" fmla="*/ 2989 w 2990"/>
              <a:gd name="T5" fmla="*/ 1290 h 2581"/>
              <a:gd name="T6" fmla="*/ 1699 w 2990"/>
              <a:gd name="T7" fmla="*/ 0 h 2581"/>
              <a:gd name="T8" fmla="*/ 0 w 2990"/>
              <a:gd name="T9" fmla="*/ 0 h 2581"/>
              <a:gd name="T10" fmla="*/ 0 w 2990"/>
              <a:gd name="T11" fmla="*/ 2580 h 2581"/>
              <a:gd name="T12" fmla="*/ 1699 w 2990"/>
              <a:gd name="T13" fmla="*/ 2580 h 2581"/>
              <a:gd name="T14" fmla="*/ 1699 w 2990"/>
              <a:gd name="T15" fmla="*/ 2580 h 2581"/>
              <a:gd name="T16" fmla="*/ 2989 w 2990"/>
              <a:gd name="T17" fmla="*/ 129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0" h="2581">
                <a:moveTo>
                  <a:pt x="2989" y="1290"/>
                </a:moveTo>
                <a:lnTo>
                  <a:pt x="2989" y="1290"/>
                </a:lnTo>
                <a:lnTo>
                  <a:pt x="2989" y="1290"/>
                </a:lnTo>
                <a:cubicBezTo>
                  <a:pt x="2989" y="580"/>
                  <a:pt x="2408" y="0"/>
                  <a:pt x="1699" y="0"/>
                </a:cubicBezTo>
                <a:lnTo>
                  <a:pt x="0" y="0"/>
                </a:lnTo>
                <a:lnTo>
                  <a:pt x="0" y="2580"/>
                </a:lnTo>
                <a:lnTo>
                  <a:pt x="1699" y="2580"/>
                </a:lnTo>
                <a:lnTo>
                  <a:pt x="1699" y="2580"/>
                </a:lnTo>
                <a:cubicBezTo>
                  <a:pt x="2408" y="2580"/>
                  <a:pt x="2989" y="2000"/>
                  <a:pt x="2989" y="1290"/>
                </a:cubicBezTo>
              </a:path>
            </a:pathLst>
          </a:custGeom>
          <a:solidFill>
            <a:srgbClr val="111340">
              <a:alpha val="14902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6">
            <a:extLst>
              <a:ext uri="{FF2B5EF4-FFF2-40B4-BE49-F238E27FC236}">
                <a16:creationId xmlns:a16="http://schemas.microsoft.com/office/drawing/2014/main" id="{4702C798-DCBA-594E-B752-1E8EB7F3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677" y="8615777"/>
            <a:ext cx="7448571" cy="3960488"/>
          </a:xfrm>
          <a:custGeom>
            <a:avLst/>
            <a:gdLst>
              <a:gd name="T0" fmla="*/ 4688 w 5979"/>
              <a:gd name="T1" fmla="*/ 0 h 3180"/>
              <a:gd name="T2" fmla="*/ 1290 w 5979"/>
              <a:gd name="T3" fmla="*/ 0 h 3180"/>
              <a:gd name="T4" fmla="*/ 1290 w 5979"/>
              <a:gd name="T5" fmla="*/ 0 h 3180"/>
              <a:gd name="T6" fmla="*/ 0 w 5979"/>
              <a:gd name="T7" fmla="*/ 1290 h 3180"/>
              <a:gd name="T8" fmla="*/ 0 w 5979"/>
              <a:gd name="T9" fmla="*/ 1290 h 3180"/>
              <a:gd name="T10" fmla="*/ 0 w 5979"/>
              <a:gd name="T11" fmla="*/ 1290 h 3180"/>
              <a:gd name="T12" fmla="*/ 1290 w 5979"/>
              <a:gd name="T13" fmla="*/ 2581 h 3180"/>
              <a:gd name="T14" fmla="*/ 1357 w 5979"/>
              <a:gd name="T15" fmla="*/ 2581 h 3180"/>
              <a:gd name="T16" fmla="*/ 1369 w 5979"/>
              <a:gd name="T17" fmla="*/ 3179 h 3180"/>
              <a:gd name="T18" fmla="*/ 1963 w 5979"/>
              <a:gd name="T19" fmla="*/ 2581 h 3180"/>
              <a:gd name="T20" fmla="*/ 4688 w 5979"/>
              <a:gd name="T21" fmla="*/ 2581 h 3180"/>
              <a:gd name="T22" fmla="*/ 4688 w 5979"/>
              <a:gd name="T23" fmla="*/ 2581 h 3180"/>
              <a:gd name="T24" fmla="*/ 5978 w 5979"/>
              <a:gd name="T25" fmla="*/ 1290 h 3180"/>
              <a:gd name="T26" fmla="*/ 5978 w 5979"/>
              <a:gd name="T27" fmla="*/ 1290 h 3180"/>
              <a:gd name="T28" fmla="*/ 5978 w 5979"/>
              <a:gd name="T29" fmla="*/ 1290 h 3180"/>
              <a:gd name="T30" fmla="*/ 4688 w 5979"/>
              <a:gd name="T31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9" h="3180">
                <a:moveTo>
                  <a:pt x="4688" y="0"/>
                </a:moveTo>
                <a:lnTo>
                  <a:pt x="1290" y="0"/>
                </a:lnTo>
                <a:lnTo>
                  <a:pt x="1290" y="0"/>
                </a:lnTo>
                <a:cubicBezTo>
                  <a:pt x="581" y="0"/>
                  <a:pt x="0" y="580"/>
                  <a:pt x="0" y="1290"/>
                </a:cubicBezTo>
                <a:lnTo>
                  <a:pt x="0" y="1290"/>
                </a:lnTo>
                <a:lnTo>
                  <a:pt x="0" y="1290"/>
                </a:lnTo>
                <a:cubicBezTo>
                  <a:pt x="0" y="2000"/>
                  <a:pt x="581" y="2581"/>
                  <a:pt x="1290" y="2581"/>
                </a:cubicBezTo>
                <a:lnTo>
                  <a:pt x="1357" y="2581"/>
                </a:lnTo>
                <a:lnTo>
                  <a:pt x="1369" y="3179"/>
                </a:lnTo>
                <a:lnTo>
                  <a:pt x="1963" y="2581"/>
                </a:lnTo>
                <a:lnTo>
                  <a:pt x="4688" y="2581"/>
                </a:lnTo>
                <a:lnTo>
                  <a:pt x="4688" y="2581"/>
                </a:lnTo>
                <a:cubicBezTo>
                  <a:pt x="5398" y="2581"/>
                  <a:pt x="5978" y="2000"/>
                  <a:pt x="5978" y="1290"/>
                </a:cubicBezTo>
                <a:lnTo>
                  <a:pt x="5978" y="1290"/>
                </a:lnTo>
                <a:lnTo>
                  <a:pt x="5978" y="1290"/>
                </a:lnTo>
                <a:cubicBezTo>
                  <a:pt x="5978" y="580"/>
                  <a:pt x="5398" y="0"/>
                  <a:pt x="46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07475613-55BD-3B45-8384-222E0CA53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732" y="8615777"/>
            <a:ext cx="7448571" cy="3960488"/>
          </a:xfrm>
          <a:custGeom>
            <a:avLst/>
            <a:gdLst>
              <a:gd name="T0" fmla="*/ 4689 w 5980"/>
              <a:gd name="T1" fmla="*/ 0 h 3180"/>
              <a:gd name="T2" fmla="*/ 1290 w 5980"/>
              <a:gd name="T3" fmla="*/ 0 h 3180"/>
              <a:gd name="T4" fmla="*/ 1290 w 5980"/>
              <a:gd name="T5" fmla="*/ 0 h 3180"/>
              <a:gd name="T6" fmla="*/ 0 w 5980"/>
              <a:gd name="T7" fmla="*/ 1290 h 3180"/>
              <a:gd name="T8" fmla="*/ 0 w 5980"/>
              <a:gd name="T9" fmla="*/ 1290 h 3180"/>
              <a:gd name="T10" fmla="*/ 0 w 5980"/>
              <a:gd name="T11" fmla="*/ 1290 h 3180"/>
              <a:gd name="T12" fmla="*/ 1290 w 5980"/>
              <a:gd name="T13" fmla="*/ 2581 h 3180"/>
              <a:gd name="T14" fmla="*/ 1357 w 5980"/>
              <a:gd name="T15" fmla="*/ 2581 h 3180"/>
              <a:gd name="T16" fmla="*/ 1369 w 5980"/>
              <a:gd name="T17" fmla="*/ 3179 h 3180"/>
              <a:gd name="T18" fmla="*/ 1963 w 5980"/>
              <a:gd name="T19" fmla="*/ 2581 h 3180"/>
              <a:gd name="T20" fmla="*/ 4689 w 5980"/>
              <a:gd name="T21" fmla="*/ 2581 h 3180"/>
              <a:gd name="T22" fmla="*/ 4689 w 5980"/>
              <a:gd name="T23" fmla="*/ 2581 h 3180"/>
              <a:gd name="T24" fmla="*/ 5979 w 5980"/>
              <a:gd name="T25" fmla="*/ 1290 h 3180"/>
              <a:gd name="T26" fmla="*/ 5979 w 5980"/>
              <a:gd name="T27" fmla="*/ 1290 h 3180"/>
              <a:gd name="T28" fmla="*/ 5979 w 5980"/>
              <a:gd name="T29" fmla="*/ 1290 h 3180"/>
              <a:gd name="T30" fmla="*/ 4689 w 5980"/>
              <a:gd name="T31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0" h="3180">
                <a:moveTo>
                  <a:pt x="4689" y="0"/>
                </a:moveTo>
                <a:lnTo>
                  <a:pt x="1290" y="0"/>
                </a:lnTo>
                <a:lnTo>
                  <a:pt x="1290" y="0"/>
                </a:lnTo>
                <a:cubicBezTo>
                  <a:pt x="580" y="0"/>
                  <a:pt x="0" y="580"/>
                  <a:pt x="0" y="1290"/>
                </a:cubicBezTo>
                <a:lnTo>
                  <a:pt x="0" y="1290"/>
                </a:lnTo>
                <a:lnTo>
                  <a:pt x="0" y="1290"/>
                </a:lnTo>
                <a:cubicBezTo>
                  <a:pt x="0" y="2000"/>
                  <a:pt x="580" y="2581"/>
                  <a:pt x="1290" y="2581"/>
                </a:cubicBezTo>
                <a:lnTo>
                  <a:pt x="1357" y="2581"/>
                </a:lnTo>
                <a:lnTo>
                  <a:pt x="1369" y="3179"/>
                </a:lnTo>
                <a:lnTo>
                  <a:pt x="1963" y="2581"/>
                </a:lnTo>
                <a:lnTo>
                  <a:pt x="4689" y="2581"/>
                </a:lnTo>
                <a:lnTo>
                  <a:pt x="4689" y="2581"/>
                </a:lnTo>
                <a:cubicBezTo>
                  <a:pt x="5398" y="2581"/>
                  <a:pt x="5979" y="2000"/>
                  <a:pt x="5979" y="1290"/>
                </a:cubicBezTo>
                <a:lnTo>
                  <a:pt x="5979" y="1290"/>
                </a:lnTo>
                <a:lnTo>
                  <a:pt x="5979" y="1290"/>
                </a:lnTo>
                <a:cubicBezTo>
                  <a:pt x="5979" y="580"/>
                  <a:pt x="5398" y="0"/>
                  <a:pt x="468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8">
            <a:extLst>
              <a:ext uri="{FF2B5EF4-FFF2-40B4-BE49-F238E27FC236}">
                <a16:creationId xmlns:a16="http://schemas.microsoft.com/office/drawing/2014/main" id="{8413DBE4-6F2A-CF45-814E-01133DF3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962" y="8615778"/>
            <a:ext cx="3724286" cy="3218925"/>
          </a:xfrm>
          <a:custGeom>
            <a:avLst/>
            <a:gdLst>
              <a:gd name="T0" fmla="*/ 2989 w 2990"/>
              <a:gd name="T1" fmla="*/ 1290 h 2582"/>
              <a:gd name="T2" fmla="*/ 2989 w 2990"/>
              <a:gd name="T3" fmla="*/ 1290 h 2582"/>
              <a:gd name="T4" fmla="*/ 2989 w 2990"/>
              <a:gd name="T5" fmla="*/ 1290 h 2582"/>
              <a:gd name="T6" fmla="*/ 1698 w 2990"/>
              <a:gd name="T7" fmla="*/ 0 h 2582"/>
              <a:gd name="T8" fmla="*/ 0 w 2990"/>
              <a:gd name="T9" fmla="*/ 0 h 2582"/>
              <a:gd name="T10" fmla="*/ 0 w 2990"/>
              <a:gd name="T11" fmla="*/ 2581 h 2582"/>
              <a:gd name="T12" fmla="*/ 1698 w 2990"/>
              <a:gd name="T13" fmla="*/ 2581 h 2582"/>
              <a:gd name="T14" fmla="*/ 1698 w 2990"/>
              <a:gd name="T15" fmla="*/ 2581 h 2582"/>
              <a:gd name="T16" fmla="*/ 2989 w 2990"/>
              <a:gd name="T17" fmla="*/ 129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0" h="2582">
                <a:moveTo>
                  <a:pt x="2989" y="1290"/>
                </a:moveTo>
                <a:lnTo>
                  <a:pt x="2989" y="1290"/>
                </a:lnTo>
                <a:lnTo>
                  <a:pt x="2989" y="1290"/>
                </a:lnTo>
                <a:cubicBezTo>
                  <a:pt x="2989" y="580"/>
                  <a:pt x="2408" y="0"/>
                  <a:pt x="1698" y="0"/>
                </a:cubicBezTo>
                <a:lnTo>
                  <a:pt x="0" y="0"/>
                </a:lnTo>
                <a:lnTo>
                  <a:pt x="0" y="2581"/>
                </a:lnTo>
                <a:lnTo>
                  <a:pt x="1698" y="2581"/>
                </a:lnTo>
                <a:lnTo>
                  <a:pt x="1698" y="2581"/>
                </a:lnTo>
                <a:cubicBezTo>
                  <a:pt x="2408" y="2581"/>
                  <a:pt x="2989" y="2000"/>
                  <a:pt x="2989" y="1290"/>
                </a:cubicBezTo>
              </a:path>
            </a:pathLst>
          </a:custGeom>
          <a:solidFill>
            <a:srgbClr val="111340">
              <a:alpha val="14902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9">
            <a:extLst>
              <a:ext uri="{FF2B5EF4-FFF2-40B4-BE49-F238E27FC236}">
                <a16:creationId xmlns:a16="http://schemas.microsoft.com/office/drawing/2014/main" id="{85CE76B4-3775-ED42-90CF-26CC106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017" y="8615778"/>
            <a:ext cx="3724286" cy="3218925"/>
          </a:xfrm>
          <a:custGeom>
            <a:avLst/>
            <a:gdLst>
              <a:gd name="T0" fmla="*/ 2990 w 2991"/>
              <a:gd name="T1" fmla="*/ 1290 h 2582"/>
              <a:gd name="T2" fmla="*/ 2990 w 2991"/>
              <a:gd name="T3" fmla="*/ 1290 h 2582"/>
              <a:gd name="T4" fmla="*/ 2990 w 2991"/>
              <a:gd name="T5" fmla="*/ 1290 h 2582"/>
              <a:gd name="T6" fmla="*/ 1700 w 2991"/>
              <a:gd name="T7" fmla="*/ 0 h 2582"/>
              <a:gd name="T8" fmla="*/ 0 w 2991"/>
              <a:gd name="T9" fmla="*/ 0 h 2582"/>
              <a:gd name="T10" fmla="*/ 0 w 2991"/>
              <a:gd name="T11" fmla="*/ 2581 h 2582"/>
              <a:gd name="T12" fmla="*/ 1700 w 2991"/>
              <a:gd name="T13" fmla="*/ 2581 h 2582"/>
              <a:gd name="T14" fmla="*/ 1700 w 2991"/>
              <a:gd name="T15" fmla="*/ 2581 h 2582"/>
              <a:gd name="T16" fmla="*/ 2990 w 2991"/>
              <a:gd name="T17" fmla="*/ 129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1" h="2582">
                <a:moveTo>
                  <a:pt x="2990" y="1290"/>
                </a:moveTo>
                <a:lnTo>
                  <a:pt x="2990" y="1290"/>
                </a:lnTo>
                <a:lnTo>
                  <a:pt x="2990" y="1290"/>
                </a:lnTo>
                <a:cubicBezTo>
                  <a:pt x="2990" y="580"/>
                  <a:pt x="2409" y="0"/>
                  <a:pt x="1700" y="0"/>
                </a:cubicBezTo>
                <a:lnTo>
                  <a:pt x="0" y="0"/>
                </a:lnTo>
                <a:lnTo>
                  <a:pt x="0" y="2581"/>
                </a:lnTo>
                <a:lnTo>
                  <a:pt x="1700" y="2581"/>
                </a:lnTo>
                <a:lnTo>
                  <a:pt x="1700" y="2581"/>
                </a:lnTo>
                <a:cubicBezTo>
                  <a:pt x="2409" y="2581"/>
                  <a:pt x="2990" y="2000"/>
                  <a:pt x="2990" y="1290"/>
                </a:cubicBezTo>
              </a:path>
            </a:pathLst>
          </a:custGeom>
          <a:solidFill>
            <a:srgbClr val="111340">
              <a:alpha val="14902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5D6AA7-DB4F-5243-9DA4-C3068CE0AC09}"/>
              </a:ext>
            </a:extLst>
          </p:cNvPr>
          <p:cNvGrpSpPr/>
          <p:nvPr/>
        </p:nvGrpSpPr>
        <p:grpSpPr>
          <a:xfrm>
            <a:off x="1482877" y="5792350"/>
            <a:ext cx="5850091" cy="3834146"/>
            <a:chOff x="1482877" y="5792350"/>
            <a:chExt cx="5850091" cy="3834146"/>
          </a:xfrm>
        </p:grpSpPr>
        <p:sp>
          <p:nvSpPr>
            <p:cNvPr id="23" name="Freeform 72">
              <a:extLst>
                <a:ext uri="{FF2B5EF4-FFF2-40B4-BE49-F238E27FC236}">
                  <a16:creationId xmlns:a16="http://schemas.microsoft.com/office/drawing/2014/main" id="{11071F5D-198B-A844-A56A-C1BF5B7FC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877" y="7824777"/>
              <a:ext cx="604235" cy="1076636"/>
            </a:xfrm>
            <a:custGeom>
              <a:avLst/>
              <a:gdLst>
                <a:gd name="T0" fmla="*/ 397 w 483"/>
                <a:gd name="T1" fmla="*/ 172 h 866"/>
                <a:gd name="T2" fmla="*/ 397 w 483"/>
                <a:gd name="T3" fmla="*/ 172 h 866"/>
                <a:gd name="T4" fmla="*/ 386 w 483"/>
                <a:gd name="T5" fmla="*/ 133 h 866"/>
                <a:gd name="T6" fmla="*/ 386 w 483"/>
                <a:gd name="T7" fmla="*/ 133 h 866"/>
                <a:gd name="T8" fmla="*/ 174 w 483"/>
                <a:gd name="T9" fmla="*/ 16 h 866"/>
                <a:gd name="T10" fmla="*/ 174 w 483"/>
                <a:gd name="T11" fmla="*/ 16 h 866"/>
                <a:gd name="T12" fmla="*/ 174 w 483"/>
                <a:gd name="T13" fmla="*/ 16 h 866"/>
                <a:gd name="T14" fmla="*/ 18 w 483"/>
                <a:gd name="T15" fmla="*/ 240 h 866"/>
                <a:gd name="T16" fmla="*/ 100 w 483"/>
                <a:gd name="T17" fmla="*/ 691 h 866"/>
                <a:gd name="T18" fmla="*/ 100 w 483"/>
                <a:gd name="T19" fmla="*/ 691 h 866"/>
                <a:gd name="T20" fmla="*/ 323 w 483"/>
                <a:gd name="T21" fmla="*/ 846 h 866"/>
                <a:gd name="T22" fmla="*/ 323 w 483"/>
                <a:gd name="T23" fmla="*/ 846 h 866"/>
                <a:gd name="T24" fmla="*/ 323 w 483"/>
                <a:gd name="T25" fmla="*/ 846 h 866"/>
                <a:gd name="T26" fmla="*/ 482 w 483"/>
                <a:gd name="T27" fmla="*/ 663 h 866"/>
                <a:gd name="T28" fmla="*/ 482 w 483"/>
                <a:gd name="T29" fmla="*/ 663 h 866"/>
                <a:gd name="T30" fmla="*/ 479 w 483"/>
                <a:gd name="T31" fmla="*/ 623 h 866"/>
                <a:gd name="T32" fmla="*/ 397 w 483"/>
                <a:gd name="T33" fmla="*/ 172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3" h="866">
                  <a:moveTo>
                    <a:pt x="397" y="172"/>
                  </a:moveTo>
                  <a:lnTo>
                    <a:pt x="397" y="172"/>
                  </a:lnTo>
                  <a:cubicBezTo>
                    <a:pt x="395" y="158"/>
                    <a:pt x="391" y="146"/>
                    <a:pt x="386" y="133"/>
                  </a:cubicBezTo>
                  <a:lnTo>
                    <a:pt x="386" y="133"/>
                  </a:lnTo>
                  <a:cubicBezTo>
                    <a:pt x="352" y="51"/>
                    <a:pt x="264" y="0"/>
                    <a:pt x="174" y="16"/>
                  </a:cubicBezTo>
                  <a:lnTo>
                    <a:pt x="174" y="16"/>
                  </a:lnTo>
                  <a:lnTo>
                    <a:pt x="174" y="16"/>
                  </a:lnTo>
                  <a:cubicBezTo>
                    <a:pt x="70" y="35"/>
                    <a:pt x="0" y="136"/>
                    <a:pt x="18" y="240"/>
                  </a:cubicBezTo>
                  <a:lnTo>
                    <a:pt x="100" y="691"/>
                  </a:lnTo>
                  <a:lnTo>
                    <a:pt x="100" y="691"/>
                  </a:lnTo>
                  <a:cubicBezTo>
                    <a:pt x="119" y="795"/>
                    <a:pt x="219" y="865"/>
                    <a:pt x="323" y="846"/>
                  </a:cubicBezTo>
                  <a:lnTo>
                    <a:pt x="323" y="846"/>
                  </a:lnTo>
                  <a:lnTo>
                    <a:pt x="323" y="846"/>
                  </a:lnTo>
                  <a:cubicBezTo>
                    <a:pt x="414" y="830"/>
                    <a:pt x="479" y="751"/>
                    <a:pt x="482" y="663"/>
                  </a:cubicBezTo>
                  <a:lnTo>
                    <a:pt x="482" y="663"/>
                  </a:lnTo>
                  <a:cubicBezTo>
                    <a:pt x="482" y="649"/>
                    <a:pt x="481" y="636"/>
                    <a:pt x="479" y="623"/>
                  </a:cubicBezTo>
                  <a:lnTo>
                    <a:pt x="397" y="17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281CC84D-7051-EB49-BF58-7C042E899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2247" y="5792350"/>
              <a:ext cx="1010721" cy="3317800"/>
            </a:xfrm>
            <a:custGeom>
              <a:avLst/>
              <a:gdLst>
                <a:gd name="T0" fmla="*/ 160 w 810"/>
                <a:gd name="T1" fmla="*/ 19 h 2662"/>
                <a:gd name="T2" fmla="*/ 160 w 810"/>
                <a:gd name="T3" fmla="*/ 19 h 2662"/>
                <a:gd name="T4" fmla="*/ 6 w 810"/>
                <a:gd name="T5" fmla="*/ 169 h 2662"/>
                <a:gd name="T6" fmla="*/ 6 w 810"/>
                <a:gd name="T7" fmla="*/ 169 h 2662"/>
                <a:gd name="T8" fmla="*/ 5 w 810"/>
                <a:gd name="T9" fmla="*/ 243 h 2662"/>
                <a:gd name="T10" fmla="*/ 412 w 810"/>
                <a:gd name="T11" fmla="*/ 2491 h 2662"/>
                <a:gd name="T12" fmla="*/ 412 w 810"/>
                <a:gd name="T13" fmla="*/ 2491 h 2662"/>
                <a:gd name="T14" fmla="*/ 438 w 810"/>
                <a:gd name="T15" fmla="*/ 2560 h 2662"/>
                <a:gd name="T16" fmla="*/ 438 w 810"/>
                <a:gd name="T17" fmla="*/ 2560 h 2662"/>
                <a:gd name="T18" fmla="*/ 635 w 810"/>
                <a:gd name="T19" fmla="*/ 2647 h 2662"/>
                <a:gd name="T20" fmla="*/ 635 w 810"/>
                <a:gd name="T21" fmla="*/ 2647 h 2662"/>
                <a:gd name="T22" fmla="*/ 790 w 810"/>
                <a:gd name="T23" fmla="*/ 2423 h 2662"/>
                <a:gd name="T24" fmla="*/ 384 w 810"/>
                <a:gd name="T25" fmla="*/ 174 h 2662"/>
                <a:gd name="T26" fmla="*/ 384 w 810"/>
                <a:gd name="T27" fmla="*/ 174 h 2662"/>
                <a:gd name="T28" fmla="*/ 160 w 810"/>
                <a:gd name="T29" fmla="*/ 19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0" h="2662">
                  <a:moveTo>
                    <a:pt x="160" y="19"/>
                  </a:moveTo>
                  <a:lnTo>
                    <a:pt x="160" y="19"/>
                  </a:lnTo>
                  <a:cubicBezTo>
                    <a:pt x="81" y="33"/>
                    <a:pt x="22" y="95"/>
                    <a:pt x="6" y="169"/>
                  </a:cubicBezTo>
                  <a:lnTo>
                    <a:pt x="6" y="169"/>
                  </a:lnTo>
                  <a:cubicBezTo>
                    <a:pt x="1" y="193"/>
                    <a:pt x="0" y="217"/>
                    <a:pt x="5" y="243"/>
                  </a:cubicBezTo>
                  <a:lnTo>
                    <a:pt x="412" y="2491"/>
                  </a:lnTo>
                  <a:lnTo>
                    <a:pt x="412" y="2491"/>
                  </a:lnTo>
                  <a:cubicBezTo>
                    <a:pt x="416" y="2517"/>
                    <a:pt x="425" y="2540"/>
                    <a:pt x="438" y="2560"/>
                  </a:cubicBezTo>
                  <a:lnTo>
                    <a:pt x="438" y="2560"/>
                  </a:lnTo>
                  <a:cubicBezTo>
                    <a:pt x="479" y="2624"/>
                    <a:pt x="556" y="2661"/>
                    <a:pt x="635" y="2647"/>
                  </a:cubicBezTo>
                  <a:lnTo>
                    <a:pt x="635" y="2647"/>
                  </a:lnTo>
                  <a:cubicBezTo>
                    <a:pt x="739" y="2628"/>
                    <a:pt x="809" y="2527"/>
                    <a:pt x="790" y="2423"/>
                  </a:cubicBezTo>
                  <a:lnTo>
                    <a:pt x="384" y="174"/>
                  </a:lnTo>
                  <a:lnTo>
                    <a:pt x="384" y="174"/>
                  </a:lnTo>
                  <a:cubicBezTo>
                    <a:pt x="365" y="70"/>
                    <a:pt x="264" y="0"/>
                    <a:pt x="160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DD01BF58-94E9-CD4A-9A9B-8C22049A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726" y="8753104"/>
              <a:ext cx="2032427" cy="873392"/>
            </a:xfrm>
            <a:custGeom>
              <a:avLst/>
              <a:gdLst>
                <a:gd name="T0" fmla="*/ 1450 w 1632"/>
                <a:gd name="T1" fmla="*/ 316 h 700"/>
                <a:gd name="T2" fmla="*/ 1450 w 1632"/>
                <a:gd name="T3" fmla="*/ 316 h 700"/>
                <a:gd name="T4" fmla="*/ 1384 w 1632"/>
                <a:gd name="T5" fmla="*/ 462 h 700"/>
                <a:gd name="T6" fmla="*/ 1384 w 1632"/>
                <a:gd name="T7" fmla="*/ 462 h 700"/>
                <a:gd name="T8" fmla="*/ 1234 w 1632"/>
                <a:gd name="T9" fmla="*/ 521 h 700"/>
                <a:gd name="T10" fmla="*/ 388 w 1632"/>
                <a:gd name="T11" fmla="*/ 500 h 700"/>
                <a:gd name="T12" fmla="*/ 388 w 1632"/>
                <a:gd name="T13" fmla="*/ 500 h 700"/>
                <a:gd name="T14" fmla="*/ 182 w 1632"/>
                <a:gd name="T15" fmla="*/ 284 h 700"/>
                <a:gd name="T16" fmla="*/ 189 w 1632"/>
                <a:gd name="T17" fmla="*/ 13 h 700"/>
                <a:gd name="T18" fmla="*/ 13 w 1632"/>
                <a:gd name="T19" fmla="*/ 0 h 700"/>
                <a:gd name="T20" fmla="*/ 6 w 1632"/>
                <a:gd name="T21" fmla="*/ 280 h 700"/>
                <a:gd name="T22" fmla="*/ 6 w 1632"/>
                <a:gd name="T23" fmla="*/ 280 h 700"/>
                <a:gd name="T24" fmla="*/ 384 w 1632"/>
                <a:gd name="T25" fmla="*/ 676 h 700"/>
                <a:gd name="T26" fmla="*/ 1230 w 1632"/>
                <a:gd name="T27" fmla="*/ 697 h 700"/>
                <a:gd name="T28" fmla="*/ 1230 w 1632"/>
                <a:gd name="T29" fmla="*/ 697 h 700"/>
                <a:gd name="T30" fmla="*/ 1308 w 1632"/>
                <a:gd name="T31" fmla="*/ 692 h 700"/>
                <a:gd name="T32" fmla="*/ 1308 w 1632"/>
                <a:gd name="T33" fmla="*/ 692 h 700"/>
                <a:gd name="T34" fmla="*/ 1506 w 1632"/>
                <a:gd name="T35" fmla="*/ 591 h 700"/>
                <a:gd name="T36" fmla="*/ 1506 w 1632"/>
                <a:gd name="T37" fmla="*/ 591 h 700"/>
                <a:gd name="T38" fmla="*/ 1627 w 1632"/>
                <a:gd name="T39" fmla="*/ 320 h 700"/>
                <a:gd name="T40" fmla="*/ 1631 w 1632"/>
                <a:gd name="T41" fmla="*/ 114 h 700"/>
                <a:gd name="T42" fmla="*/ 1455 w 1632"/>
                <a:gd name="T43" fmla="*/ 101 h 700"/>
                <a:gd name="T44" fmla="*/ 1450 w 1632"/>
                <a:gd name="T45" fmla="*/ 316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2" h="700">
                  <a:moveTo>
                    <a:pt x="1450" y="316"/>
                  </a:moveTo>
                  <a:lnTo>
                    <a:pt x="1450" y="316"/>
                  </a:lnTo>
                  <a:cubicBezTo>
                    <a:pt x="1449" y="371"/>
                    <a:pt x="1425" y="424"/>
                    <a:pt x="1384" y="462"/>
                  </a:cubicBezTo>
                  <a:lnTo>
                    <a:pt x="1384" y="462"/>
                  </a:lnTo>
                  <a:cubicBezTo>
                    <a:pt x="1343" y="501"/>
                    <a:pt x="1289" y="522"/>
                    <a:pt x="1234" y="521"/>
                  </a:cubicBezTo>
                  <a:lnTo>
                    <a:pt x="388" y="500"/>
                  </a:lnTo>
                  <a:lnTo>
                    <a:pt x="388" y="500"/>
                  </a:lnTo>
                  <a:cubicBezTo>
                    <a:pt x="272" y="497"/>
                    <a:pt x="180" y="401"/>
                    <a:pt x="182" y="284"/>
                  </a:cubicBezTo>
                  <a:lnTo>
                    <a:pt x="189" y="13"/>
                  </a:lnTo>
                  <a:lnTo>
                    <a:pt x="13" y="0"/>
                  </a:lnTo>
                  <a:lnTo>
                    <a:pt x="6" y="280"/>
                  </a:lnTo>
                  <a:lnTo>
                    <a:pt x="6" y="280"/>
                  </a:lnTo>
                  <a:cubicBezTo>
                    <a:pt x="0" y="494"/>
                    <a:pt x="170" y="671"/>
                    <a:pt x="384" y="676"/>
                  </a:cubicBezTo>
                  <a:lnTo>
                    <a:pt x="1230" y="697"/>
                  </a:lnTo>
                  <a:lnTo>
                    <a:pt x="1230" y="697"/>
                  </a:lnTo>
                  <a:cubicBezTo>
                    <a:pt x="1256" y="699"/>
                    <a:pt x="1282" y="696"/>
                    <a:pt x="1308" y="692"/>
                  </a:cubicBezTo>
                  <a:lnTo>
                    <a:pt x="1308" y="692"/>
                  </a:lnTo>
                  <a:cubicBezTo>
                    <a:pt x="1382" y="678"/>
                    <a:pt x="1450" y="643"/>
                    <a:pt x="1506" y="591"/>
                  </a:cubicBezTo>
                  <a:lnTo>
                    <a:pt x="1506" y="591"/>
                  </a:lnTo>
                  <a:cubicBezTo>
                    <a:pt x="1581" y="519"/>
                    <a:pt x="1623" y="423"/>
                    <a:pt x="1627" y="320"/>
                  </a:cubicBezTo>
                  <a:lnTo>
                    <a:pt x="1631" y="114"/>
                  </a:lnTo>
                  <a:lnTo>
                    <a:pt x="1455" y="101"/>
                  </a:lnTo>
                  <a:lnTo>
                    <a:pt x="1450" y="31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F5E955AC-F8C6-A644-8883-98C8BF41E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266" y="6001089"/>
              <a:ext cx="4905289" cy="2977231"/>
            </a:xfrm>
            <a:custGeom>
              <a:avLst/>
              <a:gdLst>
                <a:gd name="T0" fmla="*/ 3504 w 3938"/>
                <a:gd name="T1" fmla="*/ 74 h 2392"/>
                <a:gd name="T2" fmla="*/ 3504 w 3938"/>
                <a:gd name="T3" fmla="*/ 74 h 2392"/>
                <a:gd name="T4" fmla="*/ 3505 w 3938"/>
                <a:gd name="T5" fmla="*/ 0 h 2392"/>
                <a:gd name="T6" fmla="*/ 0 w 3938"/>
                <a:gd name="T7" fmla="*/ 1594 h 2392"/>
                <a:gd name="T8" fmla="*/ 0 w 3938"/>
                <a:gd name="T9" fmla="*/ 1594 h 2392"/>
                <a:gd name="T10" fmla="*/ 11 w 3938"/>
                <a:gd name="T11" fmla="*/ 1633 h 2392"/>
                <a:gd name="T12" fmla="*/ 93 w 3938"/>
                <a:gd name="T13" fmla="*/ 2084 h 2392"/>
                <a:gd name="T14" fmla="*/ 93 w 3938"/>
                <a:gd name="T15" fmla="*/ 2084 h 2392"/>
                <a:gd name="T16" fmla="*/ 96 w 3938"/>
                <a:gd name="T17" fmla="*/ 2124 h 2392"/>
                <a:gd name="T18" fmla="*/ 1306 w 3938"/>
                <a:gd name="T19" fmla="*/ 2207 h 2392"/>
                <a:gd name="T20" fmla="*/ 1482 w 3938"/>
                <a:gd name="T21" fmla="*/ 2220 h 2392"/>
                <a:gd name="T22" fmla="*/ 2748 w 3938"/>
                <a:gd name="T23" fmla="*/ 2308 h 2392"/>
                <a:gd name="T24" fmla="*/ 2924 w 3938"/>
                <a:gd name="T25" fmla="*/ 2321 h 2392"/>
                <a:gd name="T26" fmla="*/ 3937 w 3938"/>
                <a:gd name="T27" fmla="*/ 2391 h 2392"/>
                <a:gd name="T28" fmla="*/ 3937 w 3938"/>
                <a:gd name="T29" fmla="*/ 2391 h 2392"/>
                <a:gd name="T30" fmla="*/ 3911 w 3938"/>
                <a:gd name="T31" fmla="*/ 2322 h 2392"/>
                <a:gd name="T32" fmla="*/ 3504 w 3938"/>
                <a:gd name="T33" fmla="*/ 74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38" h="2392">
                  <a:moveTo>
                    <a:pt x="3504" y="74"/>
                  </a:moveTo>
                  <a:lnTo>
                    <a:pt x="3504" y="74"/>
                  </a:lnTo>
                  <a:cubicBezTo>
                    <a:pt x="3499" y="48"/>
                    <a:pt x="3500" y="24"/>
                    <a:pt x="3505" y="0"/>
                  </a:cubicBezTo>
                  <a:lnTo>
                    <a:pt x="0" y="1594"/>
                  </a:lnTo>
                  <a:lnTo>
                    <a:pt x="0" y="1594"/>
                  </a:lnTo>
                  <a:cubicBezTo>
                    <a:pt x="5" y="1607"/>
                    <a:pt x="9" y="1619"/>
                    <a:pt x="11" y="1633"/>
                  </a:cubicBezTo>
                  <a:lnTo>
                    <a:pt x="93" y="2084"/>
                  </a:lnTo>
                  <a:lnTo>
                    <a:pt x="93" y="2084"/>
                  </a:lnTo>
                  <a:cubicBezTo>
                    <a:pt x="95" y="2097"/>
                    <a:pt x="96" y="2110"/>
                    <a:pt x="96" y="2124"/>
                  </a:cubicBezTo>
                  <a:lnTo>
                    <a:pt x="1306" y="2207"/>
                  </a:lnTo>
                  <a:lnTo>
                    <a:pt x="1482" y="2220"/>
                  </a:lnTo>
                  <a:lnTo>
                    <a:pt x="2748" y="2308"/>
                  </a:lnTo>
                  <a:lnTo>
                    <a:pt x="2924" y="2321"/>
                  </a:lnTo>
                  <a:lnTo>
                    <a:pt x="3937" y="2391"/>
                  </a:lnTo>
                  <a:lnTo>
                    <a:pt x="3937" y="2391"/>
                  </a:lnTo>
                  <a:cubicBezTo>
                    <a:pt x="3924" y="2371"/>
                    <a:pt x="3915" y="2348"/>
                    <a:pt x="3911" y="2322"/>
                  </a:cubicBezTo>
                  <a:lnTo>
                    <a:pt x="3504" y="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364">
              <a:extLst>
                <a:ext uri="{FF2B5EF4-FFF2-40B4-BE49-F238E27FC236}">
                  <a16:creationId xmlns:a16="http://schemas.microsoft.com/office/drawing/2014/main" id="{ED9D0AAE-8E9B-1C42-9367-ABB782FE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264" y="5792350"/>
              <a:ext cx="5075574" cy="2570746"/>
            </a:xfrm>
            <a:custGeom>
              <a:avLst/>
              <a:gdLst>
                <a:gd name="T0" fmla="*/ 3883 w 4075"/>
                <a:gd name="T1" fmla="*/ 174 h 2062"/>
                <a:gd name="T2" fmla="*/ 3883 w 4075"/>
                <a:gd name="T3" fmla="*/ 174 h 2062"/>
                <a:gd name="T4" fmla="*/ 3659 w 4075"/>
                <a:gd name="T5" fmla="*/ 19 h 2062"/>
                <a:gd name="T6" fmla="*/ 3659 w 4075"/>
                <a:gd name="T7" fmla="*/ 19 h 2062"/>
                <a:gd name="T8" fmla="*/ 3505 w 4075"/>
                <a:gd name="T9" fmla="*/ 169 h 2062"/>
                <a:gd name="T10" fmla="*/ 0 w 4075"/>
                <a:gd name="T11" fmla="*/ 1763 h 2062"/>
                <a:gd name="T12" fmla="*/ 0 w 4075"/>
                <a:gd name="T13" fmla="*/ 1763 h 2062"/>
                <a:gd name="T14" fmla="*/ 11 w 4075"/>
                <a:gd name="T15" fmla="*/ 1802 h 2062"/>
                <a:gd name="T16" fmla="*/ 58 w 4075"/>
                <a:gd name="T17" fmla="*/ 2061 h 2062"/>
                <a:gd name="T18" fmla="*/ 3697 w 4075"/>
                <a:gd name="T19" fmla="*/ 1310 h 2062"/>
                <a:gd name="T20" fmla="*/ 4074 w 4075"/>
                <a:gd name="T21" fmla="*/ 1232 h 2062"/>
                <a:gd name="T22" fmla="*/ 3883 w 4075"/>
                <a:gd name="T23" fmla="*/ 174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75" h="2062">
                  <a:moveTo>
                    <a:pt x="3883" y="174"/>
                  </a:moveTo>
                  <a:lnTo>
                    <a:pt x="3883" y="174"/>
                  </a:lnTo>
                  <a:cubicBezTo>
                    <a:pt x="3864" y="70"/>
                    <a:pt x="3763" y="0"/>
                    <a:pt x="3659" y="19"/>
                  </a:cubicBezTo>
                  <a:lnTo>
                    <a:pt x="3659" y="19"/>
                  </a:lnTo>
                  <a:cubicBezTo>
                    <a:pt x="3580" y="33"/>
                    <a:pt x="3521" y="95"/>
                    <a:pt x="3505" y="169"/>
                  </a:cubicBezTo>
                  <a:lnTo>
                    <a:pt x="0" y="1763"/>
                  </a:lnTo>
                  <a:lnTo>
                    <a:pt x="0" y="1763"/>
                  </a:lnTo>
                  <a:cubicBezTo>
                    <a:pt x="5" y="1776"/>
                    <a:pt x="9" y="1788"/>
                    <a:pt x="11" y="1802"/>
                  </a:cubicBezTo>
                  <a:lnTo>
                    <a:pt x="58" y="2061"/>
                  </a:lnTo>
                  <a:lnTo>
                    <a:pt x="3697" y="1310"/>
                  </a:lnTo>
                  <a:lnTo>
                    <a:pt x="4074" y="1232"/>
                  </a:lnTo>
                  <a:lnTo>
                    <a:pt x="3883" y="174"/>
                  </a:lnTo>
                </a:path>
              </a:pathLst>
            </a:custGeom>
            <a:solidFill>
              <a:srgbClr val="111340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0D4A5D-395E-6748-A132-7F2883CD725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E4687-3EEB-FB4C-9A2C-83D995ABC8C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9B78B-4189-0E44-903B-666C7AB9A6EF}"/>
              </a:ext>
            </a:extLst>
          </p:cNvPr>
          <p:cNvSpPr txBox="1"/>
          <p:nvPr/>
        </p:nvSpPr>
        <p:spPr>
          <a:xfrm>
            <a:off x="8415131" y="4385581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75FE4-3DEA-B945-9A4A-FA0AD061D6A6}"/>
              </a:ext>
            </a:extLst>
          </p:cNvPr>
          <p:cNvSpPr txBox="1"/>
          <p:nvPr/>
        </p:nvSpPr>
        <p:spPr>
          <a:xfrm>
            <a:off x="8415132" y="5038500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1BBEF-5141-C146-8392-24A684C48B57}"/>
              </a:ext>
            </a:extLst>
          </p:cNvPr>
          <p:cNvSpPr txBox="1"/>
          <p:nvPr/>
        </p:nvSpPr>
        <p:spPr>
          <a:xfrm>
            <a:off x="8415131" y="9324884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D7201-6001-7043-B9E0-B8047F2DE2BF}"/>
              </a:ext>
            </a:extLst>
          </p:cNvPr>
          <p:cNvSpPr txBox="1"/>
          <p:nvPr/>
        </p:nvSpPr>
        <p:spPr>
          <a:xfrm>
            <a:off x="8415132" y="9977803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6BA8A-FED4-1F45-9B75-862955F845DD}"/>
              </a:ext>
            </a:extLst>
          </p:cNvPr>
          <p:cNvSpPr txBox="1"/>
          <p:nvPr/>
        </p:nvSpPr>
        <p:spPr>
          <a:xfrm>
            <a:off x="16275104" y="4385581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BB103-A212-D642-96A4-4F8BDEFB6936}"/>
              </a:ext>
            </a:extLst>
          </p:cNvPr>
          <p:cNvSpPr txBox="1"/>
          <p:nvPr/>
        </p:nvSpPr>
        <p:spPr>
          <a:xfrm>
            <a:off x="16275105" y="5038500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C6208-D042-884F-810C-629D45BE8760}"/>
              </a:ext>
            </a:extLst>
          </p:cNvPr>
          <p:cNvSpPr txBox="1"/>
          <p:nvPr/>
        </p:nvSpPr>
        <p:spPr>
          <a:xfrm>
            <a:off x="16275104" y="9324884"/>
            <a:ext cx="57729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AE95A-F314-C14F-936C-8BDB8288DC1D}"/>
              </a:ext>
            </a:extLst>
          </p:cNvPr>
          <p:cNvSpPr txBox="1"/>
          <p:nvPr/>
        </p:nvSpPr>
        <p:spPr>
          <a:xfrm>
            <a:off x="16275105" y="9977803"/>
            <a:ext cx="57729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1384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>
            <a:extLst>
              <a:ext uri="{FF2B5EF4-FFF2-40B4-BE49-F238E27FC236}">
                <a16:creationId xmlns:a16="http://schemas.microsoft.com/office/drawing/2014/main" id="{B1CBE753-B77E-F542-B35F-AD5E8DBB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075" y="4377333"/>
            <a:ext cx="6576531" cy="7491690"/>
          </a:xfrm>
          <a:custGeom>
            <a:avLst/>
            <a:gdLst>
              <a:gd name="connsiteX0" fmla="*/ 4995624 w 6576531"/>
              <a:gd name="connsiteY0" fmla="*/ 191 h 7491690"/>
              <a:gd name="connsiteX1" fmla="*/ 5954658 w 6576531"/>
              <a:gd name="connsiteY1" fmla="*/ 311649 h 7491690"/>
              <a:gd name="connsiteX2" fmla="*/ 5212191 w 6576531"/>
              <a:gd name="connsiteY2" fmla="*/ 5239852 h 7491690"/>
              <a:gd name="connsiteX3" fmla="*/ 622844 w 6576531"/>
              <a:gd name="connsiteY3" fmla="*/ 7179491 h 7491690"/>
              <a:gd name="connsiteX4" fmla="*/ 1364066 w 6576531"/>
              <a:gd name="connsiteY4" fmla="*/ 2252534 h 7491690"/>
              <a:gd name="connsiteX5" fmla="*/ 4995624 w 6576531"/>
              <a:gd name="connsiteY5" fmla="*/ 191 h 749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6531" h="7491690">
                <a:moveTo>
                  <a:pt x="4995624" y="191"/>
                </a:moveTo>
                <a:cubicBezTo>
                  <a:pt x="5360824" y="5116"/>
                  <a:pt x="5688690" y="105477"/>
                  <a:pt x="5954658" y="311649"/>
                </a:cubicBezTo>
                <a:cubicBezTo>
                  <a:pt x="7017284" y="1137584"/>
                  <a:pt x="6684668" y="3342569"/>
                  <a:pt x="5212191" y="5239852"/>
                </a:cubicBezTo>
                <a:cubicBezTo>
                  <a:pt x="3739713" y="7135890"/>
                  <a:pt x="1685469" y="8005426"/>
                  <a:pt x="622844" y="7179491"/>
                </a:cubicBezTo>
                <a:cubicBezTo>
                  <a:pt x="-441028" y="6354802"/>
                  <a:pt x="-108412" y="4147326"/>
                  <a:pt x="1364066" y="2252534"/>
                </a:cubicBezTo>
                <a:cubicBezTo>
                  <a:pt x="2468424" y="829572"/>
                  <a:pt x="3900025" y="-14582"/>
                  <a:pt x="4995624" y="191"/>
                </a:cubicBezTo>
                <a:close/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9A71789-9C74-2648-A1BE-723A700C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075" y="4377333"/>
            <a:ext cx="6576531" cy="7491690"/>
          </a:xfrm>
          <a:custGeom>
            <a:avLst/>
            <a:gdLst>
              <a:gd name="connsiteX0" fmla="*/ 1581157 w 6576531"/>
              <a:gd name="connsiteY0" fmla="*/ 191 h 7491690"/>
              <a:gd name="connsiteX1" fmla="*/ 5212191 w 6576531"/>
              <a:gd name="connsiteY1" fmla="*/ 2252534 h 7491690"/>
              <a:gd name="connsiteX2" fmla="*/ 5954658 w 6576531"/>
              <a:gd name="connsiteY2" fmla="*/ 7179491 h 7491690"/>
              <a:gd name="connsiteX3" fmla="*/ 1364066 w 6576531"/>
              <a:gd name="connsiteY3" fmla="*/ 5239852 h 7491690"/>
              <a:gd name="connsiteX4" fmla="*/ 622844 w 6576531"/>
              <a:gd name="connsiteY4" fmla="*/ 311649 h 7491690"/>
              <a:gd name="connsiteX5" fmla="*/ 1581157 w 6576531"/>
              <a:gd name="connsiteY5" fmla="*/ 191 h 749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6531" h="7491690">
                <a:moveTo>
                  <a:pt x="1581157" y="191"/>
                </a:moveTo>
                <a:cubicBezTo>
                  <a:pt x="2676231" y="-14582"/>
                  <a:pt x="4107832" y="829572"/>
                  <a:pt x="5212191" y="2252534"/>
                </a:cubicBezTo>
                <a:cubicBezTo>
                  <a:pt x="6684668" y="4147326"/>
                  <a:pt x="7017284" y="6354802"/>
                  <a:pt x="5954658" y="7179491"/>
                </a:cubicBezTo>
                <a:cubicBezTo>
                  <a:pt x="4890787" y="8005426"/>
                  <a:pt x="2836543" y="7135890"/>
                  <a:pt x="1364066" y="5239852"/>
                </a:cubicBezTo>
                <a:cubicBezTo>
                  <a:pt x="-108412" y="3342569"/>
                  <a:pt x="-441028" y="1137584"/>
                  <a:pt x="622844" y="311649"/>
                </a:cubicBezTo>
                <a:cubicBezTo>
                  <a:pt x="888500" y="105477"/>
                  <a:pt x="1216133" y="5116"/>
                  <a:pt x="1581157" y="191"/>
                </a:cubicBezTo>
                <a:close/>
              </a:path>
            </a:pathLst>
          </a:custGeom>
          <a:noFill/>
          <a:ln w="50800" cap="flat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0E0FD3B-92F5-BA46-8434-10CD8036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23" y="5687985"/>
            <a:ext cx="8694246" cy="4871083"/>
          </a:xfrm>
          <a:custGeom>
            <a:avLst/>
            <a:gdLst>
              <a:gd name="connsiteX0" fmla="*/ 4347746 w 8694246"/>
              <a:gd name="connsiteY0" fmla="*/ 0 h 4871083"/>
              <a:gd name="connsiteX1" fmla="*/ 8694246 w 8694246"/>
              <a:gd name="connsiteY1" fmla="*/ 2434919 h 4871083"/>
              <a:gd name="connsiteX2" fmla="*/ 4347746 w 8694246"/>
              <a:gd name="connsiteY2" fmla="*/ 4871083 h 4871083"/>
              <a:gd name="connsiteX3" fmla="*/ 0 w 8694246"/>
              <a:gd name="connsiteY3" fmla="*/ 2434919 h 4871083"/>
              <a:gd name="connsiteX4" fmla="*/ 4347746 w 8694246"/>
              <a:gd name="connsiteY4" fmla="*/ 0 h 487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4246" h="4871083">
                <a:moveTo>
                  <a:pt x="4347746" y="0"/>
                </a:moveTo>
                <a:cubicBezTo>
                  <a:pt x="6748349" y="0"/>
                  <a:pt x="8694246" y="1091043"/>
                  <a:pt x="8694246" y="2434919"/>
                </a:cubicBezTo>
                <a:cubicBezTo>
                  <a:pt x="8694246" y="3780041"/>
                  <a:pt x="6748349" y="4871083"/>
                  <a:pt x="4347746" y="4871083"/>
                </a:cubicBezTo>
                <a:cubicBezTo>
                  <a:pt x="1945897" y="4871083"/>
                  <a:pt x="0" y="3780041"/>
                  <a:pt x="0" y="2434919"/>
                </a:cubicBezTo>
                <a:cubicBezTo>
                  <a:pt x="0" y="1091043"/>
                  <a:pt x="1945897" y="0"/>
                  <a:pt x="4347746" y="0"/>
                </a:cubicBezTo>
                <a:close/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55">
            <a:extLst>
              <a:ext uri="{FF2B5EF4-FFF2-40B4-BE49-F238E27FC236}">
                <a16:creationId xmlns:a16="http://schemas.microsoft.com/office/drawing/2014/main" id="{7F372EF6-0CB4-8E44-8FEB-A81FF24C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110" y="4160917"/>
            <a:ext cx="1060159" cy="3669355"/>
          </a:xfrm>
          <a:custGeom>
            <a:avLst/>
            <a:gdLst>
              <a:gd name="T0" fmla="*/ 0 w 851"/>
              <a:gd name="T1" fmla="*/ 0 h 2945"/>
              <a:gd name="T2" fmla="*/ 373 w 851"/>
              <a:gd name="T3" fmla="*/ 0 h 2945"/>
              <a:gd name="T4" fmla="*/ 373 w 851"/>
              <a:gd name="T5" fmla="*/ 2944 h 2945"/>
              <a:gd name="T6" fmla="*/ 850 w 851"/>
              <a:gd name="T7" fmla="*/ 2944 h 2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1" h="2945">
                <a:moveTo>
                  <a:pt x="0" y="0"/>
                </a:moveTo>
                <a:lnTo>
                  <a:pt x="373" y="0"/>
                </a:lnTo>
                <a:lnTo>
                  <a:pt x="373" y="2944"/>
                </a:lnTo>
                <a:lnTo>
                  <a:pt x="850" y="2944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56">
            <a:extLst>
              <a:ext uri="{FF2B5EF4-FFF2-40B4-BE49-F238E27FC236}">
                <a16:creationId xmlns:a16="http://schemas.microsoft.com/office/drawing/2014/main" id="{84B1855E-F6B1-AC4E-BD91-F679ACA4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290" y="4062043"/>
            <a:ext cx="197750" cy="197750"/>
          </a:xfrm>
          <a:custGeom>
            <a:avLst/>
            <a:gdLst>
              <a:gd name="T0" fmla="*/ 156 w 157"/>
              <a:gd name="T1" fmla="*/ 78 h 157"/>
              <a:gd name="T2" fmla="*/ 156 w 157"/>
              <a:gd name="T3" fmla="*/ 78 h 157"/>
              <a:gd name="T4" fmla="*/ 78 w 157"/>
              <a:gd name="T5" fmla="*/ 156 h 157"/>
              <a:gd name="T6" fmla="*/ 78 w 157"/>
              <a:gd name="T7" fmla="*/ 156 h 157"/>
              <a:gd name="T8" fmla="*/ 0 w 157"/>
              <a:gd name="T9" fmla="*/ 78 h 157"/>
              <a:gd name="T10" fmla="*/ 0 w 157"/>
              <a:gd name="T11" fmla="*/ 78 h 157"/>
              <a:gd name="T12" fmla="*/ 78 w 157"/>
              <a:gd name="T13" fmla="*/ 0 h 157"/>
              <a:gd name="T14" fmla="*/ 78 w 157"/>
              <a:gd name="T15" fmla="*/ 0 h 157"/>
              <a:gd name="T16" fmla="*/ 156 w 157"/>
              <a:gd name="T17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157">
                <a:moveTo>
                  <a:pt x="156" y="78"/>
                </a:moveTo>
                <a:lnTo>
                  <a:pt x="156" y="78"/>
                </a:lnTo>
                <a:cubicBezTo>
                  <a:pt x="156" y="122"/>
                  <a:pt x="121" y="156"/>
                  <a:pt x="78" y="156"/>
                </a:cubicBezTo>
                <a:lnTo>
                  <a:pt x="78" y="156"/>
                </a:lnTo>
                <a:cubicBezTo>
                  <a:pt x="34" y="156"/>
                  <a:pt x="0" y="122"/>
                  <a:pt x="0" y="78"/>
                </a:cubicBezTo>
                <a:lnTo>
                  <a:pt x="0" y="78"/>
                </a:lnTo>
                <a:cubicBezTo>
                  <a:pt x="0" y="35"/>
                  <a:pt x="34" y="0"/>
                  <a:pt x="78" y="0"/>
                </a:cubicBezTo>
                <a:lnTo>
                  <a:pt x="78" y="0"/>
                </a:lnTo>
                <a:cubicBezTo>
                  <a:pt x="121" y="0"/>
                  <a:pt x="156" y="35"/>
                  <a:pt x="156" y="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57">
            <a:extLst>
              <a:ext uri="{FF2B5EF4-FFF2-40B4-BE49-F238E27FC236}">
                <a16:creationId xmlns:a16="http://schemas.microsoft.com/office/drawing/2014/main" id="{1DA7569D-9163-A34A-8AE0-54E18322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110" y="8121403"/>
            <a:ext cx="1060159" cy="2257643"/>
          </a:xfrm>
          <a:custGeom>
            <a:avLst/>
            <a:gdLst>
              <a:gd name="T0" fmla="*/ 0 w 851"/>
              <a:gd name="T1" fmla="*/ 1812 h 1813"/>
              <a:gd name="T2" fmla="*/ 373 w 851"/>
              <a:gd name="T3" fmla="*/ 1812 h 1813"/>
              <a:gd name="T4" fmla="*/ 373 w 851"/>
              <a:gd name="T5" fmla="*/ 0 h 1813"/>
              <a:gd name="T6" fmla="*/ 850 w 851"/>
              <a:gd name="T7" fmla="*/ 0 h 1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1" h="1813">
                <a:moveTo>
                  <a:pt x="0" y="1812"/>
                </a:moveTo>
                <a:lnTo>
                  <a:pt x="373" y="1812"/>
                </a:lnTo>
                <a:lnTo>
                  <a:pt x="373" y="0"/>
                </a:lnTo>
                <a:lnTo>
                  <a:pt x="85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58">
            <a:extLst>
              <a:ext uri="{FF2B5EF4-FFF2-40B4-BE49-F238E27FC236}">
                <a16:creationId xmlns:a16="http://schemas.microsoft.com/office/drawing/2014/main" id="{12461E14-6CC3-914D-A2B6-1958B070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290" y="10280170"/>
            <a:ext cx="197750" cy="197750"/>
          </a:xfrm>
          <a:custGeom>
            <a:avLst/>
            <a:gdLst>
              <a:gd name="T0" fmla="*/ 156 w 157"/>
              <a:gd name="T1" fmla="*/ 79 h 159"/>
              <a:gd name="T2" fmla="*/ 156 w 157"/>
              <a:gd name="T3" fmla="*/ 79 h 159"/>
              <a:gd name="T4" fmla="*/ 78 w 157"/>
              <a:gd name="T5" fmla="*/ 0 h 159"/>
              <a:gd name="T6" fmla="*/ 78 w 157"/>
              <a:gd name="T7" fmla="*/ 0 h 159"/>
              <a:gd name="T8" fmla="*/ 0 w 157"/>
              <a:gd name="T9" fmla="*/ 79 h 159"/>
              <a:gd name="T10" fmla="*/ 0 w 157"/>
              <a:gd name="T11" fmla="*/ 79 h 159"/>
              <a:gd name="T12" fmla="*/ 78 w 157"/>
              <a:gd name="T13" fmla="*/ 158 h 159"/>
              <a:gd name="T14" fmla="*/ 78 w 157"/>
              <a:gd name="T15" fmla="*/ 158 h 159"/>
              <a:gd name="T16" fmla="*/ 156 w 157"/>
              <a:gd name="T17" fmla="*/ 7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159">
                <a:moveTo>
                  <a:pt x="156" y="79"/>
                </a:moveTo>
                <a:lnTo>
                  <a:pt x="156" y="79"/>
                </a:lnTo>
                <a:cubicBezTo>
                  <a:pt x="156" y="35"/>
                  <a:pt x="121" y="0"/>
                  <a:pt x="78" y="0"/>
                </a:cubicBezTo>
                <a:lnTo>
                  <a:pt x="78" y="0"/>
                </a:lnTo>
                <a:cubicBezTo>
                  <a:pt x="34" y="0"/>
                  <a:pt x="0" y="35"/>
                  <a:pt x="0" y="79"/>
                </a:cubicBezTo>
                <a:lnTo>
                  <a:pt x="0" y="79"/>
                </a:lnTo>
                <a:cubicBezTo>
                  <a:pt x="0" y="123"/>
                  <a:pt x="34" y="158"/>
                  <a:pt x="78" y="158"/>
                </a:cubicBezTo>
                <a:lnTo>
                  <a:pt x="78" y="158"/>
                </a:lnTo>
                <a:cubicBezTo>
                  <a:pt x="121" y="158"/>
                  <a:pt x="156" y="123"/>
                  <a:pt x="156" y="7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59">
            <a:extLst>
              <a:ext uri="{FF2B5EF4-FFF2-40B4-BE49-F238E27FC236}">
                <a16:creationId xmlns:a16="http://schemas.microsoft.com/office/drawing/2014/main" id="{5C4B1607-6C97-1E46-95FE-7A14F668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380" y="4160917"/>
            <a:ext cx="1060155" cy="3669355"/>
          </a:xfrm>
          <a:custGeom>
            <a:avLst/>
            <a:gdLst>
              <a:gd name="T0" fmla="*/ 850 w 851"/>
              <a:gd name="T1" fmla="*/ 0 h 2945"/>
              <a:gd name="T2" fmla="*/ 478 w 851"/>
              <a:gd name="T3" fmla="*/ 0 h 2945"/>
              <a:gd name="T4" fmla="*/ 478 w 851"/>
              <a:gd name="T5" fmla="*/ 2944 h 2945"/>
              <a:gd name="T6" fmla="*/ 0 w 851"/>
              <a:gd name="T7" fmla="*/ 2944 h 2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1" h="2945">
                <a:moveTo>
                  <a:pt x="850" y="0"/>
                </a:moveTo>
                <a:lnTo>
                  <a:pt x="478" y="0"/>
                </a:lnTo>
                <a:lnTo>
                  <a:pt x="478" y="2944"/>
                </a:lnTo>
                <a:lnTo>
                  <a:pt x="0" y="2944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60">
            <a:extLst>
              <a:ext uri="{FF2B5EF4-FFF2-40B4-BE49-F238E27FC236}">
                <a16:creationId xmlns:a16="http://schemas.microsoft.com/office/drawing/2014/main" id="{600628C4-0EC9-CF4E-8B8C-E5A5150B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603" y="4062043"/>
            <a:ext cx="197750" cy="197750"/>
          </a:xfrm>
          <a:custGeom>
            <a:avLst/>
            <a:gdLst>
              <a:gd name="T0" fmla="*/ 0 w 158"/>
              <a:gd name="T1" fmla="*/ 78 h 157"/>
              <a:gd name="T2" fmla="*/ 0 w 158"/>
              <a:gd name="T3" fmla="*/ 78 h 157"/>
              <a:gd name="T4" fmla="*/ 78 w 158"/>
              <a:gd name="T5" fmla="*/ 156 h 157"/>
              <a:gd name="T6" fmla="*/ 78 w 158"/>
              <a:gd name="T7" fmla="*/ 156 h 157"/>
              <a:gd name="T8" fmla="*/ 157 w 158"/>
              <a:gd name="T9" fmla="*/ 78 h 157"/>
              <a:gd name="T10" fmla="*/ 157 w 158"/>
              <a:gd name="T11" fmla="*/ 78 h 157"/>
              <a:gd name="T12" fmla="*/ 78 w 158"/>
              <a:gd name="T13" fmla="*/ 0 h 157"/>
              <a:gd name="T14" fmla="*/ 78 w 158"/>
              <a:gd name="T15" fmla="*/ 0 h 157"/>
              <a:gd name="T16" fmla="*/ 0 w 158"/>
              <a:gd name="T17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7">
                <a:moveTo>
                  <a:pt x="0" y="78"/>
                </a:moveTo>
                <a:lnTo>
                  <a:pt x="0" y="78"/>
                </a:lnTo>
                <a:cubicBezTo>
                  <a:pt x="0" y="122"/>
                  <a:pt x="35" y="156"/>
                  <a:pt x="78" y="156"/>
                </a:cubicBezTo>
                <a:lnTo>
                  <a:pt x="78" y="156"/>
                </a:lnTo>
                <a:cubicBezTo>
                  <a:pt x="122" y="156"/>
                  <a:pt x="157" y="122"/>
                  <a:pt x="157" y="78"/>
                </a:cubicBezTo>
                <a:lnTo>
                  <a:pt x="157" y="78"/>
                </a:lnTo>
                <a:cubicBezTo>
                  <a:pt x="157" y="35"/>
                  <a:pt x="122" y="0"/>
                  <a:pt x="78" y="0"/>
                </a:cubicBezTo>
                <a:lnTo>
                  <a:pt x="78" y="0"/>
                </a:lnTo>
                <a:cubicBezTo>
                  <a:pt x="35" y="0"/>
                  <a:pt x="0" y="35"/>
                  <a:pt x="0" y="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61">
            <a:extLst>
              <a:ext uri="{FF2B5EF4-FFF2-40B4-BE49-F238E27FC236}">
                <a16:creationId xmlns:a16="http://schemas.microsoft.com/office/drawing/2014/main" id="{2CD3E10B-B445-F748-A73D-0E70C750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380" y="8121403"/>
            <a:ext cx="1060155" cy="2257643"/>
          </a:xfrm>
          <a:custGeom>
            <a:avLst/>
            <a:gdLst>
              <a:gd name="T0" fmla="*/ 850 w 851"/>
              <a:gd name="T1" fmla="*/ 1812 h 1813"/>
              <a:gd name="T2" fmla="*/ 478 w 851"/>
              <a:gd name="T3" fmla="*/ 1812 h 1813"/>
              <a:gd name="T4" fmla="*/ 478 w 851"/>
              <a:gd name="T5" fmla="*/ 0 h 1813"/>
              <a:gd name="T6" fmla="*/ 0 w 851"/>
              <a:gd name="T7" fmla="*/ 0 h 1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1" h="1813">
                <a:moveTo>
                  <a:pt x="850" y="1812"/>
                </a:moveTo>
                <a:lnTo>
                  <a:pt x="478" y="1812"/>
                </a:lnTo>
                <a:lnTo>
                  <a:pt x="478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62">
            <a:extLst>
              <a:ext uri="{FF2B5EF4-FFF2-40B4-BE49-F238E27FC236}">
                <a16:creationId xmlns:a16="http://schemas.microsoft.com/office/drawing/2014/main" id="{C095753D-EF5A-A440-9FAC-0E5896AC4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603" y="10285663"/>
            <a:ext cx="197750" cy="197750"/>
          </a:xfrm>
          <a:custGeom>
            <a:avLst/>
            <a:gdLst>
              <a:gd name="T0" fmla="*/ 0 w 158"/>
              <a:gd name="T1" fmla="*/ 78 h 158"/>
              <a:gd name="T2" fmla="*/ 0 w 158"/>
              <a:gd name="T3" fmla="*/ 78 h 158"/>
              <a:gd name="T4" fmla="*/ 78 w 158"/>
              <a:gd name="T5" fmla="*/ 0 h 158"/>
              <a:gd name="T6" fmla="*/ 78 w 158"/>
              <a:gd name="T7" fmla="*/ 0 h 158"/>
              <a:gd name="T8" fmla="*/ 157 w 158"/>
              <a:gd name="T9" fmla="*/ 78 h 158"/>
              <a:gd name="T10" fmla="*/ 157 w 158"/>
              <a:gd name="T11" fmla="*/ 78 h 158"/>
              <a:gd name="T12" fmla="*/ 78 w 158"/>
              <a:gd name="T13" fmla="*/ 157 h 158"/>
              <a:gd name="T14" fmla="*/ 78 w 158"/>
              <a:gd name="T15" fmla="*/ 157 h 158"/>
              <a:gd name="T16" fmla="*/ 0 w 158"/>
              <a:gd name="T17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8">
                <a:moveTo>
                  <a:pt x="0" y="78"/>
                </a:moveTo>
                <a:lnTo>
                  <a:pt x="0" y="78"/>
                </a:lnTo>
                <a:cubicBezTo>
                  <a:pt x="0" y="35"/>
                  <a:pt x="35" y="0"/>
                  <a:pt x="78" y="0"/>
                </a:cubicBezTo>
                <a:lnTo>
                  <a:pt x="78" y="0"/>
                </a:lnTo>
                <a:cubicBezTo>
                  <a:pt x="122" y="0"/>
                  <a:pt x="157" y="35"/>
                  <a:pt x="157" y="78"/>
                </a:cubicBezTo>
                <a:lnTo>
                  <a:pt x="157" y="78"/>
                </a:lnTo>
                <a:cubicBezTo>
                  <a:pt x="157" y="121"/>
                  <a:pt x="122" y="157"/>
                  <a:pt x="78" y="157"/>
                </a:cubicBezTo>
                <a:lnTo>
                  <a:pt x="78" y="157"/>
                </a:lnTo>
                <a:cubicBezTo>
                  <a:pt x="35" y="157"/>
                  <a:pt x="0" y="121"/>
                  <a:pt x="0" y="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F5127E-B7A9-0041-AE9F-9EEEC47656A9}"/>
              </a:ext>
            </a:extLst>
          </p:cNvPr>
          <p:cNvGrpSpPr/>
          <p:nvPr/>
        </p:nvGrpSpPr>
        <p:grpSpPr>
          <a:xfrm>
            <a:off x="9892730" y="6649267"/>
            <a:ext cx="4147251" cy="2713563"/>
            <a:chOff x="9892730" y="6649267"/>
            <a:chExt cx="4147251" cy="2713563"/>
          </a:xfrm>
        </p:grpSpPr>
        <p:sp>
          <p:nvSpPr>
            <p:cNvPr id="26" name="Freeform 363">
              <a:extLst>
                <a:ext uri="{FF2B5EF4-FFF2-40B4-BE49-F238E27FC236}">
                  <a16:creationId xmlns:a16="http://schemas.microsoft.com/office/drawing/2014/main" id="{FF0895D5-64FB-934F-801D-359FE3AC6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2730" y="8088446"/>
              <a:ext cx="428458" cy="763535"/>
            </a:xfrm>
            <a:custGeom>
              <a:avLst/>
              <a:gdLst>
                <a:gd name="T0" fmla="*/ 282 w 344"/>
                <a:gd name="T1" fmla="*/ 122 h 615"/>
                <a:gd name="T2" fmla="*/ 282 w 344"/>
                <a:gd name="T3" fmla="*/ 122 h 615"/>
                <a:gd name="T4" fmla="*/ 275 w 344"/>
                <a:gd name="T5" fmla="*/ 95 h 615"/>
                <a:gd name="T6" fmla="*/ 275 w 344"/>
                <a:gd name="T7" fmla="*/ 95 h 615"/>
                <a:gd name="T8" fmla="*/ 124 w 344"/>
                <a:gd name="T9" fmla="*/ 12 h 615"/>
                <a:gd name="T10" fmla="*/ 124 w 344"/>
                <a:gd name="T11" fmla="*/ 12 h 615"/>
                <a:gd name="T12" fmla="*/ 14 w 344"/>
                <a:gd name="T13" fmla="*/ 170 h 615"/>
                <a:gd name="T14" fmla="*/ 72 w 344"/>
                <a:gd name="T15" fmla="*/ 490 h 615"/>
                <a:gd name="T16" fmla="*/ 72 w 344"/>
                <a:gd name="T17" fmla="*/ 490 h 615"/>
                <a:gd name="T18" fmla="*/ 230 w 344"/>
                <a:gd name="T19" fmla="*/ 600 h 615"/>
                <a:gd name="T20" fmla="*/ 230 w 344"/>
                <a:gd name="T21" fmla="*/ 600 h 615"/>
                <a:gd name="T22" fmla="*/ 230 w 344"/>
                <a:gd name="T23" fmla="*/ 600 h 615"/>
                <a:gd name="T24" fmla="*/ 342 w 344"/>
                <a:gd name="T25" fmla="*/ 470 h 615"/>
                <a:gd name="T26" fmla="*/ 342 w 344"/>
                <a:gd name="T27" fmla="*/ 470 h 615"/>
                <a:gd name="T28" fmla="*/ 340 w 344"/>
                <a:gd name="T29" fmla="*/ 442 h 615"/>
                <a:gd name="T30" fmla="*/ 282 w 344"/>
                <a:gd name="T31" fmla="*/ 122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4" h="615">
                  <a:moveTo>
                    <a:pt x="282" y="122"/>
                  </a:moveTo>
                  <a:lnTo>
                    <a:pt x="282" y="122"/>
                  </a:lnTo>
                  <a:cubicBezTo>
                    <a:pt x="281" y="112"/>
                    <a:pt x="278" y="104"/>
                    <a:pt x="275" y="95"/>
                  </a:cubicBezTo>
                  <a:lnTo>
                    <a:pt x="275" y="95"/>
                  </a:lnTo>
                  <a:cubicBezTo>
                    <a:pt x="251" y="37"/>
                    <a:pt x="188" y="0"/>
                    <a:pt x="124" y="12"/>
                  </a:cubicBezTo>
                  <a:lnTo>
                    <a:pt x="124" y="12"/>
                  </a:lnTo>
                  <a:cubicBezTo>
                    <a:pt x="50" y="25"/>
                    <a:pt x="0" y="97"/>
                    <a:pt x="14" y="170"/>
                  </a:cubicBezTo>
                  <a:lnTo>
                    <a:pt x="72" y="490"/>
                  </a:lnTo>
                  <a:lnTo>
                    <a:pt x="72" y="490"/>
                  </a:lnTo>
                  <a:cubicBezTo>
                    <a:pt x="85" y="564"/>
                    <a:pt x="156" y="614"/>
                    <a:pt x="230" y="600"/>
                  </a:cubicBezTo>
                  <a:lnTo>
                    <a:pt x="230" y="600"/>
                  </a:lnTo>
                  <a:lnTo>
                    <a:pt x="230" y="600"/>
                  </a:lnTo>
                  <a:cubicBezTo>
                    <a:pt x="294" y="589"/>
                    <a:pt x="340" y="533"/>
                    <a:pt x="342" y="470"/>
                  </a:cubicBezTo>
                  <a:lnTo>
                    <a:pt x="342" y="470"/>
                  </a:lnTo>
                  <a:cubicBezTo>
                    <a:pt x="343" y="461"/>
                    <a:pt x="342" y="451"/>
                    <a:pt x="340" y="442"/>
                  </a:cubicBezTo>
                  <a:lnTo>
                    <a:pt x="282" y="1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364">
              <a:extLst>
                <a:ext uri="{FF2B5EF4-FFF2-40B4-BE49-F238E27FC236}">
                  <a16:creationId xmlns:a16="http://schemas.microsoft.com/office/drawing/2014/main" id="{0A250D1A-FC98-F745-B815-4D774383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886" y="6649267"/>
              <a:ext cx="714095" cy="2351023"/>
            </a:xfrm>
            <a:custGeom>
              <a:avLst/>
              <a:gdLst>
                <a:gd name="T0" fmla="*/ 113 w 574"/>
                <a:gd name="T1" fmla="*/ 13 h 1887"/>
                <a:gd name="T2" fmla="*/ 113 w 574"/>
                <a:gd name="T3" fmla="*/ 13 h 1887"/>
                <a:gd name="T4" fmla="*/ 4 w 574"/>
                <a:gd name="T5" fmla="*/ 120 h 1887"/>
                <a:gd name="T6" fmla="*/ 4 w 574"/>
                <a:gd name="T7" fmla="*/ 120 h 1887"/>
                <a:gd name="T8" fmla="*/ 3 w 574"/>
                <a:gd name="T9" fmla="*/ 171 h 1887"/>
                <a:gd name="T10" fmla="*/ 291 w 574"/>
                <a:gd name="T11" fmla="*/ 1766 h 1887"/>
                <a:gd name="T12" fmla="*/ 291 w 574"/>
                <a:gd name="T13" fmla="*/ 1766 h 1887"/>
                <a:gd name="T14" fmla="*/ 310 w 574"/>
                <a:gd name="T15" fmla="*/ 1814 h 1887"/>
                <a:gd name="T16" fmla="*/ 310 w 574"/>
                <a:gd name="T17" fmla="*/ 1814 h 1887"/>
                <a:gd name="T18" fmla="*/ 450 w 574"/>
                <a:gd name="T19" fmla="*/ 1876 h 1887"/>
                <a:gd name="T20" fmla="*/ 450 w 574"/>
                <a:gd name="T21" fmla="*/ 1876 h 1887"/>
                <a:gd name="T22" fmla="*/ 560 w 574"/>
                <a:gd name="T23" fmla="*/ 1717 h 1887"/>
                <a:gd name="T24" fmla="*/ 272 w 574"/>
                <a:gd name="T25" fmla="*/ 124 h 1887"/>
                <a:gd name="T26" fmla="*/ 272 w 574"/>
                <a:gd name="T27" fmla="*/ 124 h 1887"/>
                <a:gd name="T28" fmla="*/ 113 w 574"/>
                <a:gd name="T29" fmla="*/ 13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4" h="1887">
                  <a:moveTo>
                    <a:pt x="113" y="13"/>
                  </a:moveTo>
                  <a:lnTo>
                    <a:pt x="113" y="13"/>
                  </a:lnTo>
                  <a:cubicBezTo>
                    <a:pt x="57" y="23"/>
                    <a:pt x="15" y="67"/>
                    <a:pt x="4" y="120"/>
                  </a:cubicBezTo>
                  <a:lnTo>
                    <a:pt x="4" y="120"/>
                  </a:lnTo>
                  <a:cubicBezTo>
                    <a:pt x="0" y="136"/>
                    <a:pt x="0" y="154"/>
                    <a:pt x="3" y="171"/>
                  </a:cubicBezTo>
                  <a:lnTo>
                    <a:pt x="291" y="1766"/>
                  </a:lnTo>
                  <a:lnTo>
                    <a:pt x="291" y="1766"/>
                  </a:lnTo>
                  <a:cubicBezTo>
                    <a:pt x="294" y="1784"/>
                    <a:pt x="301" y="1801"/>
                    <a:pt x="310" y="1814"/>
                  </a:cubicBezTo>
                  <a:lnTo>
                    <a:pt x="310" y="1814"/>
                  </a:lnTo>
                  <a:cubicBezTo>
                    <a:pt x="340" y="1860"/>
                    <a:pt x="394" y="1886"/>
                    <a:pt x="450" y="1876"/>
                  </a:cubicBezTo>
                  <a:lnTo>
                    <a:pt x="450" y="1876"/>
                  </a:lnTo>
                  <a:cubicBezTo>
                    <a:pt x="524" y="1863"/>
                    <a:pt x="573" y="1791"/>
                    <a:pt x="560" y="1717"/>
                  </a:cubicBezTo>
                  <a:lnTo>
                    <a:pt x="272" y="124"/>
                  </a:lnTo>
                  <a:lnTo>
                    <a:pt x="272" y="124"/>
                  </a:lnTo>
                  <a:cubicBezTo>
                    <a:pt x="258" y="50"/>
                    <a:pt x="187" y="0"/>
                    <a:pt x="113" y="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365">
              <a:extLst>
                <a:ext uri="{FF2B5EF4-FFF2-40B4-BE49-F238E27FC236}">
                  <a16:creationId xmlns:a16="http://schemas.microsoft.com/office/drawing/2014/main" id="{78AA5DF7-5DEB-214C-BB96-0C42C4473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5853" y="8747609"/>
              <a:ext cx="1439178" cy="615221"/>
            </a:xfrm>
            <a:custGeom>
              <a:avLst/>
              <a:gdLst>
                <a:gd name="T0" fmla="*/ 1026 w 1156"/>
                <a:gd name="T1" fmla="*/ 223 h 495"/>
                <a:gd name="T2" fmla="*/ 1026 w 1156"/>
                <a:gd name="T3" fmla="*/ 223 h 495"/>
                <a:gd name="T4" fmla="*/ 980 w 1156"/>
                <a:gd name="T5" fmla="*/ 327 h 495"/>
                <a:gd name="T6" fmla="*/ 980 w 1156"/>
                <a:gd name="T7" fmla="*/ 327 h 495"/>
                <a:gd name="T8" fmla="*/ 873 w 1156"/>
                <a:gd name="T9" fmla="*/ 369 h 495"/>
                <a:gd name="T10" fmla="*/ 274 w 1156"/>
                <a:gd name="T11" fmla="*/ 354 h 495"/>
                <a:gd name="T12" fmla="*/ 274 w 1156"/>
                <a:gd name="T13" fmla="*/ 354 h 495"/>
                <a:gd name="T14" fmla="*/ 129 w 1156"/>
                <a:gd name="T15" fmla="*/ 201 h 495"/>
                <a:gd name="T16" fmla="*/ 133 w 1156"/>
                <a:gd name="T17" fmla="*/ 8 h 495"/>
                <a:gd name="T18" fmla="*/ 8 w 1156"/>
                <a:gd name="T19" fmla="*/ 0 h 495"/>
                <a:gd name="T20" fmla="*/ 3 w 1156"/>
                <a:gd name="T21" fmla="*/ 197 h 495"/>
                <a:gd name="T22" fmla="*/ 3 w 1156"/>
                <a:gd name="T23" fmla="*/ 197 h 495"/>
                <a:gd name="T24" fmla="*/ 271 w 1156"/>
                <a:gd name="T25" fmla="*/ 479 h 495"/>
                <a:gd name="T26" fmla="*/ 870 w 1156"/>
                <a:gd name="T27" fmla="*/ 494 h 495"/>
                <a:gd name="T28" fmla="*/ 870 w 1156"/>
                <a:gd name="T29" fmla="*/ 494 h 495"/>
                <a:gd name="T30" fmla="*/ 926 w 1156"/>
                <a:gd name="T31" fmla="*/ 490 h 495"/>
                <a:gd name="T32" fmla="*/ 926 w 1156"/>
                <a:gd name="T33" fmla="*/ 490 h 495"/>
                <a:gd name="T34" fmla="*/ 1066 w 1156"/>
                <a:gd name="T35" fmla="*/ 418 h 495"/>
                <a:gd name="T36" fmla="*/ 1066 w 1156"/>
                <a:gd name="T37" fmla="*/ 418 h 495"/>
                <a:gd name="T38" fmla="*/ 1151 w 1156"/>
                <a:gd name="T39" fmla="*/ 226 h 495"/>
                <a:gd name="T40" fmla="*/ 1155 w 1156"/>
                <a:gd name="T41" fmla="*/ 80 h 495"/>
                <a:gd name="T42" fmla="*/ 1030 w 1156"/>
                <a:gd name="T43" fmla="*/ 71 h 495"/>
                <a:gd name="T44" fmla="*/ 1026 w 1156"/>
                <a:gd name="T45" fmla="*/ 2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6" h="495">
                  <a:moveTo>
                    <a:pt x="1026" y="223"/>
                  </a:moveTo>
                  <a:lnTo>
                    <a:pt x="1026" y="223"/>
                  </a:lnTo>
                  <a:cubicBezTo>
                    <a:pt x="1026" y="262"/>
                    <a:pt x="1008" y="300"/>
                    <a:pt x="980" y="327"/>
                  </a:cubicBezTo>
                  <a:lnTo>
                    <a:pt x="980" y="327"/>
                  </a:lnTo>
                  <a:cubicBezTo>
                    <a:pt x="950" y="355"/>
                    <a:pt x="913" y="370"/>
                    <a:pt x="873" y="369"/>
                  </a:cubicBezTo>
                  <a:lnTo>
                    <a:pt x="274" y="354"/>
                  </a:lnTo>
                  <a:lnTo>
                    <a:pt x="274" y="354"/>
                  </a:lnTo>
                  <a:cubicBezTo>
                    <a:pt x="192" y="352"/>
                    <a:pt x="126" y="283"/>
                    <a:pt x="129" y="201"/>
                  </a:cubicBezTo>
                  <a:lnTo>
                    <a:pt x="133" y="8"/>
                  </a:lnTo>
                  <a:lnTo>
                    <a:pt x="8" y="0"/>
                  </a:lnTo>
                  <a:lnTo>
                    <a:pt x="3" y="197"/>
                  </a:lnTo>
                  <a:lnTo>
                    <a:pt x="3" y="197"/>
                  </a:lnTo>
                  <a:cubicBezTo>
                    <a:pt x="0" y="349"/>
                    <a:pt x="120" y="475"/>
                    <a:pt x="271" y="479"/>
                  </a:cubicBezTo>
                  <a:lnTo>
                    <a:pt x="870" y="494"/>
                  </a:lnTo>
                  <a:lnTo>
                    <a:pt x="870" y="494"/>
                  </a:lnTo>
                  <a:cubicBezTo>
                    <a:pt x="889" y="494"/>
                    <a:pt x="908" y="493"/>
                    <a:pt x="926" y="490"/>
                  </a:cubicBezTo>
                  <a:lnTo>
                    <a:pt x="926" y="490"/>
                  </a:lnTo>
                  <a:cubicBezTo>
                    <a:pt x="978" y="480"/>
                    <a:pt x="1027" y="456"/>
                    <a:pt x="1066" y="418"/>
                  </a:cubicBezTo>
                  <a:lnTo>
                    <a:pt x="1066" y="418"/>
                  </a:lnTo>
                  <a:cubicBezTo>
                    <a:pt x="1119" y="368"/>
                    <a:pt x="1150" y="299"/>
                    <a:pt x="1151" y="226"/>
                  </a:cubicBezTo>
                  <a:lnTo>
                    <a:pt x="1155" y="80"/>
                  </a:lnTo>
                  <a:lnTo>
                    <a:pt x="1030" y="71"/>
                  </a:lnTo>
                  <a:lnTo>
                    <a:pt x="1026" y="2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366">
              <a:extLst>
                <a:ext uri="{FF2B5EF4-FFF2-40B4-BE49-F238E27FC236}">
                  <a16:creationId xmlns:a16="http://schemas.microsoft.com/office/drawing/2014/main" id="{0646247A-CF3D-D544-9571-978FD133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3297" y="6797580"/>
              <a:ext cx="3477100" cy="2109329"/>
            </a:xfrm>
            <a:custGeom>
              <a:avLst/>
              <a:gdLst>
                <a:gd name="T0" fmla="*/ 2483 w 2791"/>
                <a:gd name="T1" fmla="*/ 51 h 1695"/>
                <a:gd name="T2" fmla="*/ 2483 w 2791"/>
                <a:gd name="T3" fmla="*/ 51 h 1695"/>
                <a:gd name="T4" fmla="*/ 2484 w 2791"/>
                <a:gd name="T5" fmla="*/ 0 h 1695"/>
                <a:gd name="T6" fmla="*/ 0 w 2791"/>
                <a:gd name="T7" fmla="*/ 1130 h 1695"/>
                <a:gd name="T8" fmla="*/ 0 w 2791"/>
                <a:gd name="T9" fmla="*/ 1130 h 1695"/>
                <a:gd name="T10" fmla="*/ 7 w 2791"/>
                <a:gd name="T11" fmla="*/ 1157 h 1695"/>
                <a:gd name="T12" fmla="*/ 65 w 2791"/>
                <a:gd name="T13" fmla="*/ 1477 h 1695"/>
                <a:gd name="T14" fmla="*/ 65 w 2791"/>
                <a:gd name="T15" fmla="*/ 1477 h 1695"/>
                <a:gd name="T16" fmla="*/ 67 w 2791"/>
                <a:gd name="T17" fmla="*/ 1505 h 1695"/>
                <a:gd name="T18" fmla="*/ 925 w 2791"/>
                <a:gd name="T19" fmla="*/ 1565 h 1695"/>
                <a:gd name="T20" fmla="*/ 1050 w 2791"/>
                <a:gd name="T21" fmla="*/ 1573 h 1695"/>
                <a:gd name="T22" fmla="*/ 1947 w 2791"/>
                <a:gd name="T23" fmla="*/ 1636 h 1695"/>
                <a:gd name="T24" fmla="*/ 2072 w 2791"/>
                <a:gd name="T25" fmla="*/ 1644 h 1695"/>
                <a:gd name="T26" fmla="*/ 2790 w 2791"/>
                <a:gd name="T27" fmla="*/ 1694 h 1695"/>
                <a:gd name="T28" fmla="*/ 2790 w 2791"/>
                <a:gd name="T29" fmla="*/ 1694 h 1695"/>
                <a:gd name="T30" fmla="*/ 2771 w 2791"/>
                <a:gd name="T31" fmla="*/ 1646 h 1695"/>
                <a:gd name="T32" fmla="*/ 2483 w 2791"/>
                <a:gd name="T33" fmla="*/ 51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91" h="1695">
                  <a:moveTo>
                    <a:pt x="2483" y="51"/>
                  </a:moveTo>
                  <a:lnTo>
                    <a:pt x="2483" y="51"/>
                  </a:lnTo>
                  <a:cubicBezTo>
                    <a:pt x="2480" y="34"/>
                    <a:pt x="2480" y="16"/>
                    <a:pt x="2484" y="0"/>
                  </a:cubicBezTo>
                  <a:lnTo>
                    <a:pt x="0" y="1130"/>
                  </a:lnTo>
                  <a:lnTo>
                    <a:pt x="0" y="1130"/>
                  </a:lnTo>
                  <a:cubicBezTo>
                    <a:pt x="3" y="1138"/>
                    <a:pt x="6" y="1147"/>
                    <a:pt x="7" y="1157"/>
                  </a:cubicBezTo>
                  <a:lnTo>
                    <a:pt x="65" y="1477"/>
                  </a:lnTo>
                  <a:lnTo>
                    <a:pt x="65" y="1477"/>
                  </a:lnTo>
                  <a:cubicBezTo>
                    <a:pt x="67" y="1486"/>
                    <a:pt x="68" y="1496"/>
                    <a:pt x="67" y="1505"/>
                  </a:cubicBezTo>
                  <a:lnTo>
                    <a:pt x="925" y="1565"/>
                  </a:lnTo>
                  <a:lnTo>
                    <a:pt x="1050" y="1573"/>
                  </a:lnTo>
                  <a:lnTo>
                    <a:pt x="1947" y="1636"/>
                  </a:lnTo>
                  <a:lnTo>
                    <a:pt x="2072" y="1644"/>
                  </a:lnTo>
                  <a:lnTo>
                    <a:pt x="2790" y="1694"/>
                  </a:lnTo>
                  <a:lnTo>
                    <a:pt x="2790" y="1694"/>
                  </a:lnTo>
                  <a:cubicBezTo>
                    <a:pt x="2781" y="1681"/>
                    <a:pt x="2774" y="1664"/>
                    <a:pt x="2771" y="1646"/>
                  </a:cubicBezTo>
                  <a:lnTo>
                    <a:pt x="2483" y="5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4CEAC7-FCF3-5B4D-9420-D2397BB9C7A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5E3BE-4F9D-4646-B98E-6820BABEFA0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18460-3643-3C4D-ABEE-7555C844BD92}"/>
              </a:ext>
            </a:extLst>
          </p:cNvPr>
          <p:cNvSpPr txBox="1"/>
          <p:nvPr/>
        </p:nvSpPr>
        <p:spPr>
          <a:xfrm>
            <a:off x="1605342" y="3853666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E0853-8CB9-BC42-83EB-ED5C4AAF6109}"/>
              </a:ext>
            </a:extLst>
          </p:cNvPr>
          <p:cNvSpPr txBox="1"/>
          <p:nvPr/>
        </p:nvSpPr>
        <p:spPr>
          <a:xfrm>
            <a:off x="1605342" y="4506585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8B092-3211-1449-AE9E-023A3FC12CB2}"/>
              </a:ext>
            </a:extLst>
          </p:cNvPr>
          <p:cNvSpPr txBox="1"/>
          <p:nvPr/>
        </p:nvSpPr>
        <p:spPr>
          <a:xfrm>
            <a:off x="18300837" y="3853666"/>
            <a:ext cx="44069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98F4C-2CAC-4D4C-BB98-CA3C394024C7}"/>
              </a:ext>
            </a:extLst>
          </p:cNvPr>
          <p:cNvSpPr txBox="1"/>
          <p:nvPr/>
        </p:nvSpPr>
        <p:spPr>
          <a:xfrm>
            <a:off x="18300838" y="4506585"/>
            <a:ext cx="440691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7DD48-D52A-AA44-A439-3CE77D5ECCFE}"/>
              </a:ext>
            </a:extLst>
          </p:cNvPr>
          <p:cNvSpPr txBox="1"/>
          <p:nvPr/>
        </p:nvSpPr>
        <p:spPr>
          <a:xfrm>
            <a:off x="1605342" y="10145221"/>
            <a:ext cx="44097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9905F-5D4A-3A41-B760-15E43FEB120C}"/>
              </a:ext>
            </a:extLst>
          </p:cNvPr>
          <p:cNvSpPr txBox="1"/>
          <p:nvPr/>
        </p:nvSpPr>
        <p:spPr>
          <a:xfrm>
            <a:off x="1605342" y="10798140"/>
            <a:ext cx="44097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1BA0A-16EC-024D-88B5-C3CEA8421D70}"/>
              </a:ext>
            </a:extLst>
          </p:cNvPr>
          <p:cNvSpPr txBox="1"/>
          <p:nvPr/>
        </p:nvSpPr>
        <p:spPr>
          <a:xfrm>
            <a:off x="18300837" y="10145221"/>
            <a:ext cx="44069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02F70-9C42-C243-8078-C7772BBA7039}"/>
              </a:ext>
            </a:extLst>
          </p:cNvPr>
          <p:cNvSpPr txBox="1"/>
          <p:nvPr/>
        </p:nvSpPr>
        <p:spPr>
          <a:xfrm>
            <a:off x="18300838" y="10798140"/>
            <a:ext cx="440691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469432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Structure Infographic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83D5ED"/>
      </a:accent1>
      <a:accent2>
        <a:srgbClr val="78BEE3"/>
      </a:accent2>
      <a:accent3>
        <a:srgbClr val="6593DE"/>
      </a:accent3>
      <a:accent4>
        <a:srgbClr val="4349CC"/>
      </a:accent4>
      <a:accent5>
        <a:srgbClr val="005091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81932</TotalTime>
  <Words>1584</Words>
  <Application>Microsoft Macintosh PowerPoint</Application>
  <PresentationFormat>Custom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9695</cp:revision>
  <cp:lastPrinted>2019-09-18T23:04:43Z</cp:lastPrinted>
  <dcterms:created xsi:type="dcterms:W3CDTF">2014-11-12T21:47:38Z</dcterms:created>
  <dcterms:modified xsi:type="dcterms:W3CDTF">2021-07-02T17:48:07Z</dcterms:modified>
  <cp:category/>
</cp:coreProperties>
</file>