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93" r:id="rId2"/>
    <p:sldId id="4080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413A"/>
    <a:srgbClr val="FA8A20"/>
    <a:srgbClr val="99CC33"/>
    <a:srgbClr val="FFC927"/>
    <a:srgbClr val="13BF13"/>
    <a:srgbClr val="F6FAFB"/>
    <a:srgbClr val="FFFFFF"/>
    <a:srgbClr val="D61612"/>
    <a:srgbClr val="111340"/>
    <a:srgbClr val="F1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7" autoAdjust="0"/>
    <p:restoredTop sz="91973" autoAdjust="0"/>
  </p:normalViewPr>
  <p:slideViewPr>
    <p:cSldViewPr snapToGrid="0" snapToObjects="1">
      <p:cViewPr>
        <p:scale>
          <a:sx n="36" d="100"/>
          <a:sy n="36" d="100"/>
        </p:scale>
        <p:origin x="1432" y="1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5/13/21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99">
            <a:extLst>
              <a:ext uri="{FF2B5EF4-FFF2-40B4-BE49-F238E27FC236}">
                <a16:creationId xmlns:a16="http://schemas.microsoft.com/office/drawing/2014/main" id="{ED596073-6C90-5346-BFDD-0408C9A0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765" y="3715981"/>
            <a:ext cx="2268627" cy="7750690"/>
          </a:xfrm>
          <a:custGeom>
            <a:avLst/>
            <a:gdLst>
              <a:gd name="T0" fmla="*/ 1359 w 1821"/>
              <a:gd name="T1" fmla="*/ 4514 h 6224"/>
              <a:gd name="T2" fmla="*/ 1359 w 1821"/>
              <a:gd name="T3" fmla="*/ 449 h 6224"/>
              <a:gd name="T4" fmla="*/ 1359 w 1821"/>
              <a:gd name="T5" fmla="*/ 449 h 6224"/>
              <a:gd name="T6" fmla="*/ 912 w 1821"/>
              <a:gd name="T7" fmla="*/ 0 h 6224"/>
              <a:gd name="T8" fmla="*/ 912 w 1821"/>
              <a:gd name="T9" fmla="*/ 0 h 6224"/>
              <a:gd name="T10" fmla="*/ 464 w 1821"/>
              <a:gd name="T11" fmla="*/ 449 h 6224"/>
              <a:gd name="T12" fmla="*/ 464 w 1821"/>
              <a:gd name="T13" fmla="*/ 449 h 6224"/>
              <a:gd name="T14" fmla="*/ 464 w 1821"/>
              <a:gd name="T15" fmla="*/ 4514 h 6224"/>
              <a:gd name="T16" fmla="*/ 464 w 1821"/>
              <a:gd name="T17" fmla="*/ 4514 h 6224"/>
              <a:gd name="T18" fmla="*/ 3 w 1821"/>
              <a:gd name="T19" fmla="*/ 5300 h 6224"/>
              <a:gd name="T20" fmla="*/ 3 w 1821"/>
              <a:gd name="T21" fmla="*/ 5300 h 6224"/>
              <a:gd name="T22" fmla="*/ 899 w 1821"/>
              <a:gd name="T23" fmla="*/ 6215 h 6224"/>
              <a:gd name="T24" fmla="*/ 899 w 1821"/>
              <a:gd name="T25" fmla="*/ 6215 h 6224"/>
              <a:gd name="T26" fmla="*/ 1820 w 1821"/>
              <a:gd name="T27" fmla="*/ 5306 h 6224"/>
              <a:gd name="T28" fmla="*/ 1820 w 1821"/>
              <a:gd name="T29" fmla="*/ 5306 h 6224"/>
              <a:gd name="T30" fmla="*/ 1359 w 1821"/>
              <a:gd name="T31" fmla="*/ 4514 h 6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1" h="6224">
                <a:moveTo>
                  <a:pt x="1359" y="4514"/>
                </a:moveTo>
                <a:lnTo>
                  <a:pt x="1359" y="449"/>
                </a:lnTo>
                <a:lnTo>
                  <a:pt x="1359" y="449"/>
                </a:lnTo>
                <a:cubicBezTo>
                  <a:pt x="1359" y="201"/>
                  <a:pt x="1159" y="0"/>
                  <a:pt x="912" y="0"/>
                </a:cubicBezTo>
                <a:lnTo>
                  <a:pt x="912" y="0"/>
                </a:lnTo>
                <a:cubicBezTo>
                  <a:pt x="665" y="0"/>
                  <a:pt x="464" y="201"/>
                  <a:pt x="464" y="449"/>
                </a:cubicBezTo>
                <a:lnTo>
                  <a:pt x="464" y="449"/>
                </a:lnTo>
                <a:cubicBezTo>
                  <a:pt x="464" y="1590"/>
                  <a:pt x="464" y="4514"/>
                  <a:pt x="464" y="4514"/>
                </a:cubicBezTo>
                <a:lnTo>
                  <a:pt x="464" y="4514"/>
                </a:lnTo>
                <a:cubicBezTo>
                  <a:pt x="190" y="4670"/>
                  <a:pt x="5" y="4963"/>
                  <a:pt x="3" y="5300"/>
                </a:cubicBezTo>
                <a:lnTo>
                  <a:pt x="3" y="5300"/>
                </a:lnTo>
                <a:cubicBezTo>
                  <a:pt x="0" y="5797"/>
                  <a:pt x="402" y="6209"/>
                  <a:pt x="899" y="6215"/>
                </a:cubicBezTo>
                <a:lnTo>
                  <a:pt x="899" y="6215"/>
                </a:lnTo>
                <a:cubicBezTo>
                  <a:pt x="1406" y="6223"/>
                  <a:pt x="1820" y="5813"/>
                  <a:pt x="1820" y="5306"/>
                </a:cubicBezTo>
                <a:lnTo>
                  <a:pt x="1820" y="5306"/>
                </a:lnTo>
                <a:cubicBezTo>
                  <a:pt x="1820" y="4967"/>
                  <a:pt x="1635" y="4671"/>
                  <a:pt x="1359" y="4514"/>
                </a:cubicBezTo>
              </a:path>
            </a:pathLst>
          </a:custGeom>
          <a:noFill/>
          <a:ln w="18360" cap="flat">
            <a:solidFill>
              <a:srgbClr val="F541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69F39D4-9767-564B-A1D5-8488A9986B00}"/>
              </a:ext>
            </a:extLst>
          </p:cNvPr>
          <p:cNvGrpSpPr/>
          <p:nvPr/>
        </p:nvGrpSpPr>
        <p:grpSpPr>
          <a:xfrm>
            <a:off x="11298947" y="7769849"/>
            <a:ext cx="1779747" cy="3444140"/>
            <a:chOff x="11298947" y="7769849"/>
            <a:chExt cx="1779747" cy="3444140"/>
          </a:xfrm>
        </p:grpSpPr>
        <p:sp>
          <p:nvSpPr>
            <p:cNvPr id="17" name="Freeform 295">
              <a:extLst>
                <a:ext uri="{FF2B5EF4-FFF2-40B4-BE49-F238E27FC236}">
                  <a16:creationId xmlns:a16="http://schemas.microsoft.com/office/drawing/2014/main" id="{D608C57A-D1EC-3D45-A0F4-BF2B1DA7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947" y="9434242"/>
              <a:ext cx="1779747" cy="1779747"/>
            </a:xfrm>
            <a:custGeom>
              <a:avLst/>
              <a:gdLst>
                <a:gd name="T0" fmla="*/ 1427 w 1428"/>
                <a:gd name="T1" fmla="*/ 714 h 1429"/>
                <a:gd name="T2" fmla="*/ 1427 w 1428"/>
                <a:gd name="T3" fmla="*/ 714 h 1429"/>
                <a:gd name="T4" fmla="*/ 714 w 1428"/>
                <a:gd name="T5" fmla="*/ 1428 h 1429"/>
                <a:gd name="T6" fmla="*/ 714 w 1428"/>
                <a:gd name="T7" fmla="*/ 1428 h 1429"/>
                <a:gd name="T8" fmla="*/ 0 w 1428"/>
                <a:gd name="T9" fmla="*/ 714 h 1429"/>
                <a:gd name="T10" fmla="*/ 0 w 1428"/>
                <a:gd name="T11" fmla="*/ 714 h 1429"/>
                <a:gd name="T12" fmla="*/ 714 w 1428"/>
                <a:gd name="T13" fmla="*/ 0 h 1429"/>
                <a:gd name="T14" fmla="*/ 714 w 1428"/>
                <a:gd name="T15" fmla="*/ 0 h 1429"/>
                <a:gd name="T16" fmla="*/ 1427 w 1428"/>
                <a:gd name="T17" fmla="*/ 714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8" h="1429">
                  <a:moveTo>
                    <a:pt x="1427" y="714"/>
                  </a:moveTo>
                  <a:lnTo>
                    <a:pt x="1427" y="714"/>
                  </a:lnTo>
                  <a:cubicBezTo>
                    <a:pt x="1427" y="1108"/>
                    <a:pt x="1108" y="1428"/>
                    <a:pt x="714" y="1428"/>
                  </a:cubicBezTo>
                  <a:lnTo>
                    <a:pt x="714" y="1428"/>
                  </a:lnTo>
                  <a:cubicBezTo>
                    <a:pt x="320" y="1428"/>
                    <a:pt x="0" y="1108"/>
                    <a:pt x="0" y="714"/>
                  </a:cubicBezTo>
                  <a:lnTo>
                    <a:pt x="0" y="714"/>
                  </a:lnTo>
                  <a:cubicBezTo>
                    <a:pt x="0" y="319"/>
                    <a:pt x="320" y="0"/>
                    <a:pt x="714" y="0"/>
                  </a:cubicBezTo>
                  <a:lnTo>
                    <a:pt x="714" y="0"/>
                  </a:lnTo>
                  <a:cubicBezTo>
                    <a:pt x="1108" y="0"/>
                    <a:pt x="1427" y="319"/>
                    <a:pt x="1427" y="714"/>
                  </a:cubicBezTo>
                </a:path>
              </a:pathLst>
            </a:custGeom>
            <a:solidFill>
              <a:srgbClr val="F541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300">
              <a:extLst>
                <a:ext uri="{FF2B5EF4-FFF2-40B4-BE49-F238E27FC236}">
                  <a16:creationId xmlns:a16="http://schemas.microsoft.com/office/drawing/2014/main" id="{06664EFA-9157-9B44-8EF5-36AB396FF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8116" y="8063631"/>
              <a:ext cx="455925" cy="1458499"/>
            </a:xfrm>
            <a:custGeom>
              <a:avLst/>
              <a:gdLst>
                <a:gd name="T0" fmla="*/ 366 w 367"/>
                <a:gd name="T1" fmla="*/ 1116 h 1117"/>
                <a:gd name="T2" fmla="*/ 0 w 367"/>
                <a:gd name="T3" fmla="*/ 1116 h 1117"/>
                <a:gd name="T4" fmla="*/ 0 w 367"/>
                <a:gd name="T5" fmla="*/ 0 h 1117"/>
                <a:gd name="T6" fmla="*/ 366 w 367"/>
                <a:gd name="T7" fmla="*/ 0 h 1117"/>
                <a:gd name="T8" fmla="*/ 366 w 367"/>
                <a:gd name="T9" fmla="*/ 1116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1117">
                  <a:moveTo>
                    <a:pt x="366" y="1116"/>
                  </a:moveTo>
                  <a:lnTo>
                    <a:pt x="0" y="1116"/>
                  </a:lnTo>
                  <a:lnTo>
                    <a:pt x="0" y="0"/>
                  </a:lnTo>
                  <a:lnTo>
                    <a:pt x="366" y="0"/>
                  </a:lnTo>
                  <a:lnTo>
                    <a:pt x="366" y="1116"/>
                  </a:lnTo>
                </a:path>
              </a:pathLst>
            </a:custGeom>
            <a:solidFill>
              <a:srgbClr val="F541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5413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301">
              <a:extLst>
                <a:ext uri="{FF2B5EF4-FFF2-40B4-BE49-F238E27FC236}">
                  <a16:creationId xmlns:a16="http://schemas.microsoft.com/office/drawing/2014/main" id="{1CD9C51C-6C29-3445-AAAA-A82C0C0A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5719" y="7769849"/>
              <a:ext cx="631699" cy="368035"/>
            </a:xfrm>
            <a:custGeom>
              <a:avLst/>
              <a:gdLst>
                <a:gd name="T0" fmla="*/ 253 w 506"/>
                <a:gd name="T1" fmla="*/ 0 h 294"/>
                <a:gd name="T2" fmla="*/ 0 w 506"/>
                <a:gd name="T3" fmla="*/ 293 h 294"/>
                <a:gd name="T4" fmla="*/ 505 w 506"/>
                <a:gd name="T5" fmla="*/ 293 h 294"/>
                <a:gd name="T6" fmla="*/ 253 w 506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6" h="294">
                  <a:moveTo>
                    <a:pt x="253" y="0"/>
                  </a:moveTo>
                  <a:lnTo>
                    <a:pt x="0" y="293"/>
                  </a:lnTo>
                  <a:lnTo>
                    <a:pt x="505" y="293"/>
                  </a:lnTo>
                  <a:lnTo>
                    <a:pt x="253" y="0"/>
                  </a:lnTo>
                </a:path>
              </a:pathLst>
            </a:custGeom>
            <a:solidFill>
              <a:srgbClr val="F541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5413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F2A1FFEB-1CEF-8844-A2F4-9BDEE20D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013" y="10115379"/>
            <a:ext cx="1114886" cy="576034"/>
          </a:xfrm>
          <a:custGeom>
            <a:avLst/>
            <a:gdLst>
              <a:gd name="connsiteX0" fmla="*/ 557443 w 1114886"/>
              <a:gd name="connsiteY0" fmla="*/ 267642 h 576034"/>
              <a:gd name="connsiteX1" fmla="*/ 1099972 w 1114886"/>
              <a:gd name="connsiteY1" fmla="*/ 493796 h 576034"/>
              <a:gd name="connsiteX2" fmla="*/ 1099972 w 1114886"/>
              <a:gd name="connsiteY2" fmla="*/ 561081 h 576034"/>
              <a:gd name="connsiteX3" fmla="*/ 1066413 w 1114886"/>
              <a:gd name="connsiteY3" fmla="*/ 576034 h 576034"/>
              <a:gd name="connsiteX4" fmla="*/ 1031612 w 1114886"/>
              <a:gd name="connsiteY4" fmla="*/ 561081 h 576034"/>
              <a:gd name="connsiteX5" fmla="*/ 83274 w 1114886"/>
              <a:gd name="connsiteY5" fmla="*/ 561081 h 576034"/>
              <a:gd name="connsiteX6" fmla="*/ 14914 w 1114886"/>
              <a:gd name="connsiteY6" fmla="*/ 561081 h 576034"/>
              <a:gd name="connsiteX7" fmla="*/ 14914 w 1114886"/>
              <a:gd name="connsiteY7" fmla="*/ 493796 h 576034"/>
              <a:gd name="connsiteX8" fmla="*/ 557443 w 1114886"/>
              <a:gd name="connsiteY8" fmla="*/ 267642 h 576034"/>
              <a:gd name="connsiteX9" fmla="*/ 802503 w 1114886"/>
              <a:gd name="connsiteY9" fmla="*/ 0 h 576034"/>
              <a:gd name="connsiteX10" fmla="*/ 878165 w 1114886"/>
              <a:gd name="connsiteY10" fmla="*/ 76902 h 576034"/>
              <a:gd name="connsiteX11" fmla="*/ 802503 w 1114886"/>
              <a:gd name="connsiteY11" fmla="*/ 152564 h 576034"/>
              <a:gd name="connsiteX12" fmla="*/ 725601 w 1114886"/>
              <a:gd name="connsiteY12" fmla="*/ 76902 h 576034"/>
              <a:gd name="connsiteX13" fmla="*/ 802503 w 1114886"/>
              <a:gd name="connsiteY13" fmla="*/ 0 h 576034"/>
              <a:gd name="connsiteX14" fmla="*/ 317874 w 1114886"/>
              <a:gd name="connsiteY14" fmla="*/ 0 h 576034"/>
              <a:gd name="connsiteX15" fmla="*/ 394776 w 1114886"/>
              <a:gd name="connsiteY15" fmla="*/ 76902 h 576034"/>
              <a:gd name="connsiteX16" fmla="*/ 317874 w 1114886"/>
              <a:gd name="connsiteY16" fmla="*/ 152564 h 576034"/>
              <a:gd name="connsiteX17" fmla="*/ 242212 w 1114886"/>
              <a:gd name="connsiteY17" fmla="*/ 76902 h 576034"/>
              <a:gd name="connsiteX18" fmla="*/ 317874 w 1114886"/>
              <a:gd name="connsiteY18" fmla="*/ 0 h 5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4886" h="576034">
                <a:moveTo>
                  <a:pt x="557443" y="267642"/>
                </a:moveTo>
                <a:cubicBezTo>
                  <a:pt x="753822" y="267642"/>
                  <a:pt x="950201" y="343027"/>
                  <a:pt x="1099972" y="493796"/>
                </a:cubicBezTo>
                <a:cubicBezTo>
                  <a:pt x="1119858" y="512486"/>
                  <a:pt x="1119858" y="543637"/>
                  <a:pt x="1099972" y="561081"/>
                </a:cubicBezTo>
                <a:cubicBezTo>
                  <a:pt x="1091271" y="571050"/>
                  <a:pt x="1078842" y="576034"/>
                  <a:pt x="1066413" y="576034"/>
                </a:cubicBezTo>
                <a:cubicBezTo>
                  <a:pt x="1053984" y="576034"/>
                  <a:pt x="1041555" y="571050"/>
                  <a:pt x="1031612" y="561081"/>
                </a:cubicBezTo>
                <a:cubicBezTo>
                  <a:pt x="769359" y="299415"/>
                  <a:pt x="345528" y="299415"/>
                  <a:pt x="83274" y="561081"/>
                </a:cubicBezTo>
                <a:cubicBezTo>
                  <a:pt x="64631" y="581018"/>
                  <a:pt x="33558" y="581018"/>
                  <a:pt x="14914" y="561081"/>
                </a:cubicBezTo>
                <a:cubicBezTo>
                  <a:pt x="-4972" y="543637"/>
                  <a:pt x="-4972" y="512486"/>
                  <a:pt x="14914" y="493796"/>
                </a:cubicBezTo>
                <a:cubicBezTo>
                  <a:pt x="164685" y="343027"/>
                  <a:pt x="361064" y="267642"/>
                  <a:pt x="557443" y="267642"/>
                </a:cubicBezTo>
                <a:close/>
                <a:moveTo>
                  <a:pt x="802503" y="0"/>
                </a:moveTo>
                <a:cubicBezTo>
                  <a:pt x="844675" y="0"/>
                  <a:pt x="878165" y="34730"/>
                  <a:pt x="878165" y="76902"/>
                </a:cubicBezTo>
                <a:cubicBezTo>
                  <a:pt x="878165" y="119074"/>
                  <a:pt x="844675" y="152564"/>
                  <a:pt x="802503" y="152564"/>
                </a:cubicBezTo>
                <a:cubicBezTo>
                  <a:pt x="760331" y="152564"/>
                  <a:pt x="725601" y="119074"/>
                  <a:pt x="725601" y="76902"/>
                </a:cubicBezTo>
                <a:cubicBezTo>
                  <a:pt x="725601" y="34730"/>
                  <a:pt x="760331" y="0"/>
                  <a:pt x="802503" y="0"/>
                </a:cubicBezTo>
                <a:close/>
                <a:moveTo>
                  <a:pt x="317874" y="0"/>
                </a:moveTo>
                <a:cubicBezTo>
                  <a:pt x="360046" y="0"/>
                  <a:pt x="394776" y="34730"/>
                  <a:pt x="394776" y="76902"/>
                </a:cubicBezTo>
                <a:cubicBezTo>
                  <a:pt x="394776" y="119074"/>
                  <a:pt x="360046" y="152564"/>
                  <a:pt x="317874" y="152564"/>
                </a:cubicBezTo>
                <a:cubicBezTo>
                  <a:pt x="275702" y="152564"/>
                  <a:pt x="242212" y="119074"/>
                  <a:pt x="242212" y="76902"/>
                </a:cubicBezTo>
                <a:cubicBezTo>
                  <a:pt x="242212" y="34730"/>
                  <a:pt x="275702" y="0"/>
                  <a:pt x="317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02">
            <a:extLst>
              <a:ext uri="{FF2B5EF4-FFF2-40B4-BE49-F238E27FC236}">
                <a16:creationId xmlns:a16="http://schemas.microsoft.com/office/drawing/2014/main" id="{68162BBB-DCB2-F24E-AF57-D5FA6626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4677266"/>
            <a:ext cx="2043412" cy="400990"/>
          </a:xfrm>
          <a:custGeom>
            <a:avLst/>
            <a:gdLst>
              <a:gd name="T0" fmla="*/ 1640 w 1641"/>
              <a:gd name="T1" fmla="*/ 160 h 321"/>
              <a:gd name="T2" fmla="*/ 1455 w 1641"/>
              <a:gd name="T3" fmla="*/ 0 h 321"/>
              <a:gd name="T4" fmla="*/ 1455 w 1641"/>
              <a:gd name="T5" fmla="*/ 44 h 321"/>
              <a:gd name="T6" fmla="*/ 0 w 1641"/>
              <a:gd name="T7" fmla="*/ 44 h 321"/>
              <a:gd name="T8" fmla="*/ 0 w 1641"/>
              <a:gd name="T9" fmla="*/ 276 h 321"/>
              <a:gd name="T10" fmla="*/ 1455 w 1641"/>
              <a:gd name="T11" fmla="*/ 276 h 321"/>
              <a:gd name="T12" fmla="*/ 1455 w 1641"/>
              <a:gd name="T13" fmla="*/ 320 h 321"/>
              <a:gd name="T14" fmla="*/ 1640 w 1641"/>
              <a:gd name="T15" fmla="*/ 16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1" h="321">
                <a:moveTo>
                  <a:pt x="1640" y="160"/>
                </a:moveTo>
                <a:lnTo>
                  <a:pt x="1455" y="0"/>
                </a:lnTo>
                <a:lnTo>
                  <a:pt x="1455" y="44"/>
                </a:lnTo>
                <a:lnTo>
                  <a:pt x="0" y="44"/>
                </a:lnTo>
                <a:lnTo>
                  <a:pt x="0" y="276"/>
                </a:lnTo>
                <a:lnTo>
                  <a:pt x="1455" y="276"/>
                </a:lnTo>
                <a:lnTo>
                  <a:pt x="1455" y="320"/>
                </a:lnTo>
                <a:lnTo>
                  <a:pt x="1640" y="160"/>
                </a:ln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5413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03">
            <a:extLst>
              <a:ext uri="{FF2B5EF4-FFF2-40B4-BE49-F238E27FC236}">
                <a16:creationId xmlns:a16="http://schemas.microsoft.com/office/drawing/2014/main" id="{BCC7F8B3-1C82-FE4C-A0A5-762478DEF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10005520"/>
            <a:ext cx="2043412" cy="400990"/>
          </a:xfrm>
          <a:custGeom>
            <a:avLst/>
            <a:gdLst>
              <a:gd name="T0" fmla="*/ 1640 w 1641"/>
              <a:gd name="T1" fmla="*/ 160 h 320"/>
              <a:gd name="T2" fmla="*/ 1455 w 1641"/>
              <a:gd name="T3" fmla="*/ 0 h 320"/>
              <a:gd name="T4" fmla="*/ 1455 w 1641"/>
              <a:gd name="T5" fmla="*/ 44 h 320"/>
              <a:gd name="T6" fmla="*/ 0 w 1641"/>
              <a:gd name="T7" fmla="*/ 44 h 320"/>
              <a:gd name="T8" fmla="*/ 0 w 1641"/>
              <a:gd name="T9" fmla="*/ 275 h 320"/>
              <a:gd name="T10" fmla="*/ 1455 w 1641"/>
              <a:gd name="T11" fmla="*/ 275 h 320"/>
              <a:gd name="T12" fmla="*/ 1455 w 1641"/>
              <a:gd name="T13" fmla="*/ 319 h 320"/>
              <a:gd name="T14" fmla="*/ 1640 w 1641"/>
              <a:gd name="T15" fmla="*/ 16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1" h="320">
                <a:moveTo>
                  <a:pt x="1640" y="160"/>
                </a:moveTo>
                <a:lnTo>
                  <a:pt x="1455" y="0"/>
                </a:lnTo>
                <a:lnTo>
                  <a:pt x="1455" y="44"/>
                </a:lnTo>
                <a:lnTo>
                  <a:pt x="0" y="44"/>
                </a:lnTo>
                <a:lnTo>
                  <a:pt x="0" y="275"/>
                </a:lnTo>
                <a:lnTo>
                  <a:pt x="1455" y="275"/>
                </a:lnTo>
                <a:lnTo>
                  <a:pt x="1455" y="319"/>
                </a:lnTo>
                <a:lnTo>
                  <a:pt x="1640" y="160"/>
                </a:ln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5413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04">
            <a:extLst>
              <a:ext uri="{FF2B5EF4-FFF2-40B4-BE49-F238E27FC236}">
                <a16:creationId xmlns:a16="http://schemas.microsoft.com/office/drawing/2014/main" id="{4CFB64A9-C0C0-9F49-93EA-85AD20A3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7341388"/>
            <a:ext cx="2043412" cy="400994"/>
          </a:xfrm>
          <a:custGeom>
            <a:avLst/>
            <a:gdLst>
              <a:gd name="T0" fmla="*/ 1640 w 1641"/>
              <a:gd name="T1" fmla="*/ 161 h 322"/>
              <a:gd name="T2" fmla="*/ 1455 w 1641"/>
              <a:gd name="T3" fmla="*/ 0 h 322"/>
              <a:gd name="T4" fmla="*/ 1455 w 1641"/>
              <a:gd name="T5" fmla="*/ 44 h 322"/>
              <a:gd name="T6" fmla="*/ 0 w 1641"/>
              <a:gd name="T7" fmla="*/ 44 h 322"/>
              <a:gd name="T8" fmla="*/ 0 w 1641"/>
              <a:gd name="T9" fmla="*/ 276 h 322"/>
              <a:gd name="T10" fmla="*/ 1455 w 1641"/>
              <a:gd name="T11" fmla="*/ 276 h 322"/>
              <a:gd name="T12" fmla="*/ 1455 w 1641"/>
              <a:gd name="T13" fmla="*/ 321 h 322"/>
              <a:gd name="T14" fmla="*/ 1640 w 1641"/>
              <a:gd name="T15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1" h="322">
                <a:moveTo>
                  <a:pt x="1640" y="161"/>
                </a:moveTo>
                <a:lnTo>
                  <a:pt x="1455" y="0"/>
                </a:lnTo>
                <a:lnTo>
                  <a:pt x="1455" y="44"/>
                </a:lnTo>
                <a:lnTo>
                  <a:pt x="0" y="44"/>
                </a:lnTo>
                <a:lnTo>
                  <a:pt x="0" y="276"/>
                </a:lnTo>
                <a:lnTo>
                  <a:pt x="1455" y="276"/>
                </a:lnTo>
                <a:lnTo>
                  <a:pt x="1455" y="321"/>
                </a:lnTo>
                <a:lnTo>
                  <a:pt x="1640" y="161"/>
                </a:ln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5413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09">
            <a:extLst>
              <a:ext uri="{FF2B5EF4-FFF2-40B4-BE49-F238E27FC236}">
                <a16:creationId xmlns:a16="http://schemas.microsoft.com/office/drawing/2014/main" id="{A4EE3A07-3017-0945-A377-7898261E8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330" y="3715981"/>
            <a:ext cx="2268630" cy="7750690"/>
          </a:xfrm>
          <a:custGeom>
            <a:avLst/>
            <a:gdLst>
              <a:gd name="T0" fmla="*/ 1360 w 1823"/>
              <a:gd name="T1" fmla="*/ 4514 h 6224"/>
              <a:gd name="T2" fmla="*/ 1360 w 1823"/>
              <a:gd name="T3" fmla="*/ 449 h 6224"/>
              <a:gd name="T4" fmla="*/ 1360 w 1823"/>
              <a:gd name="T5" fmla="*/ 449 h 6224"/>
              <a:gd name="T6" fmla="*/ 912 w 1823"/>
              <a:gd name="T7" fmla="*/ 0 h 6224"/>
              <a:gd name="T8" fmla="*/ 912 w 1823"/>
              <a:gd name="T9" fmla="*/ 0 h 6224"/>
              <a:gd name="T10" fmla="*/ 464 w 1823"/>
              <a:gd name="T11" fmla="*/ 449 h 6224"/>
              <a:gd name="T12" fmla="*/ 464 w 1823"/>
              <a:gd name="T13" fmla="*/ 449 h 6224"/>
              <a:gd name="T14" fmla="*/ 464 w 1823"/>
              <a:gd name="T15" fmla="*/ 4514 h 6224"/>
              <a:gd name="T16" fmla="*/ 464 w 1823"/>
              <a:gd name="T17" fmla="*/ 4514 h 6224"/>
              <a:gd name="T18" fmla="*/ 3 w 1823"/>
              <a:gd name="T19" fmla="*/ 5300 h 6224"/>
              <a:gd name="T20" fmla="*/ 3 w 1823"/>
              <a:gd name="T21" fmla="*/ 5300 h 6224"/>
              <a:gd name="T22" fmla="*/ 899 w 1823"/>
              <a:gd name="T23" fmla="*/ 6215 h 6224"/>
              <a:gd name="T24" fmla="*/ 899 w 1823"/>
              <a:gd name="T25" fmla="*/ 6215 h 6224"/>
              <a:gd name="T26" fmla="*/ 1822 w 1823"/>
              <a:gd name="T27" fmla="*/ 5306 h 6224"/>
              <a:gd name="T28" fmla="*/ 1822 w 1823"/>
              <a:gd name="T29" fmla="*/ 5306 h 6224"/>
              <a:gd name="T30" fmla="*/ 1360 w 1823"/>
              <a:gd name="T31" fmla="*/ 4514 h 6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3" h="6224">
                <a:moveTo>
                  <a:pt x="1360" y="4514"/>
                </a:moveTo>
                <a:lnTo>
                  <a:pt x="1360" y="449"/>
                </a:lnTo>
                <a:lnTo>
                  <a:pt x="1360" y="449"/>
                </a:lnTo>
                <a:cubicBezTo>
                  <a:pt x="1360" y="201"/>
                  <a:pt x="1160" y="0"/>
                  <a:pt x="912" y="0"/>
                </a:cubicBezTo>
                <a:lnTo>
                  <a:pt x="912" y="0"/>
                </a:lnTo>
                <a:cubicBezTo>
                  <a:pt x="664" y="0"/>
                  <a:pt x="464" y="201"/>
                  <a:pt x="464" y="449"/>
                </a:cubicBezTo>
                <a:lnTo>
                  <a:pt x="464" y="449"/>
                </a:lnTo>
                <a:cubicBezTo>
                  <a:pt x="464" y="1590"/>
                  <a:pt x="464" y="4514"/>
                  <a:pt x="464" y="4514"/>
                </a:cubicBezTo>
                <a:lnTo>
                  <a:pt x="464" y="4514"/>
                </a:lnTo>
                <a:cubicBezTo>
                  <a:pt x="190" y="4670"/>
                  <a:pt x="5" y="4963"/>
                  <a:pt x="3" y="5300"/>
                </a:cubicBezTo>
                <a:lnTo>
                  <a:pt x="3" y="5300"/>
                </a:lnTo>
                <a:cubicBezTo>
                  <a:pt x="0" y="5797"/>
                  <a:pt x="402" y="6209"/>
                  <a:pt x="899" y="6215"/>
                </a:cubicBezTo>
                <a:lnTo>
                  <a:pt x="899" y="6215"/>
                </a:lnTo>
                <a:cubicBezTo>
                  <a:pt x="1408" y="6223"/>
                  <a:pt x="1822" y="5813"/>
                  <a:pt x="1822" y="5306"/>
                </a:cubicBezTo>
                <a:lnTo>
                  <a:pt x="1822" y="5306"/>
                </a:lnTo>
                <a:cubicBezTo>
                  <a:pt x="1822" y="4967"/>
                  <a:pt x="1636" y="4671"/>
                  <a:pt x="1360" y="4514"/>
                </a:cubicBezTo>
              </a:path>
            </a:pathLst>
          </a:custGeom>
          <a:noFill/>
          <a:ln w="1836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16">
            <a:extLst>
              <a:ext uri="{FF2B5EF4-FFF2-40B4-BE49-F238E27FC236}">
                <a16:creationId xmlns:a16="http://schemas.microsoft.com/office/drawing/2014/main" id="{6D6648C7-28AB-BB4C-B98A-4EB5DFDF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5407" y="3715981"/>
            <a:ext cx="2268630" cy="7750690"/>
          </a:xfrm>
          <a:custGeom>
            <a:avLst/>
            <a:gdLst>
              <a:gd name="T0" fmla="*/ 1361 w 1823"/>
              <a:gd name="T1" fmla="*/ 4514 h 6224"/>
              <a:gd name="T2" fmla="*/ 1361 w 1823"/>
              <a:gd name="T3" fmla="*/ 449 h 6224"/>
              <a:gd name="T4" fmla="*/ 1361 w 1823"/>
              <a:gd name="T5" fmla="*/ 449 h 6224"/>
              <a:gd name="T6" fmla="*/ 912 w 1823"/>
              <a:gd name="T7" fmla="*/ 0 h 6224"/>
              <a:gd name="T8" fmla="*/ 912 w 1823"/>
              <a:gd name="T9" fmla="*/ 0 h 6224"/>
              <a:gd name="T10" fmla="*/ 912 w 1823"/>
              <a:gd name="T11" fmla="*/ 0 h 6224"/>
              <a:gd name="T12" fmla="*/ 464 w 1823"/>
              <a:gd name="T13" fmla="*/ 449 h 6224"/>
              <a:gd name="T14" fmla="*/ 464 w 1823"/>
              <a:gd name="T15" fmla="*/ 4514 h 6224"/>
              <a:gd name="T16" fmla="*/ 464 w 1823"/>
              <a:gd name="T17" fmla="*/ 4514 h 6224"/>
              <a:gd name="T18" fmla="*/ 3 w 1823"/>
              <a:gd name="T19" fmla="*/ 5300 h 6224"/>
              <a:gd name="T20" fmla="*/ 3 w 1823"/>
              <a:gd name="T21" fmla="*/ 5300 h 6224"/>
              <a:gd name="T22" fmla="*/ 899 w 1823"/>
              <a:gd name="T23" fmla="*/ 6215 h 6224"/>
              <a:gd name="T24" fmla="*/ 899 w 1823"/>
              <a:gd name="T25" fmla="*/ 6215 h 6224"/>
              <a:gd name="T26" fmla="*/ 1822 w 1823"/>
              <a:gd name="T27" fmla="*/ 5306 h 6224"/>
              <a:gd name="T28" fmla="*/ 1822 w 1823"/>
              <a:gd name="T29" fmla="*/ 5306 h 6224"/>
              <a:gd name="T30" fmla="*/ 1361 w 1823"/>
              <a:gd name="T31" fmla="*/ 4514 h 6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3" h="6224">
                <a:moveTo>
                  <a:pt x="1361" y="4514"/>
                </a:moveTo>
                <a:lnTo>
                  <a:pt x="1361" y="449"/>
                </a:lnTo>
                <a:lnTo>
                  <a:pt x="1361" y="449"/>
                </a:lnTo>
                <a:cubicBezTo>
                  <a:pt x="1361" y="201"/>
                  <a:pt x="1160" y="0"/>
                  <a:pt x="912" y="0"/>
                </a:cubicBezTo>
                <a:lnTo>
                  <a:pt x="912" y="0"/>
                </a:lnTo>
                <a:lnTo>
                  <a:pt x="912" y="0"/>
                </a:lnTo>
                <a:cubicBezTo>
                  <a:pt x="665" y="0"/>
                  <a:pt x="464" y="201"/>
                  <a:pt x="464" y="449"/>
                </a:cubicBezTo>
                <a:lnTo>
                  <a:pt x="464" y="4514"/>
                </a:lnTo>
                <a:lnTo>
                  <a:pt x="464" y="4514"/>
                </a:lnTo>
                <a:cubicBezTo>
                  <a:pt x="190" y="4670"/>
                  <a:pt x="5" y="4963"/>
                  <a:pt x="3" y="5300"/>
                </a:cubicBezTo>
                <a:lnTo>
                  <a:pt x="3" y="5300"/>
                </a:lnTo>
                <a:cubicBezTo>
                  <a:pt x="0" y="5797"/>
                  <a:pt x="402" y="6209"/>
                  <a:pt x="899" y="6215"/>
                </a:cubicBezTo>
                <a:lnTo>
                  <a:pt x="899" y="6215"/>
                </a:lnTo>
                <a:cubicBezTo>
                  <a:pt x="1408" y="6223"/>
                  <a:pt x="1822" y="5813"/>
                  <a:pt x="1822" y="5306"/>
                </a:cubicBezTo>
                <a:lnTo>
                  <a:pt x="1822" y="5306"/>
                </a:lnTo>
                <a:cubicBezTo>
                  <a:pt x="1822" y="4967"/>
                  <a:pt x="1636" y="4671"/>
                  <a:pt x="1361" y="4514"/>
                </a:cubicBezTo>
              </a:path>
            </a:pathLst>
          </a:custGeom>
          <a:noFill/>
          <a:ln w="18360" cap="flat">
            <a:solidFill>
              <a:srgbClr val="13BF1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9F8F8F0-BB39-CF43-8C45-E9AFD485B1C4}"/>
              </a:ext>
            </a:extLst>
          </p:cNvPr>
          <p:cNvGrpSpPr/>
          <p:nvPr/>
        </p:nvGrpSpPr>
        <p:grpSpPr>
          <a:xfrm>
            <a:off x="15188026" y="6462504"/>
            <a:ext cx="1779747" cy="4751485"/>
            <a:chOff x="15188026" y="6462504"/>
            <a:chExt cx="1779747" cy="4751485"/>
          </a:xfrm>
        </p:grpSpPr>
        <p:sp>
          <p:nvSpPr>
            <p:cNvPr id="26" name="Freeform 310">
              <a:extLst>
                <a:ext uri="{FF2B5EF4-FFF2-40B4-BE49-F238E27FC236}">
                  <a16:creationId xmlns:a16="http://schemas.microsoft.com/office/drawing/2014/main" id="{7F288B9C-6CF9-794D-9B4C-82CC12BC0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2685" y="6769227"/>
              <a:ext cx="455921" cy="2758396"/>
            </a:xfrm>
            <a:custGeom>
              <a:avLst/>
              <a:gdLst>
                <a:gd name="T0" fmla="*/ 367 w 368"/>
                <a:gd name="T1" fmla="*/ 2163 h 2164"/>
                <a:gd name="T2" fmla="*/ 0 w 368"/>
                <a:gd name="T3" fmla="*/ 2163 h 2164"/>
                <a:gd name="T4" fmla="*/ 0 w 368"/>
                <a:gd name="T5" fmla="*/ 0 h 2164"/>
                <a:gd name="T6" fmla="*/ 367 w 368"/>
                <a:gd name="T7" fmla="*/ 0 h 2164"/>
                <a:gd name="T8" fmla="*/ 367 w 368"/>
                <a:gd name="T9" fmla="*/ 2163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64">
                  <a:moveTo>
                    <a:pt x="367" y="2163"/>
                  </a:moveTo>
                  <a:lnTo>
                    <a:pt x="0" y="2163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163"/>
                  </a:lnTo>
                </a:path>
              </a:pathLst>
            </a:custGeom>
            <a:solidFill>
              <a:srgbClr val="FFC9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C92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311">
              <a:extLst>
                <a:ext uri="{FF2B5EF4-FFF2-40B4-BE49-F238E27FC236}">
                  <a16:creationId xmlns:a16="http://schemas.microsoft.com/office/drawing/2014/main" id="{FA741B30-17B8-264C-8939-80F88CED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4796" y="6462504"/>
              <a:ext cx="631699" cy="368035"/>
            </a:xfrm>
            <a:custGeom>
              <a:avLst/>
              <a:gdLst>
                <a:gd name="T0" fmla="*/ 253 w 507"/>
                <a:gd name="T1" fmla="*/ 0 h 294"/>
                <a:gd name="T2" fmla="*/ 0 w 507"/>
                <a:gd name="T3" fmla="*/ 293 h 294"/>
                <a:gd name="T4" fmla="*/ 506 w 507"/>
                <a:gd name="T5" fmla="*/ 293 h 294"/>
                <a:gd name="T6" fmla="*/ 253 w 507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" h="294">
                  <a:moveTo>
                    <a:pt x="253" y="0"/>
                  </a:moveTo>
                  <a:lnTo>
                    <a:pt x="0" y="293"/>
                  </a:lnTo>
                  <a:lnTo>
                    <a:pt x="506" y="293"/>
                  </a:lnTo>
                  <a:lnTo>
                    <a:pt x="253" y="0"/>
                  </a:lnTo>
                </a:path>
              </a:pathLst>
            </a:custGeom>
            <a:solidFill>
              <a:srgbClr val="FFC9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C92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319">
              <a:extLst>
                <a:ext uri="{FF2B5EF4-FFF2-40B4-BE49-F238E27FC236}">
                  <a16:creationId xmlns:a16="http://schemas.microsoft.com/office/drawing/2014/main" id="{8395A833-97F4-554F-88FF-DD3DFF204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8026" y="9434242"/>
              <a:ext cx="1779747" cy="1779747"/>
            </a:xfrm>
            <a:custGeom>
              <a:avLst/>
              <a:gdLst>
                <a:gd name="T0" fmla="*/ 1429 w 1430"/>
                <a:gd name="T1" fmla="*/ 714 h 1429"/>
                <a:gd name="T2" fmla="*/ 1429 w 1430"/>
                <a:gd name="T3" fmla="*/ 714 h 1429"/>
                <a:gd name="T4" fmla="*/ 714 w 1430"/>
                <a:gd name="T5" fmla="*/ 1428 h 1429"/>
                <a:gd name="T6" fmla="*/ 714 w 1430"/>
                <a:gd name="T7" fmla="*/ 1428 h 1429"/>
                <a:gd name="T8" fmla="*/ 0 w 1430"/>
                <a:gd name="T9" fmla="*/ 714 h 1429"/>
                <a:gd name="T10" fmla="*/ 0 w 1430"/>
                <a:gd name="T11" fmla="*/ 714 h 1429"/>
                <a:gd name="T12" fmla="*/ 714 w 1430"/>
                <a:gd name="T13" fmla="*/ 0 h 1429"/>
                <a:gd name="T14" fmla="*/ 714 w 1430"/>
                <a:gd name="T15" fmla="*/ 0 h 1429"/>
                <a:gd name="T16" fmla="*/ 1429 w 1430"/>
                <a:gd name="T17" fmla="*/ 714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0" h="1429">
                  <a:moveTo>
                    <a:pt x="1429" y="714"/>
                  </a:moveTo>
                  <a:lnTo>
                    <a:pt x="1429" y="714"/>
                  </a:lnTo>
                  <a:cubicBezTo>
                    <a:pt x="1429" y="1108"/>
                    <a:pt x="1109" y="1428"/>
                    <a:pt x="714" y="1428"/>
                  </a:cubicBezTo>
                  <a:lnTo>
                    <a:pt x="714" y="1428"/>
                  </a:lnTo>
                  <a:cubicBezTo>
                    <a:pt x="320" y="1428"/>
                    <a:pt x="0" y="1108"/>
                    <a:pt x="0" y="714"/>
                  </a:cubicBezTo>
                  <a:lnTo>
                    <a:pt x="0" y="714"/>
                  </a:lnTo>
                  <a:cubicBezTo>
                    <a:pt x="0" y="319"/>
                    <a:pt x="320" y="0"/>
                    <a:pt x="714" y="0"/>
                  </a:cubicBezTo>
                  <a:lnTo>
                    <a:pt x="714" y="0"/>
                  </a:lnTo>
                  <a:cubicBezTo>
                    <a:pt x="1109" y="0"/>
                    <a:pt x="1429" y="319"/>
                    <a:pt x="1429" y="714"/>
                  </a:cubicBezTo>
                </a:path>
              </a:pathLst>
            </a:custGeom>
            <a:solidFill>
              <a:srgbClr val="FFC9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3BF1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477B3D0D-855A-F845-8CDD-33D8FE0B8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104" y="10115379"/>
            <a:ext cx="1113843" cy="471152"/>
          </a:xfrm>
          <a:custGeom>
            <a:avLst/>
            <a:gdLst>
              <a:gd name="connsiteX0" fmla="*/ 47239 w 1113843"/>
              <a:gd name="connsiteY0" fmla="*/ 373530 h 471152"/>
              <a:gd name="connsiteX1" fmla="*/ 1066604 w 1113843"/>
              <a:gd name="connsiteY1" fmla="*/ 373530 h 471152"/>
              <a:gd name="connsiteX2" fmla="*/ 1113843 w 1113843"/>
              <a:gd name="connsiteY2" fmla="*/ 422341 h 471152"/>
              <a:gd name="connsiteX3" fmla="*/ 1066604 w 1113843"/>
              <a:gd name="connsiteY3" fmla="*/ 471152 h 471152"/>
              <a:gd name="connsiteX4" fmla="*/ 47239 w 1113843"/>
              <a:gd name="connsiteY4" fmla="*/ 471152 h 471152"/>
              <a:gd name="connsiteX5" fmla="*/ 0 w 1113843"/>
              <a:gd name="connsiteY5" fmla="*/ 422341 h 471152"/>
              <a:gd name="connsiteX6" fmla="*/ 47239 w 1113843"/>
              <a:gd name="connsiteY6" fmla="*/ 373530 h 471152"/>
              <a:gd name="connsiteX7" fmla="*/ 801359 w 1113843"/>
              <a:gd name="connsiteY7" fmla="*/ 0 h 471152"/>
              <a:gd name="connsiteX8" fmla="*/ 877636 w 1113843"/>
              <a:gd name="connsiteY8" fmla="*/ 76902 h 471152"/>
              <a:gd name="connsiteX9" fmla="*/ 801359 w 1113843"/>
              <a:gd name="connsiteY9" fmla="*/ 152564 h 471152"/>
              <a:gd name="connsiteX10" fmla="*/ 725082 w 1113843"/>
              <a:gd name="connsiteY10" fmla="*/ 76902 h 471152"/>
              <a:gd name="connsiteX11" fmla="*/ 801359 w 1113843"/>
              <a:gd name="connsiteY11" fmla="*/ 0 h 471152"/>
              <a:gd name="connsiteX12" fmla="*/ 312486 w 1113843"/>
              <a:gd name="connsiteY12" fmla="*/ 0 h 471152"/>
              <a:gd name="connsiteX13" fmla="*/ 388773 w 1113843"/>
              <a:gd name="connsiteY13" fmla="*/ 76902 h 471152"/>
              <a:gd name="connsiteX14" fmla="*/ 312486 w 1113843"/>
              <a:gd name="connsiteY14" fmla="*/ 152564 h 471152"/>
              <a:gd name="connsiteX15" fmla="*/ 236199 w 1113843"/>
              <a:gd name="connsiteY15" fmla="*/ 76902 h 471152"/>
              <a:gd name="connsiteX16" fmla="*/ 312486 w 1113843"/>
              <a:gd name="connsiteY16" fmla="*/ 0 h 4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3843" h="471152">
                <a:moveTo>
                  <a:pt x="47239" y="373530"/>
                </a:moveTo>
                <a:lnTo>
                  <a:pt x="1066604" y="373530"/>
                </a:lnTo>
                <a:cubicBezTo>
                  <a:pt x="1092710" y="373530"/>
                  <a:pt x="1113843" y="396058"/>
                  <a:pt x="1113843" y="422341"/>
                </a:cubicBezTo>
                <a:cubicBezTo>
                  <a:pt x="1113843" y="448624"/>
                  <a:pt x="1092710" y="471152"/>
                  <a:pt x="1066604" y="471152"/>
                </a:cubicBezTo>
                <a:lnTo>
                  <a:pt x="47239" y="471152"/>
                </a:lnTo>
                <a:cubicBezTo>
                  <a:pt x="21133" y="471152"/>
                  <a:pt x="0" y="448624"/>
                  <a:pt x="0" y="422341"/>
                </a:cubicBezTo>
                <a:cubicBezTo>
                  <a:pt x="0" y="396058"/>
                  <a:pt x="21133" y="373530"/>
                  <a:pt x="47239" y="373530"/>
                </a:cubicBezTo>
                <a:close/>
                <a:moveTo>
                  <a:pt x="801359" y="0"/>
                </a:moveTo>
                <a:cubicBezTo>
                  <a:pt x="843874" y="0"/>
                  <a:pt x="877636" y="34730"/>
                  <a:pt x="877636" y="76902"/>
                </a:cubicBezTo>
                <a:cubicBezTo>
                  <a:pt x="877636" y="119074"/>
                  <a:pt x="843874" y="152564"/>
                  <a:pt x="801359" y="152564"/>
                </a:cubicBezTo>
                <a:cubicBezTo>
                  <a:pt x="758844" y="152564"/>
                  <a:pt x="725082" y="119074"/>
                  <a:pt x="725082" y="76902"/>
                </a:cubicBezTo>
                <a:cubicBezTo>
                  <a:pt x="725082" y="34730"/>
                  <a:pt x="758844" y="0"/>
                  <a:pt x="801359" y="0"/>
                </a:cubicBezTo>
                <a:close/>
                <a:moveTo>
                  <a:pt x="312486" y="0"/>
                </a:moveTo>
                <a:cubicBezTo>
                  <a:pt x="354320" y="0"/>
                  <a:pt x="388773" y="34730"/>
                  <a:pt x="388773" y="76902"/>
                </a:cubicBezTo>
                <a:cubicBezTo>
                  <a:pt x="388773" y="119074"/>
                  <a:pt x="354320" y="152564"/>
                  <a:pt x="312486" y="152564"/>
                </a:cubicBezTo>
                <a:cubicBezTo>
                  <a:pt x="270651" y="152564"/>
                  <a:pt x="236199" y="119074"/>
                  <a:pt x="236199" y="76902"/>
                </a:cubicBezTo>
                <a:cubicBezTo>
                  <a:pt x="236199" y="34730"/>
                  <a:pt x="270651" y="0"/>
                  <a:pt x="3124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3BF1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ACF169-4CF0-9948-8005-3D54965C9F45}"/>
              </a:ext>
            </a:extLst>
          </p:cNvPr>
          <p:cNvGrpSpPr/>
          <p:nvPr/>
        </p:nvGrpSpPr>
        <p:grpSpPr>
          <a:xfrm>
            <a:off x="19082597" y="4968396"/>
            <a:ext cx="1779747" cy="6245593"/>
            <a:chOff x="19082597" y="4968396"/>
            <a:chExt cx="1779747" cy="6245593"/>
          </a:xfrm>
        </p:grpSpPr>
        <p:sp>
          <p:nvSpPr>
            <p:cNvPr id="29" name="Freeform 317">
              <a:extLst>
                <a:ext uri="{FF2B5EF4-FFF2-40B4-BE49-F238E27FC236}">
                  <a16:creationId xmlns:a16="http://schemas.microsoft.com/office/drawing/2014/main" id="{CE7A31F1-00AC-5F4C-863A-FDAD4065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7255" y="5264056"/>
              <a:ext cx="455925" cy="4258077"/>
            </a:xfrm>
            <a:custGeom>
              <a:avLst/>
              <a:gdLst>
                <a:gd name="T0" fmla="*/ 367 w 368"/>
                <a:gd name="T1" fmla="*/ 3363 h 3364"/>
                <a:gd name="T2" fmla="*/ 0 w 368"/>
                <a:gd name="T3" fmla="*/ 3363 h 3364"/>
                <a:gd name="T4" fmla="*/ 0 w 368"/>
                <a:gd name="T5" fmla="*/ 0 h 3364"/>
                <a:gd name="T6" fmla="*/ 367 w 368"/>
                <a:gd name="T7" fmla="*/ 0 h 3364"/>
                <a:gd name="T8" fmla="*/ 367 w 368"/>
                <a:gd name="T9" fmla="*/ 3363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364">
                  <a:moveTo>
                    <a:pt x="367" y="3363"/>
                  </a:moveTo>
                  <a:lnTo>
                    <a:pt x="0" y="3363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3363"/>
                  </a:lnTo>
                </a:path>
              </a:pathLst>
            </a:custGeom>
            <a:solidFill>
              <a:srgbClr val="13BF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3BF1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318">
              <a:extLst>
                <a:ext uri="{FF2B5EF4-FFF2-40B4-BE49-F238E27FC236}">
                  <a16:creationId xmlns:a16="http://schemas.microsoft.com/office/drawing/2014/main" id="{43A0537B-A5A5-EA44-9209-B7FA4A39F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9366" y="4968396"/>
              <a:ext cx="631703" cy="368035"/>
            </a:xfrm>
            <a:custGeom>
              <a:avLst/>
              <a:gdLst>
                <a:gd name="T0" fmla="*/ 253 w 508"/>
                <a:gd name="T1" fmla="*/ 0 h 295"/>
                <a:gd name="T2" fmla="*/ 0 w 508"/>
                <a:gd name="T3" fmla="*/ 294 h 295"/>
                <a:gd name="T4" fmla="*/ 507 w 508"/>
                <a:gd name="T5" fmla="*/ 294 h 295"/>
                <a:gd name="T6" fmla="*/ 253 w 508"/>
                <a:gd name="T7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8" h="295">
                  <a:moveTo>
                    <a:pt x="253" y="0"/>
                  </a:moveTo>
                  <a:lnTo>
                    <a:pt x="0" y="294"/>
                  </a:lnTo>
                  <a:lnTo>
                    <a:pt x="507" y="294"/>
                  </a:lnTo>
                  <a:lnTo>
                    <a:pt x="253" y="0"/>
                  </a:lnTo>
                </a:path>
              </a:pathLst>
            </a:custGeom>
            <a:solidFill>
              <a:srgbClr val="13BF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3BF1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323">
              <a:extLst>
                <a:ext uri="{FF2B5EF4-FFF2-40B4-BE49-F238E27FC236}">
                  <a16:creationId xmlns:a16="http://schemas.microsoft.com/office/drawing/2014/main" id="{1B63A0BD-AB68-994F-A3E8-72A20AFF9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2597" y="9434242"/>
              <a:ext cx="1779747" cy="1779747"/>
            </a:xfrm>
            <a:custGeom>
              <a:avLst/>
              <a:gdLst>
                <a:gd name="T0" fmla="*/ 1429 w 1430"/>
                <a:gd name="T1" fmla="*/ 713 h 1428"/>
                <a:gd name="T2" fmla="*/ 1429 w 1430"/>
                <a:gd name="T3" fmla="*/ 713 h 1428"/>
                <a:gd name="T4" fmla="*/ 714 w 1430"/>
                <a:gd name="T5" fmla="*/ 1427 h 1428"/>
                <a:gd name="T6" fmla="*/ 714 w 1430"/>
                <a:gd name="T7" fmla="*/ 1427 h 1428"/>
                <a:gd name="T8" fmla="*/ 0 w 1430"/>
                <a:gd name="T9" fmla="*/ 713 h 1428"/>
                <a:gd name="T10" fmla="*/ 0 w 1430"/>
                <a:gd name="T11" fmla="*/ 713 h 1428"/>
                <a:gd name="T12" fmla="*/ 714 w 1430"/>
                <a:gd name="T13" fmla="*/ 0 h 1428"/>
                <a:gd name="T14" fmla="*/ 714 w 1430"/>
                <a:gd name="T15" fmla="*/ 0 h 1428"/>
                <a:gd name="T16" fmla="*/ 1429 w 1430"/>
                <a:gd name="T17" fmla="*/ 713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0" h="1428">
                  <a:moveTo>
                    <a:pt x="1429" y="713"/>
                  </a:moveTo>
                  <a:lnTo>
                    <a:pt x="1429" y="713"/>
                  </a:lnTo>
                  <a:cubicBezTo>
                    <a:pt x="1429" y="1108"/>
                    <a:pt x="1109" y="1427"/>
                    <a:pt x="714" y="1427"/>
                  </a:cubicBezTo>
                  <a:lnTo>
                    <a:pt x="714" y="1427"/>
                  </a:lnTo>
                  <a:cubicBezTo>
                    <a:pt x="320" y="1427"/>
                    <a:pt x="0" y="1108"/>
                    <a:pt x="0" y="713"/>
                  </a:cubicBezTo>
                  <a:lnTo>
                    <a:pt x="0" y="713"/>
                  </a:lnTo>
                  <a:cubicBezTo>
                    <a:pt x="0" y="319"/>
                    <a:pt x="320" y="0"/>
                    <a:pt x="714" y="0"/>
                  </a:cubicBezTo>
                  <a:lnTo>
                    <a:pt x="714" y="0"/>
                  </a:lnTo>
                  <a:cubicBezTo>
                    <a:pt x="1109" y="0"/>
                    <a:pt x="1429" y="319"/>
                    <a:pt x="1429" y="713"/>
                  </a:cubicBezTo>
                </a:path>
              </a:pathLst>
            </a:custGeom>
            <a:solidFill>
              <a:srgbClr val="13BF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3BF1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3C442CB3-FD34-1B45-A067-31A9409B4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6848" y="10115379"/>
            <a:ext cx="1115807" cy="575523"/>
          </a:xfrm>
          <a:custGeom>
            <a:avLst/>
            <a:gdLst>
              <a:gd name="connsiteX0" fmla="*/ 1067902 w 1115807"/>
              <a:gd name="connsiteY0" fmla="*/ 268347 h 575523"/>
              <a:gd name="connsiteX1" fmla="*/ 1102742 w 1115807"/>
              <a:gd name="connsiteY1" fmla="*/ 282380 h 575523"/>
              <a:gd name="connsiteX2" fmla="*/ 1102742 w 1115807"/>
              <a:gd name="connsiteY2" fmla="*/ 350988 h 575523"/>
              <a:gd name="connsiteX3" fmla="*/ 557748 w 1115807"/>
              <a:gd name="connsiteY3" fmla="*/ 575523 h 575523"/>
              <a:gd name="connsiteX4" fmla="*/ 13998 w 1115807"/>
              <a:gd name="connsiteY4" fmla="*/ 350988 h 575523"/>
              <a:gd name="connsiteX5" fmla="*/ 13998 w 1115807"/>
              <a:gd name="connsiteY5" fmla="*/ 282380 h 575523"/>
              <a:gd name="connsiteX6" fmla="*/ 48216 w 1115807"/>
              <a:gd name="connsiteY6" fmla="*/ 268347 h 575523"/>
              <a:gd name="connsiteX7" fmla="*/ 82434 w 1115807"/>
              <a:gd name="connsiteY7" fmla="*/ 282380 h 575523"/>
              <a:gd name="connsiteX8" fmla="*/ 1033064 w 1115807"/>
              <a:gd name="connsiteY8" fmla="*/ 282380 h 575523"/>
              <a:gd name="connsiteX9" fmla="*/ 1067902 w 1115807"/>
              <a:gd name="connsiteY9" fmla="*/ 268347 h 575523"/>
              <a:gd name="connsiteX10" fmla="*/ 797942 w 1115807"/>
              <a:gd name="connsiteY10" fmla="*/ 0 h 575523"/>
              <a:gd name="connsiteX11" fmla="*/ 872968 w 1115807"/>
              <a:gd name="connsiteY11" fmla="*/ 75662 h 575523"/>
              <a:gd name="connsiteX12" fmla="*/ 797942 w 1115807"/>
              <a:gd name="connsiteY12" fmla="*/ 152564 h 575523"/>
              <a:gd name="connsiteX13" fmla="*/ 720414 w 1115807"/>
              <a:gd name="connsiteY13" fmla="*/ 75662 h 575523"/>
              <a:gd name="connsiteX14" fmla="*/ 797942 w 1115807"/>
              <a:gd name="connsiteY14" fmla="*/ 0 h 575523"/>
              <a:gd name="connsiteX15" fmla="*/ 312688 w 1115807"/>
              <a:gd name="connsiteY15" fmla="*/ 0 h 575523"/>
              <a:gd name="connsiteX16" fmla="*/ 389590 w 1115807"/>
              <a:gd name="connsiteY16" fmla="*/ 75662 h 575523"/>
              <a:gd name="connsiteX17" fmla="*/ 312688 w 1115807"/>
              <a:gd name="connsiteY17" fmla="*/ 152564 h 575523"/>
              <a:gd name="connsiteX18" fmla="*/ 237028 w 1115807"/>
              <a:gd name="connsiteY18" fmla="*/ 75662 h 575523"/>
              <a:gd name="connsiteX19" fmla="*/ 312688 w 1115807"/>
              <a:gd name="connsiteY19" fmla="*/ 0 h 57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5807" h="575523">
                <a:moveTo>
                  <a:pt x="1067902" y="268347"/>
                </a:moveTo>
                <a:cubicBezTo>
                  <a:pt x="1080346" y="268347"/>
                  <a:pt x="1092788" y="273025"/>
                  <a:pt x="1102742" y="282380"/>
                </a:cubicBezTo>
                <a:cubicBezTo>
                  <a:pt x="1120162" y="301091"/>
                  <a:pt x="1120162" y="332277"/>
                  <a:pt x="1102742" y="350988"/>
                </a:cubicBezTo>
                <a:cubicBezTo>
                  <a:pt x="952184" y="501925"/>
                  <a:pt x="755588" y="575523"/>
                  <a:pt x="557748" y="575523"/>
                </a:cubicBezTo>
                <a:cubicBezTo>
                  <a:pt x="361152" y="575523"/>
                  <a:pt x="164556" y="501925"/>
                  <a:pt x="13998" y="350988"/>
                </a:cubicBezTo>
                <a:cubicBezTo>
                  <a:pt x="-4666" y="332277"/>
                  <a:pt x="-4666" y="301091"/>
                  <a:pt x="13998" y="282380"/>
                </a:cubicBezTo>
                <a:cubicBezTo>
                  <a:pt x="23330" y="273025"/>
                  <a:pt x="35774" y="268347"/>
                  <a:pt x="48216" y="268347"/>
                </a:cubicBezTo>
                <a:cubicBezTo>
                  <a:pt x="60660" y="268347"/>
                  <a:pt x="73102" y="273025"/>
                  <a:pt x="82434" y="282380"/>
                </a:cubicBezTo>
                <a:cubicBezTo>
                  <a:pt x="344976" y="545585"/>
                  <a:pt x="771764" y="545585"/>
                  <a:pt x="1033064" y="282380"/>
                </a:cubicBezTo>
                <a:cubicBezTo>
                  <a:pt x="1043018" y="273025"/>
                  <a:pt x="1055460" y="268347"/>
                  <a:pt x="1067902" y="268347"/>
                </a:cubicBezTo>
                <a:close/>
                <a:moveTo>
                  <a:pt x="797942" y="0"/>
                </a:moveTo>
                <a:cubicBezTo>
                  <a:pt x="839206" y="0"/>
                  <a:pt x="872968" y="33490"/>
                  <a:pt x="872968" y="75662"/>
                </a:cubicBezTo>
                <a:cubicBezTo>
                  <a:pt x="872968" y="117834"/>
                  <a:pt x="839206" y="152564"/>
                  <a:pt x="797942" y="152564"/>
                </a:cubicBezTo>
                <a:cubicBezTo>
                  <a:pt x="754176" y="152564"/>
                  <a:pt x="720414" y="117834"/>
                  <a:pt x="720414" y="75662"/>
                </a:cubicBezTo>
                <a:cubicBezTo>
                  <a:pt x="720414" y="33490"/>
                  <a:pt x="754176" y="0"/>
                  <a:pt x="797942" y="0"/>
                </a:cubicBezTo>
                <a:close/>
                <a:moveTo>
                  <a:pt x="312688" y="0"/>
                </a:moveTo>
                <a:cubicBezTo>
                  <a:pt x="356102" y="0"/>
                  <a:pt x="389590" y="33490"/>
                  <a:pt x="389590" y="75662"/>
                </a:cubicBezTo>
                <a:cubicBezTo>
                  <a:pt x="389590" y="117834"/>
                  <a:pt x="356102" y="152564"/>
                  <a:pt x="312688" y="152564"/>
                </a:cubicBezTo>
                <a:cubicBezTo>
                  <a:pt x="271756" y="152564"/>
                  <a:pt x="237028" y="117834"/>
                  <a:pt x="237028" y="75662"/>
                </a:cubicBezTo>
                <a:cubicBezTo>
                  <a:pt x="237028" y="33490"/>
                  <a:pt x="271756" y="0"/>
                  <a:pt x="3126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3BF1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9E997-E9A3-3E4B-94DA-CBECBC46DE9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0C198-916A-8A42-89B2-BBB9D7AE944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7FDF9-2508-9842-B466-103DAB119879}"/>
              </a:ext>
            </a:extLst>
          </p:cNvPr>
          <p:cNvSpPr txBox="1"/>
          <p:nvPr/>
        </p:nvSpPr>
        <p:spPr>
          <a:xfrm>
            <a:off x="2262559" y="4567938"/>
            <a:ext cx="58679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F2A81-6547-6146-9B50-9F2B45A06227}"/>
              </a:ext>
            </a:extLst>
          </p:cNvPr>
          <p:cNvSpPr txBox="1"/>
          <p:nvPr/>
        </p:nvSpPr>
        <p:spPr>
          <a:xfrm>
            <a:off x="2262559" y="5226268"/>
            <a:ext cx="586798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FFDD9-5917-5447-8534-B0F5D9B0E316}"/>
              </a:ext>
            </a:extLst>
          </p:cNvPr>
          <p:cNvSpPr txBox="1"/>
          <p:nvPr/>
        </p:nvSpPr>
        <p:spPr>
          <a:xfrm>
            <a:off x="2262559" y="7228933"/>
            <a:ext cx="58679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B821-4DCB-C34D-8644-247D80A7F371}"/>
              </a:ext>
            </a:extLst>
          </p:cNvPr>
          <p:cNvSpPr txBox="1"/>
          <p:nvPr/>
        </p:nvSpPr>
        <p:spPr>
          <a:xfrm>
            <a:off x="2262559" y="7887263"/>
            <a:ext cx="586798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BC9D3-3E3F-494E-8BC9-3314403D6CFC}"/>
              </a:ext>
            </a:extLst>
          </p:cNvPr>
          <p:cNvSpPr txBox="1"/>
          <p:nvPr/>
        </p:nvSpPr>
        <p:spPr>
          <a:xfrm>
            <a:off x="2262559" y="9888313"/>
            <a:ext cx="58679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D77BA-9DB4-2942-8666-7FFD43EAA79B}"/>
              </a:ext>
            </a:extLst>
          </p:cNvPr>
          <p:cNvSpPr txBox="1"/>
          <p:nvPr/>
        </p:nvSpPr>
        <p:spPr>
          <a:xfrm>
            <a:off x="2262559" y="10546643"/>
            <a:ext cx="586798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ED144-BAEC-4442-B9BC-ADC3A7CEC3C6}"/>
              </a:ext>
            </a:extLst>
          </p:cNvPr>
          <p:cNvSpPr txBox="1"/>
          <p:nvPr/>
        </p:nvSpPr>
        <p:spPr>
          <a:xfrm>
            <a:off x="10972867" y="11980474"/>
            <a:ext cx="243191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FAE41-F946-9547-88AF-7D060686B034}"/>
              </a:ext>
            </a:extLst>
          </p:cNvPr>
          <p:cNvSpPr txBox="1"/>
          <p:nvPr/>
        </p:nvSpPr>
        <p:spPr>
          <a:xfrm>
            <a:off x="14867712" y="11980474"/>
            <a:ext cx="243191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OKAY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32937-ACAD-AD48-9969-175E0439BE52}"/>
              </a:ext>
            </a:extLst>
          </p:cNvPr>
          <p:cNvSpPr txBox="1"/>
          <p:nvPr/>
        </p:nvSpPr>
        <p:spPr>
          <a:xfrm>
            <a:off x="18762557" y="11980474"/>
            <a:ext cx="243191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007C1-E7B7-6E4A-8F08-968DF3677F2A}"/>
              </a:ext>
            </a:extLst>
          </p:cNvPr>
          <p:cNvSpPr txBox="1"/>
          <p:nvPr/>
        </p:nvSpPr>
        <p:spPr>
          <a:xfrm>
            <a:off x="11727951" y="6934275"/>
            <a:ext cx="92174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F5413A"/>
                </a:solidFill>
                <a:latin typeface="Poppins" pitchFamily="2" charset="77"/>
                <a:cs typeface="Poppins" pitchFamily="2" charset="77"/>
              </a:rPr>
              <a:t>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8DBD8-483B-FB47-BD99-2C0DAA97C8C7}"/>
              </a:ext>
            </a:extLst>
          </p:cNvPr>
          <p:cNvSpPr txBox="1"/>
          <p:nvPr/>
        </p:nvSpPr>
        <p:spPr>
          <a:xfrm>
            <a:off x="15622796" y="5639870"/>
            <a:ext cx="92174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FFC927"/>
                </a:solidFill>
                <a:latin typeface="Poppins" pitchFamily="2" charset="77"/>
                <a:cs typeface="Poppins" pitchFamily="2" charset="77"/>
              </a:rPr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C47AC-B8E5-E74D-BDC8-FFAB39DF2C40}"/>
              </a:ext>
            </a:extLst>
          </p:cNvPr>
          <p:cNvSpPr txBox="1"/>
          <p:nvPr/>
        </p:nvSpPr>
        <p:spPr>
          <a:xfrm>
            <a:off x="19517641" y="4134700"/>
            <a:ext cx="92174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13BF13"/>
                </a:solidFill>
                <a:latin typeface="Poppins" pitchFamily="2" charset="77"/>
                <a:cs typeface="Poppins" pitchFamily="2" charset="77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2">
            <a:extLst>
              <a:ext uri="{FF2B5EF4-FFF2-40B4-BE49-F238E27FC236}">
                <a16:creationId xmlns:a16="http://schemas.microsoft.com/office/drawing/2014/main" id="{F6D9D1B8-D5AC-A948-BA39-BD7171F41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9604526"/>
            <a:ext cx="24378141" cy="1115089"/>
          </a:xfrm>
          <a:custGeom>
            <a:avLst/>
            <a:gdLst>
              <a:gd name="T0" fmla="*/ 0 w 19570"/>
              <a:gd name="T1" fmla="*/ 895 h 896"/>
              <a:gd name="T2" fmla="*/ 19569 w 19570"/>
              <a:gd name="T3" fmla="*/ 895 h 896"/>
              <a:gd name="T4" fmla="*/ 19569 w 19570"/>
              <a:gd name="T5" fmla="*/ 0 h 896"/>
              <a:gd name="T6" fmla="*/ 0 w 19570"/>
              <a:gd name="T7" fmla="*/ 0 h 896"/>
              <a:gd name="T8" fmla="*/ 0 w 19570"/>
              <a:gd name="T9" fmla="*/ 895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896">
                <a:moveTo>
                  <a:pt x="0" y="895"/>
                </a:moveTo>
                <a:lnTo>
                  <a:pt x="19569" y="895"/>
                </a:lnTo>
                <a:lnTo>
                  <a:pt x="19569" y="0"/>
                </a:lnTo>
                <a:lnTo>
                  <a:pt x="0" y="0"/>
                </a:lnTo>
                <a:lnTo>
                  <a:pt x="0" y="895"/>
                </a:ln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27A6DE-0089-754F-93A8-05B78B77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" y="10093409"/>
            <a:ext cx="24376893" cy="136065"/>
          </a:xfrm>
          <a:custGeom>
            <a:avLst/>
            <a:gdLst>
              <a:gd name="connsiteX0" fmla="*/ 22548951 w 24376893"/>
              <a:gd name="connsiteY0" fmla="*/ 0 h 136065"/>
              <a:gd name="connsiteX1" fmla="*/ 24376893 w 24376893"/>
              <a:gd name="connsiteY1" fmla="*/ 0 h 136065"/>
              <a:gd name="connsiteX2" fmla="*/ 24376893 w 24376893"/>
              <a:gd name="connsiteY2" fmla="*/ 136065 h 136065"/>
              <a:gd name="connsiteX3" fmla="*/ 22548951 w 24376893"/>
              <a:gd name="connsiteY3" fmla="*/ 136065 h 136065"/>
              <a:gd name="connsiteX4" fmla="*/ 20044121 w 24376893"/>
              <a:gd name="connsiteY4" fmla="*/ 0 h 136065"/>
              <a:gd name="connsiteX5" fmla="*/ 21872063 w 24376893"/>
              <a:gd name="connsiteY5" fmla="*/ 0 h 136065"/>
              <a:gd name="connsiteX6" fmla="*/ 21872063 w 24376893"/>
              <a:gd name="connsiteY6" fmla="*/ 136065 h 136065"/>
              <a:gd name="connsiteX7" fmla="*/ 20044121 w 24376893"/>
              <a:gd name="connsiteY7" fmla="*/ 136065 h 136065"/>
              <a:gd name="connsiteX8" fmla="*/ 17533801 w 24376893"/>
              <a:gd name="connsiteY8" fmla="*/ 0 h 136065"/>
              <a:gd name="connsiteX9" fmla="*/ 19361739 w 24376893"/>
              <a:gd name="connsiteY9" fmla="*/ 0 h 136065"/>
              <a:gd name="connsiteX10" fmla="*/ 19361739 w 24376893"/>
              <a:gd name="connsiteY10" fmla="*/ 136065 h 136065"/>
              <a:gd name="connsiteX11" fmla="*/ 17533801 w 24376893"/>
              <a:gd name="connsiteY11" fmla="*/ 136065 h 136065"/>
              <a:gd name="connsiteX12" fmla="*/ 15028974 w 24376893"/>
              <a:gd name="connsiteY12" fmla="*/ 0 h 136065"/>
              <a:gd name="connsiteX13" fmla="*/ 16856911 w 24376893"/>
              <a:gd name="connsiteY13" fmla="*/ 0 h 136065"/>
              <a:gd name="connsiteX14" fmla="*/ 16856911 w 24376893"/>
              <a:gd name="connsiteY14" fmla="*/ 136065 h 136065"/>
              <a:gd name="connsiteX15" fmla="*/ 15028974 w 24376893"/>
              <a:gd name="connsiteY15" fmla="*/ 136065 h 136065"/>
              <a:gd name="connsiteX16" fmla="*/ 12524144 w 24376893"/>
              <a:gd name="connsiteY16" fmla="*/ 0 h 136065"/>
              <a:gd name="connsiteX17" fmla="*/ 14352082 w 24376893"/>
              <a:gd name="connsiteY17" fmla="*/ 0 h 136065"/>
              <a:gd name="connsiteX18" fmla="*/ 14352082 w 24376893"/>
              <a:gd name="connsiteY18" fmla="*/ 136065 h 136065"/>
              <a:gd name="connsiteX19" fmla="*/ 12524144 w 24376893"/>
              <a:gd name="connsiteY19" fmla="*/ 136065 h 136065"/>
              <a:gd name="connsiteX20" fmla="*/ 10019315 w 24376893"/>
              <a:gd name="connsiteY20" fmla="*/ 0 h 136065"/>
              <a:gd name="connsiteX21" fmla="*/ 11847254 w 24376893"/>
              <a:gd name="connsiteY21" fmla="*/ 0 h 136065"/>
              <a:gd name="connsiteX22" fmla="*/ 11847254 w 24376893"/>
              <a:gd name="connsiteY22" fmla="*/ 136065 h 136065"/>
              <a:gd name="connsiteX23" fmla="*/ 10019315 w 24376893"/>
              <a:gd name="connsiteY23" fmla="*/ 136065 h 136065"/>
              <a:gd name="connsiteX24" fmla="*/ 7514487 w 24376893"/>
              <a:gd name="connsiteY24" fmla="*/ 0 h 136065"/>
              <a:gd name="connsiteX25" fmla="*/ 9342425 w 24376893"/>
              <a:gd name="connsiteY25" fmla="*/ 0 h 136065"/>
              <a:gd name="connsiteX26" fmla="*/ 9342425 w 24376893"/>
              <a:gd name="connsiteY26" fmla="*/ 136065 h 136065"/>
              <a:gd name="connsiteX27" fmla="*/ 7514487 w 24376893"/>
              <a:gd name="connsiteY27" fmla="*/ 136065 h 136065"/>
              <a:gd name="connsiteX28" fmla="*/ 5009658 w 24376893"/>
              <a:gd name="connsiteY28" fmla="*/ 0 h 136065"/>
              <a:gd name="connsiteX29" fmla="*/ 6837597 w 24376893"/>
              <a:gd name="connsiteY29" fmla="*/ 0 h 136065"/>
              <a:gd name="connsiteX30" fmla="*/ 6837597 w 24376893"/>
              <a:gd name="connsiteY30" fmla="*/ 136065 h 136065"/>
              <a:gd name="connsiteX31" fmla="*/ 5009658 w 24376893"/>
              <a:gd name="connsiteY31" fmla="*/ 136065 h 136065"/>
              <a:gd name="connsiteX32" fmla="*/ 2504829 w 24376893"/>
              <a:gd name="connsiteY32" fmla="*/ 0 h 136065"/>
              <a:gd name="connsiteX33" fmla="*/ 4332767 w 24376893"/>
              <a:gd name="connsiteY33" fmla="*/ 0 h 136065"/>
              <a:gd name="connsiteX34" fmla="*/ 4332767 w 24376893"/>
              <a:gd name="connsiteY34" fmla="*/ 136065 h 136065"/>
              <a:gd name="connsiteX35" fmla="*/ 2504829 w 24376893"/>
              <a:gd name="connsiteY35" fmla="*/ 136065 h 136065"/>
              <a:gd name="connsiteX36" fmla="*/ 0 w 24376893"/>
              <a:gd name="connsiteY36" fmla="*/ 0 h 136065"/>
              <a:gd name="connsiteX37" fmla="*/ 1827938 w 24376893"/>
              <a:gd name="connsiteY37" fmla="*/ 0 h 136065"/>
              <a:gd name="connsiteX38" fmla="*/ 1827938 w 24376893"/>
              <a:gd name="connsiteY38" fmla="*/ 136065 h 136065"/>
              <a:gd name="connsiteX39" fmla="*/ 0 w 24376893"/>
              <a:gd name="connsiteY39" fmla="*/ 136065 h 13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76893" h="136065">
                <a:moveTo>
                  <a:pt x="22548951" y="0"/>
                </a:moveTo>
                <a:lnTo>
                  <a:pt x="24376893" y="0"/>
                </a:lnTo>
                <a:lnTo>
                  <a:pt x="24376893" y="136065"/>
                </a:lnTo>
                <a:lnTo>
                  <a:pt x="22548951" y="136065"/>
                </a:lnTo>
                <a:close/>
                <a:moveTo>
                  <a:pt x="20044121" y="0"/>
                </a:moveTo>
                <a:lnTo>
                  <a:pt x="21872063" y="0"/>
                </a:lnTo>
                <a:lnTo>
                  <a:pt x="21872063" y="136065"/>
                </a:lnTo>
                <a:lnTo>
                  <a:pt x="20044121" y="136065"/>
                </a:lnTo>
                <a:close/>
                <a:moveTo>
                  <a:pt x="17533801" y="0"/>
                </a:moveTo>
                <a:lnTo>
                  <a:pt x="19361739" y="0"/>
                </a:lnTo>
                <a:lnTo>
                  <a:pt x="19361739" y="136065"/>
                </a:lnTo>
                <a:lnTo>
                  <a:pt x="17533801" y="136065"/>
                </a:lnTo>
                <a:close/>
                <a:moveTo>
                  <a:pt x="15028974" y="0"/>
                </a:moveTo>
                <a:lnTo>
                  <a:pt x="16856911" y="0"/>
                </a:lnTo>
                <a:lnTo>
                  <a:pt x="16856911" y="136065"/>
                </a:lnTo>
                <a:lnTo>
                  <a:pt x="15028974" y="136065"/>
                </a:lnTo>
                <a:close/>
                <a:moveTo>
                  <a:pt x="12524144" y="0"/>
                </a:moveTo>
                <a:lnTo>
                  <a:pt x="14352082" y="0"/>
                </a:lnTo>
                <a:lnTo>
                  <a:pt x="14352082" y="136065"/>
                </a:lnTo>
                <a:lnTo>
                  <a:pt x="12524144" y="136065"/>
                </a:lnTo>
                <a:close/>
                <a:moveTo>
                  <a:pt x="10019315" y="0"/>
                </a:moveTo>
                <a:lnTo>
                  <a:pt x="11847254" y="0"/>
                </a:lnTo>
                <a:lnTo>
                  <a:pt x="11847254" y="136065"/>
                </a:lnTo>
                <a:lnTo>
                  <a:pt x="10019315" y="136065"/>
                </a:lnTo>
                <a:close/>
                <a:moveTo>
                  <a:pt x="7514487" y="0"/>
                </a:moveTo>
                <a:lnTo>
                  <a:pt x="9342425" y="0"/>
                </a:lnTo>
                <a:lnTo>
                  <a:pt x="9342425" y="136065"/>
                </a:lnTo>
                <a:lnTo>
                  <a:pt x="7514487" y="136065"/>
                </a:lnTo>
                <a:close/>
                <a:moveTo>
                  <a:pt x="5009658" y="0"/>
                </a:moveTo>
                <a:lnTo>
                  <a:pt x="6837597" y="0"/>
                </a:lnTo>
                <a:lnTo>
                  <a:pt x="6837597" y="136065"/>
                </a:lnTo>
                <a:lnTo>
                  <a:pt x="5009658" y="136065"/>
                </a:lnTo>
                <a:close/>
                <a:moveTo>
                  <a:pt x="2504829" y="0"/>
                </a:moveTo>
                <a:lnTo>
                  <a:pt x="4332767" y="0"/>
                </a:lnTo>
                <a:lnTo>
                  <a:pt x="4332767" y="136065"/>
                </a:lnTo>
                <a:lnTo>
                  <a:pt x="2504829" y="136065"/>
                </a:lnTo>
                <a:close/>
                <a:moveTo>
                  <a:pt x="0" y="0"/>
                </a:moveTo>
                <a:lnTo>
                  <a:pt x="1827938" y="0"/>
                </a:lnTo>
                <a:lnTo>
                  <a:pt x="1827938" y="136065"/>
                </a:lnTo>
                <a:lnTo>
                  <a:pt x="0" y="1360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88">
            <a:extLst>
              <a:ext uri="{FF2B5EF4-FFF2-40B4-BE49-F238E27FC236}">
                <a16:creationId xmlns:a16="http://schemas.microsoft.com/office/drawing/2014/main" id="{E9011A6C-DF50-944E-A730-3F53137DB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53" y="7198571"/>
            <a:ext cx="1647915" cy="1054665"/>
          </a:xfrm>
          <a:custGeom>
            <a:avLst/>
            <a:gdLst>
              <a:gd name="T0" fmla="*/ 1321 w 1322"/>
              <a:gd name="T1" fmla="*/ 844 h 845"/>
              <a:gd name="T2" fmla="*/ 0 w 1322"/>
              <a:gd name="T3" fmla="*/ 844 h 845"/>
              <a:gd name="T4" fmla="*/ 0 w 1322"/>
              <a:gd name="T5" fmla="*/ 0 h 845"/>
              <a:gd name="T6" fmla="*/ 1321 w 1322"/>
              <a:gd name="T7" fmla="*/ 0 h 845"/>
              <a:gd name="T8" fmla="*/ 1128 w 1322"/>
              <a:gd name="T9" fmla="*/ 422 h 845"/>
              <a:gd name="T10" fmla="*/ 1321 w 1322"/>
              <a:gd name="T11" fmla="*/ 844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2" h="845">
                <a:moveTo>
                  <a:pt x="1321" y="844"/>
                </a:moveTo>
                <a:lnTo>
                  <a:pt x="0" y="844"/>
                </a:lnTo>
                <a:lnTo>
                  <a:pt x="0" y="0"/>
                </a:lnTo>
                <a:lnTo>
                  <a:pt x="1321" y="0"/>
                </a:lnTo>
                <a:lnTo>
                  <a:pt x="1128" y="422"/>
                </a:lnTo>
                <a:lnTo>
                  <a:pt x="1321" y="844"/>
                </a:lnTo>
              </a:path>
            </a:pathLst>
          </a:custGeom>
          <a:solidFill>
            <a:srgbClr val="FA8A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4F4BF8-D699-874B-87E7-3608D5223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193" y="7583086"/>
            <a:ext cx="421692" cy="358227"/>
          </a:xfrm>
          <a:custGeom>
            <a:avLst/>
            <a:gdLst>
              <a:gd name="connsiteX0" fmla="*/ 208734 w 421692"/>
              <a:gd name="connsiteY0" fmla="*/ 175778 h 358227"/>
              <a:gd name="connsiteX1" fmla="*/ 380771 w 421692"/>
              <a:gd name="connsiteY1" fmla="*/ 321453 h 358227"/>
              <a:gd name="connsiteX2" fmla="*/ 354591 w 421692"/>
              <a:gd name="connsiteY2" fmla="*/ 357561 h 358227"/>
              <a:gd name="connsiteX3" fmla="*/ 349605 w 421692"/>
              <a:gd name="connsiteY3" fmla="*/ 357561 h 358227"/>
              <a:gd name="connsiteX4" fmla="*/ 318439 w 421692"/>
              <a:gd name="connsiteY4" fmla="*/ 332659 h 358227"/>
              <a:gd name="connsiteX5" fmla="*/ 208734 w 421692"/>
              <a:gd name="connsiteY5" fmla="*/ 238033 h 358227"/>
              <a:gd name="connsiteX6" fmla="*/ 97783 w 421692"/>
              <a:gd name="connsiteY6" fmla="*/ 332659 h 358227"/>
              <a:gd name="connsiteX7" fmla="*/ 61630 w 421692"/>
              <a:gd name="connsiteY7" fmla="*/ 357561 h 358227"/>
              <a:gd name="connsiteX8" fmla="*/ 36697 w 421692"/>
              <a:gd name="connsiteY8" fmla="*/ 321453 h 358227"/>
              <a:gd name="connsiteX9" fmla="*/ 208734 w 421692"/>
              <a:gd name="connsiteY9" fmla="*/ 175778 h 358227"/>
              <a:gd name="connsiteX10" fmla="*/ 369507 w 421692"/>
              <a:gd name="connsiteY10" fmla="*/ 0 h 358227"/>
              <a:gd name="connsiteX11" fmla="*/ 421692 w 421692"/>
              <a:gd name="connsiteY11" fmla="*/ 52185 h 358227"/>
              <a:gd name="connsiteX12" fmla="*/ 369507 w 421692"/>
              <a:gd name="connsiteY12" fmla="*/ 103097 h 358227"/>
              <a:gd name="connsiteX13" fmla="*/ 318595 w 421692"/>
              <a:gd name="connsiteY13" fmla="*/ 52185 h 358227"/>
              <a:gd name="connsiteX14" fmla="*/ 369507 w 421692"/>
              <a:gd name="connsiteY14" fmla="*/ 0 h 358227"/>
              <a:gd name="connsiteX15" fmla="*/ 48827 w 421692"/>
              <a:gd name="connsiteY15" fmla="*/ 0 h 358227"/>
              <a:gd name="connsiteX16" fmla="*/ 97653 w 421692"/>
              <a:gd name="connsiteY16" fmla="*/ 52185 h 358227"/>
              <a:gd name="connsiteX17" fmla="*/ 48827 w 421692"/>
              <a:gd name="connsiteY17" fmla="*/ 103097 h 358227"/>
              <a:gd name="connsiteX18" fmla="*/ 0 w 421692"/>
              <a:gd name="connsiteY18" fmla="*/ 52185 h 358227"/>
              <a:gd name="connsiteX19" fmla="*/ 48827 w 421692"/>
              <a:gd name="connsiteY19" fmla="*/ 0 h 35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1692" h="358227">
                <a:moveTo>
                  <a:pt x="208734" y="175778"/>
                </a:moveTo>
                <a:cubicBezTo>
                  <a:pt x="294753" y="175778"/>
                  <a:pt x="367058" y="236787"/>
                  <a:pt x="380771" y="321453"/>
                </a:cubicBezTo>
                <a:cubicBezTo>
                  <a:pt x="383264" y="338885"/>
                  <a:pt x="372045" y="355071"/>
                  <a:pt x="354591" y="357561"/>
                </a:cubicBezTo>
                <a:cubicBezTo>
                  <a:pt x="353345" y="357561"/>
                  <a:pt x="350852" y="357561"/>
                  <a:pt x="349605" y="357561"/>
                </a:cubicBezTo>
                <a:cubicBezTo>
                  <a:pt x="334645" y="357561"/>
                  <a:pt x="320932" y="347600"/>
                  <a:pt x="318439" y="332659"/>
                </a:cubicBezTo>
                <a:cubicBezTo>
                  <a:pt x="309712" y="277875"/>
                  <a:pt x="263586" y="238033"/>
                  <a:pt x="208734" y="238033"/>
                </a:cubicBezTo>
                <a:cubicBezTo>
                  <a:pt x="152635" y="238033"/>
                  <a:pt x="106509" y="277875"/>
                  <a:pt x="97783" y="332659"/>
                </a:cubicBezTo>
                <a:cubicBezTo>
                  <a:pt x="95289" y="348845"/>
                  <a:pt x="79083" y="361296"/>
                  <a:pt x="61630" y="357561"/>
                </a:cubicBezTo>
                <a:cubicBezTo>
                  <a:pt x="44177" y="355071"/>
                  <a:pt x="32957" y="338885"/>
                  <a:pt x="36697" y="321453"/>
                </a:cubicBezTo>
                <a:cubicBezTo>
                  <a:pt x="50410" y="236787"/>
                  <a:pt x="122715" y="175778"/>
                  <a:pt x="208734" y="175778"/>
                </a:cubicBezTo>
                <a:close/>
                <a:moveTo>
                  <a:pt x="369507" y="0"/>
                </a:moveTo>
                <a:cubicBezTo>
                  <a:pt x="398782" y="0"/>
                  <a:pt x="421692" y="24183"/>
                  <a:pt x="421692" y="52185"/>
                </a:cubicBezTo>
                <a:cubicBezTo>
                  <a:pt x="421692" y="80186"/>
                  <a:pt x="398782" y="103097"/>
                  <a:pt x="369507" y="103097"/>
                </a:cubicBezTo>
                <a:cubicBezTo>
                  <a:pt x="341505" y="103097"/>
                  <a:pt x="318595" y="80186"/>
                  <a:pt x="318595" y="52185"/>
                </a:cubicBezTo>
                <a:cubicBezTo>
                  <a:pt x="318595" y="24183"/>
                  <a:pt x="341505" y="0"/>
                  <a:pt x="369507" y="0"/>
                </a:cubicBezTo>
                <a:close/>
                <a:moveTo>
                  <a:pt x="48827" y="0"/>
                </a:moveTo>
                <a:cubicBezTo>
                  <a:pt x="75681" y="0"/>
                  <a:pt x="97653" y="24183"/>
                  <a:pt x="97653" y="52185"/>
                </a:cubicBezTo>
                <a:cubicBezTo>
                  <a:pt x="97653" y="80186"/>
                  <a:pt x="75681" y="103097"/>
                  <a:pt x="48827" y="103097"/>
                </a:cubicBezTo>
                <a:cubicBezTo>
                  <a:pt x="20751" y="103097"/>
                  <a:pt x="0" y="80186"/>
                  <a:pt x="0" y="52185"/>
                </a:cubicBezTo>
                <a:cubicBezTo>
                  <a:pt x="0" y="24183"/>
                  <a:pt x="20751" y="0"/>
                  <a:pt x="488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2">
            <a:extLst>
              <a:ext uri="{FF2B5EF4-FFF2-40B4-BE49-F238E27FC236}">
                <a16:creationId xmlns:a16="http://schemas.microsoft.com/office/drawing/2014/main" id="{A6ED4491-CDD7-2B41-A38D-A24CFE2D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386" y="8450985"/>
            <a:ext cx="1647915" cy="1054665"/>
          </a:xfrm>
          <a:custGeom>
            <a:avLst/>
            <a:gdLst>
              <a:gd name="T0" fmla="*/ 1321 w 1322"/>
              <a:gd name="T1" fmla="*/ 844 h 845"/>
              <a:gd name="T2" fmla="*/ 0 w 1322"/>
              <a:gd name="T3" fmla="*/ 844 h 845"/>
              <a:gd name="T4" fmla="*/ 0 w 1322"/>
              <a:gd name="T5" fmla="*/ 0 h 845"/>
              <a:gd name="T6" fmla="*/ 1321 w 1322"/>
              <a:gd name="T7" fmla="*/ 0 h 845"/>
              <a:gd name="T8" fmla="*/ 1128 w 1322"/>
              <a:gd name="T9" fmla="*/ 422 h 845"/>
              <a:gd name="T10" fmla="*/ 1321 w 1322"/>
              <a:gd name="T11" fmla="*/ 844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2" h="845">
                <a:moveTo>
                  <a:pt x="1321" y="844"/>
                </a:moveTo>
                <a:lnTo>
                  <a:pt x="0" y="844"/>
                </a:lnTo>
                <a:lnTo>
                  <a:pt x="0" y="0"/>
                </a:lnTo>
                <a:lnTo>
                  <a:pt x="1321" y="0"/>
                </a:lnTo>
                <a:lnTo>
                  <a:pt x="1128" y="422"/>
                </a:lnTo>
                <a:lnTo>
                  <a:pt x="1321" y="844"/>
                </a:ln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ED608E2-B87B-8749-94D1-0D1B0120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048" y="8840995"/>
            <a:ext cx="728584" cy="375284"/>
          </a:xfrm>
          <a:custGeom>
            <a:avLst/>
            <a:gdLst>
              <a:gd name="connsiteX0" fmla="*/ 364291 w 728584"/>
              <a:gd name="connsiteY0" fmla="*/ 174883 h 375284"/>
              <a:gd name="connsiteX1" fmla="*/ 719227 w 728584"/>
              <a:gd name="connsiteY1" fmla="*/ 320516 h 375284"/>
              <a:gd name="connsiteX2" fmla="*/ 719227 w 728584"/>
              <a:gd name="connsiteY2" fmla="*/ 366571 h 375284"/>
              <a:gd name="connsiteX3" fmla="*/ 696771 w 728584"/>
              <a:gd name="connsiteY3" fmla="*/ 375284 h 375284"/>
              <a:gd name="connsiteX4" fmla="*/ 674314 w 728584"/>
              <a:gd name="connsiteY4" fmla="*/ 366571 h 375284"/>
              <a:gd name="connsiteX5" fmla="*/ 54269 w 728584"/>
              <a:gd name="connsiteY5" fmla="*/ 366571 h 375284"/>
              <a:gd name="connsiteX6" fmla="*/ 9356 w 728584"/>
              <a:gd name="connsiteY6" fmla="*/ 366571 h 375284"/>
              <a:gd name="connsiteX7" fmla="*/ 9356 w 728584"/>
              <a:gd name="connsiteY7" fmla="*/ 320516 h 375284"/>
              <a:gd name="connsiteX8" fmla="*/ 364291 w 728584"/>
              <a:gd name="connsiteY8" fmla="*/ 174883 h 375284"/>
              <a:gd name="connsiteX9" fmla="*/ 519333 w 728584"/>
              <a:gd name="connsiteY9" fmla="*/ 0 h 375284"/>
              <a:gd name="connsiteX10" fmla="*/ 566939 w 728584"/>
              <a:gd name="connsiteY10" fmla="*/ 48827 h 375284"/>
              <a:gd name="connsiteX11" fmla="*/ 519333 w 728584"/>
              <a:gd name="connsiteY11" fmla="*/ 97653 h 375284"/>
              <a:gd name="connsiteX12" fmla="*/ 469285 w 728584"/>
              <a:gd name="connsiteY12" fmla="*/ 48827 h 375284"/>
              <a:gd name="connsiteX13" fmla="*/ 519333 w 728584"/>
              <a:gd name="connsiteY13" fmla="*/ 0 h 375284"/>
              <a:gd name="connsiteX14" fmla="*/ 202872 w 728584"/>
              <a:gd name="connsiteY14" fmla="*/ 0 h 375284"/>
              <a:gd name="connsiteX15" fmla="*/ 253784 w 728584"/>
              <a:gd name="connsiteY15" fmla="*/ 48827 h 375284"/>
              <a:gd name="connsiteX16" fmla="*/ 202872 w 728584"/>
              <a:gd name="connsiteY16" fmla="*/ 97653 h 375284"/>
              <a:gd name="connsiteX17" fmla="*/ 150687 w 728584"/>
              <a:gd name="connsiteY17" fmla="*/ 48827 h 375284"/>
              <a:gd name="connsiteX18" fmla="*/ 202872 w 728584"/>
              <a:gd name="connsiteY18" fmla="*/ 0 h 37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8584" h="375284">
                <a:moveTo>
                  <a:pt x="364291" y="174883"/>
                </a:moveTo>
                <a:cubicBezTo>
                  <a:pt x="492792" y="174883"/>
                  <a:pt x="621292" y="223427"/>
                  <a:pt x="719227" y="320516"/>
                </a:cubicBezTo>
                <a:cubicBezTo>
                  <a:pt x="731703" y="332963"/>
                  <a:pt x="731703" y="354123"/>
                  <a:pt x="719227" y="366571"/>
                </a:cubicBezTo>
                <a:cubicBezTo>
                  <a:pt x="714237" y="371550"/>
                  <a:pt x="705504" y="375284"/>
                  <a:pt x="696771" y="375284"/>
                </a:cubicBezTo>
                <a:cubicBezTo>
                  <a:pt x="689285" y="375284"/>
                  <a:pt x="680552" y="371550"/>
                  <a:pt x="674314" y="366571"/>
                </a:cubicBezTo>
                <a:cubicBezTo>
                  <a:pt x="503397" y="194798"/>
                  <a:pt x="225187" y="194798"/>
                  <a:pt x="54269" y="366571"/>
                </a:cubicBezTo>
                <a:cubicBezTo>
                  <a:pt x="41793" y="377773"/>
                  <a:pt x="21832" y="377773"/>
                  <a:pt x="9356" y="366571"/>
                </a:cubicBezTo>
                <a:cubicBezTo>
                  <a:pt x="-3119" y="354123"/>
                  <a:pt x="-3119" y="332963"/>
                  <a:pt x="9356" y="320516"/>
                </a:cubicBezTo>
                <a:cubicBezTo>
                  <a:pt x="107291" y="223427"/>
                  <a:pt x="235791" y="174883"/>
                  <a:pt x="364291" y="174883"/>
                </a:cubicBezTo>
                <a:close/>
                <a:moveTo>
                  <a:pt x="519333" y="0"/>
                </a:moveTo>
                <a:cubicBezTo>
                  <a:pt x="546187" y="0"/>
                  <a:pt x="566939" y="21972"/>
                  <a:pt x="566939" y="48827"/>
                </a:cubicBezTo>
                <a:cubicBezTo>
                  <a:pt x="566939" y="75681"/>
                  <a:pt x="546187" y="97653"/>
                  <a:pt x="519333" y="97653"/>
                </a:cubicBezTo>
                <a:cubicBezTo>
                  <a:pt x="491257" y="97653"/>
                  <a:pt x="469285" y="75681"/>
                  <a:pt x="469285" y="48827"/>
                </a:cubicBezTo>
                <a:cubicBezTo>
                  <a:pt x="469285" y="21972"/>
                  <a:pt x="491257" y="0"/>
                  <a:pt x="519333" y="0"/>
                </a:cubicBezTo>
                <a:close/>
                <a:moveTo>
                  <a:pt x="202872" y="0"/>
                </a:moveTo>
                <a:cubicBezTo>
                  <a:pt x="230873" y="0"/>
                  <a:pt x="253784" y="21972"/>
                  <a:pt x="253784" y="48827"/>
                </a:cubicBezTo>
                <a:cubicBezTo>
                  <a:pt x="253784" y="75681"/>
                  <a:pt x="230873" y="97653"/>
                  <a:pt x="202872" y="97653"/>
                </a:cubicBezTo>
                <a:cubicBezTo>
                  <a:pt x="173597" y="97653"/>
                  <a:pt x="150687" y="75681"/>
                  <a:pt x="150687" y="48827"/>
                </a:cubicBezTo>
                <a:cubicBezTo>
                  <a:pt x="150687" y="21972"/>
                  <a:pt x="173597" y="0"/>
                  <a:pt x="2028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96">
            <a:extLst>
              <a:ext uri="{FF2B5EF4-FFF2-40B4-BE49-F238E27FC236}">
                <a16:creationId xmlns:a16="http://schemas.microsoft.com/office/drawing/2014/main" id="{FF65A8F8-F3D9-4347-B55C-3B89C5A2B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5946156"/>
            <a:ext cx="148310" cy="4218659"/>
          </a:xfrm>
          <a:prstGeom prst="roundRect">
            <a:avLst>
              <a:gd name="adj" fmla="val 50000"/>
            </a:avLst>
          </a:pr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97">
            <a:extLst>
              <a:ext uri="{FF2B5EF4-FFF2-40B4-BE49-F238E27FC236}">
                <a16:creationId xmlns:a16="http://schemas.microsoft.com/office/drawing/2014/main" id="{D4201D4F-5885-7044-A315-BF0DB2A0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076" y="8450985"/>
            <a:ext cx="148310" cy="1713830"/>
          </a:xfrm>
          <a:prstGeom prst="roundRect">
            <a:avLst>
              <a:gd name="adj" fmla="val 50000"/>
            </a:avLst>
          </a:pr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198">
            <a:extLst>
              <a:ext uri="{FF2B5EF4-FFF2-40B4-BE49-F238E27FC236}">
                <a16:creationId xmlns:a16="http://schemas.microsoft.com/office/drawing/2014/main" id="{FD6915CF-CB70-6A4E-B4C5-8BDB04409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305" y="3435835"/>
            <a:ext cx="148310" cy="6723488"/>
          </a:xfrm>
          <a:prstGeom prst="roundRect">
            <a:avLst>
              <a:gd name="adj" fmla="val 50000"/>
            </a:avLst>
          </a:pr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99">
            <a:extLst>
              <a:ext uri="{FF2B5EF4-FFF2-40B4-BE49-F238E27FC236}">
                <a16:creationId xmlns:a16="http://schemas.microsoft.com/office/drawing/2014/main" id="{65E74A09-1EE6-6C43-AFC6-BD48224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7041" y="7198571"/>
            <a:ext cx="148314" cy="2966244"/>
          </a:xfrm>
          <a:prstGeom prst="roundRect">
            <a:avLst>
              <a:gd name="adj" fmla="val 50000"/>
            </a:avLst>
          </a:pr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00">
            <a:extLst>
              <a:ext uri="{FF2B5EF4-FFF2-40B4-BE49-F238E27FC236}">
                <a16:creationId xmlns:a16="http://schemas.microsoft.com/office/drawing/2014/main" id="{D33DBB65-F7CB-6B43-AF85-8AC08097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6270" y="4693742"/>
            <a:ext cx="148314" cy="5471073"/>
          </a:xfrm>
          <a:prstGeom prst="roundRect">
            <a:avLst>
              <a:gd name="adj" fmla="val 50000"/>
            </a:avLst>
          </a:pr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01">
            <a:extLst>
              <a:ext uri="{FF2B5EF4-FFF2-40B4-BE49-F238E27FC236}">
                <a16:creationId xmlns:a16="http://schemas.microsoft.com/office/drawing/2014/main" id="{D677B97C-13D0-064A-8838-1ADF663F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157" y="5946156"/>
            <a:ext cx="1647915" cy="1049174"/>
          </a:xfrm>
          <a:custGeom>
            <a:avLst/>
            <a:gdLst>
              <a:gd name="T0" fmla="*/ 1322 w 1323"/>
              <a:gd name="T1" fmla="*/ 843 h 844"/>
              <a:gd name="T2" fmla="*/ 0 w 1323"/>
              <a:gd name="T3" fmla="*/ 843 h 844"/>
              <a:gd name="T4" fmla="*/ 0 w 1323"/>
              <a:gd name="T5" fmla="*/ 0 h 844"/>
              <a:gd name="T6" fmla="*/ 1322 w 1323"/>
              <a:gd name="T7" fmla="*/ 0 h 844"/>
              <a:gd name="T8" fmla="*/ 1128 w 1323"/>
              <a:gd name="T9" fmla="*/ 422 h 844"/>
              <a:gd name="T10" fmla="*/ 1322 w 1323"/>
              <a:gd name="T11" fmla="*/ 843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3" h="844">
                <a:moveTo>
                  <a:pt x="1322" y="843"/>
                </a:moveTo>
                <a:lnTo>
                  <a:pt x="0" y="843"/>
                </a:lnTo>
                <a:lnTo>
                  <a:pt x="0" y="0"/>
                </a:lnTo>
                <a:lnTo>
                  <a:pt x="1322" y="0"/>
                </a:lnTo>
                <a:lnTo>
                  <a:pt x="1128" y="422"/>
                </a:lnTo>
                <a:lnTo>
                  <a:pt x="1322" y="843"/>
                </a:ln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2A92506-377A-0646-B2BE-A65EB7E7D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698" y="6336164"/>
            <a:ext cx="729328" cy="306342"/>
          </a:xfrm>
          <a:custGeom>
            <a:avLst/>
            <a:gdLst>
              <a:gd name="connsiteX0" fmla="*/ 31221 w 729328"/>
              <a:gd name="connsiteY0" fmla="*/ 241692 h 306342"/>
              <a:gd name="connsiteX1" fmla="*/ 698107 w 729328"/>
              <a:gd name="connsiteY1" fmla="*/ 241692 h 306342"/>
              <a:gd name="connsiteX2" fmla="*/ 729328 w 729328"/>
              <a:gd name="connsiteY2" fmla="*/ 274651 h 306342"/>
              <a:gd name="connsiteX3" fmla="*/ 698107 w 729328"/>
              <a:gd name="connsiteY3" fmla="*/ 306342 h 306342"/>
              <a:gd name="connsiteX4" fmla="*/ 31221 w 729328"/>
              <a:gd name="connsiteY4" fmla="*/ 306342 h 306342"/>
              <a:gd name="connsiteX5" fmla="*/ 0 w 729328"/>
              <a:gd name="connsiteY5" fmla="*/ 274651 h 306342"/>
              <a:gd name="connsiteX6" fmla="*/ 31221 w 729328"/>
              <a:gd name="connsiteY6" fmla="*/ 241692 h 306342"/>
              <a:gd name="connsiteX7" fmla="*/ 521233 w 729328"/>
              <a:gd name="connsiteY7" fmla="*/ 0 h 306342"/>
              <a:gd name="connsiteX8" fmla="*/ 570059 w 729328"/>
              <a:gd name="connsiteY8" fmla="*/ 47606 h 306342"/>
              <a:gd name="connsiteX9" fmla="*/ 521233 w 729328"/>
              <a:gd name="connsiteY9" fmla="*/ 97653 h 306342"/>
              <a:gd name="connsiteX10" fmla="*/ 472406 w 729328"/>
              <a:gd name="connsiteY10" fmla="*/ 47606 h 306342"/>
              <a:gd name="connsiteX11" fmla="*/ 521233 w 729328"/>
              <a:gd name="connsiteY11" fmla="*/ 0 h 306342"/>
              <a:gd name="connsiteX12" fmla="*/ 208130 w 729328"/>
              <a:gd name="connsiteY12" fmla="*/ 0 h 306342"/>
              <a:gd name="connsiteX13" fmla="*/ 256956 w 729328"/>
              <a:gd name="connsiteY13" fmla="*/ 47606 h 306342"/>
              <a:gd name="connsiteX14" fmla="*/ 208130 w 729328"/>
              <a:gd name="connsiteY14" fmla="*/ 97653 h 306342"/>
              <a:gd name="connsiteX15" fmla="*/ 159303 w 729328"/>
              <a:gd name="connsiteY15" fmla="*/ 47606 h 306342"/>
              <a:gd name="connsiteX16" fmla="*/ 208130 w 729328"/>
              <a:gd name="connsiteY16" fmla="*/ 0 h 30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9328" h="306342">
                <a:moveTo>
                  <a:pt x="31221" y="241692"/>
                </a:moveTo>
                <a:lnTo>
                  <a:pt x="698107" y="241692"/>
                </a:lnTo>
                <a:cubicBezTo>
                  <a:pt x="714342" y="241692"/>
                  <a:pt x="729328" y="256904"/>
                  <a:pt x="729328" y="274651"/>
                </a:cubicBezTo>
                <a:cubicBezTo>
                  <a:pt x="729328" y="292398"/>
                  <a:pt x="714342" y="306342"/>
                  <a:pt x="698107" y="306342"/>
                </a:cubicBezTo>
                <a:lnTo>
                  <a:pt x="31221" y="306342"/>
                </a:lnTo>
                <a:cubicBezTo>
                  <a:pt x="13737" y="306342"/>
                  <a:pt x="0" y="292398"/>
                  <a:pt x="0" y="274651"/>
                </a:cubicBezTo>
                <a:cubicBezTo>
                  <a:pt x="0" y="256904"/>
                  <a:pt x="13737" y="241692"/>
                  <a:pt x="31221" y="241692"/>
                </a:cubicBezTo>
                <a:close/>
                <a:moveTo>
                  <a:pt x="521233" y="0"/>
                </a:moveTo>
                <a:cubicBezTo>
                  <a:pt x="548087" y="0"/>
                  <a:pt x="570059" y="20751"/>
                  <a:pt x="570059" y="47606"/>
                </a:cubicBezTo>
                <a:cubicBezTo>
                  <a:pt x="570059" y="75681"/>
                  <a:pt x="548087" y="97653"/>
                  <a:pt x="521233" y="97653"/>
                </a:cubicBezTo>
                <a:cubicBezTo>
                  <a:pt x="494378" y="97653"/>
                  <a:pt x="472406" y="75681"/>
                  <a:pt x="472406" y="47606"/>
                </a:cubicBezTo>
                <a:cubicBezTo>
                  <a:pt x="472406" y="20751"/>
                  <a:pt x="494378" y="0"/>
                  <a:pt x="521233" y="0"/>
                </a:cubicBezTo>
                <a:close/>
                <a:moveTo>
                  <a:pt x="208130" y="0"/>
                </a:moveTo>
                <a:cubicBezTo>
                  <a:pt x="234984" y="0"/>
                  <a:pt x="256956" y="20751"/>
                  <a:pt x="256956" y="47606"/>
                </a:cubicBezTo>
                <a:cubicBezTo>
                  <a:pt x="256956" y="75681"/>
                  <a:pt x="234984" y="97653"/>
                  <a:pt x="208130" y="97653"/>
                </a:cubicBezTo>
                <a:cubicBezTo>
                  <a:pt x="181275" y="97653"/>
                  <a:pt x="159303" y="75681"/>
                  <a:pt x="159303" y="47606"/>
                </a:cubicBezTo>
                <a:cubicBezTo>
                  <a:pt x="159303" y="20751"/>
                  <a:pt x="181275" y="0"/>
                  <a:pt x="2081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05">
            <a:extLst>
              <a:ext uri="{FF2B5EF4-FFF2-40B4-BE49-F238E27FC236}">
                <a16:creationId xmlns:a16="http://schemas.microsoft.com/office/drawing/2014/main" id="{8B817C50-49F3-1941-BE3A-348FEC9E9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582" y="4693742"/>
            <a:ext cx="1647915" cy="1054665"/>
          </a:xfrm>
          <a:custGeom>
            <a:avLst/>
            <a:gdLst>
              <a:gd name="T0" fmla="*/ 1321 w 1322"/>
              <a:gd name="T1" fmla="*/ 844 h 845"/>
              <a:gd name="T2" fmla="*/ 0 w 1322"/>
              <a:gd name="T3" fmla="*/ 844 h 845"/>
              <a:gd name="T4" fmla="*/ 0 w 1322"/>
              <a:gd name="T5" fmla="*/ 0 h 845"/>
              <a:gd name="T6" fmla="*/ 1321 w 1322"/>
              <a:gd name="T7" fmla="*/ 0 h 845"/>
              <a:gd name="T8" fmla="*/ 1127 w 1322"/>
              <a:gd name="T9" fmla="*/ 422 h 845"/>
              <a:gd name="T10" fmla="*/ 1321 w 1322"/>
              <a:gd name="T11" fmla="*/ 844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2" h="845">
                <a:moveTo>
                  <a:pt x="1321" y="844"/>
                </a:moveTo>
                <a:lnTo>
                  <a:pt x="0" y="844"/>
                </a:lnTo>
                <a:lnTo>
                  <a:pt x="0" y="0"/>
                </a:lnTo>
                <a:lnTo>
                  <a:pt x="1321" y="0"/>
                </a:lnTo>
                <a:lnTo>
                  <a:pt x="1127" y="422"/>
                </a:lnTo>
                <a:lnTo>
                  <a:pt x="1321" y="844"/>
                </a:ln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79A12D7-4B1D-9D41-AABB-2009B196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6422" y="5078255"/>
            <a:ext cx="416250" cy="377768"/>
          </a:xfrm>
          <a:custGeom>
            <a:avLst/>
            <a:gdLst>
              <a:gd name="connsiteX0" fmla="*/ 61628 w 416250"/>
              <a:gd name="connsiteY0" fmla="*/ 194765 h 377768"/>
              <a:gd name="connsiteX1" fmla="*/ 97782 w 416250"/>
              <a:gd name="connsiteY1" fmla="*/ 221087 h 377768"/>
              <a:gd name="connsiteX2" fmla="*/ 207486 w 416250"/>
              <a:gd name="connsiteY2" fmla="*/ 315096 h 377768"/>
              <a:gd name="connsiteX3" fmla="*/ 317192 w 416250"/>
              <a:gd name="connsiteY3" fmla="*/ 221087 h 377768"/>
              <a:gd name="connsiteX4" fmla="*/ 354590 w 416250"/>
              <a:gd name="connsiteY4" fmla="*/ 194765 h 377768"/>
              <a:gd name="connsiteX5" fmla="*/ 379524 w 416250"/>
              <a:gd name="connsiteY5" fmla="*/ 231115 h 377768"/>
              <a:gd name="connsiteX6" fmla="*/ 207486 w 416250"/>
              <a:gd name="connsiteY6" fmla="*/ 377768 h 377768"/>
              <a:gd name="connsiteX7" fmla="*/ 35450 w 416250"/>
              <a:gd name="connsiteY7" fmla="*/ 231115 h 377768"/>
              <a:gd name="connsiteX8" fmla="*/ 61628 w 416250"/>
              <a:gd name="connsiteY8" fmla="*/ 194765 h 377768"/>
              <a:gd name="connsiteX9" fmla="*/ 367424 w 416250"/>
              <a:gd name="connsiteY9" fmla="*/ 0 h 377768"/>
              <a:gd name="connsiteX10" fmla="*/ 416250 w 416250"/>
              <a:gd name="connsiteY10" fmla="*/ 48826 h 377768"/>
              <a:gd name="connsiteX11" fmla="*/ 367424 w 416250"/>
              <a:gd name="connsiteY11" fmla="*/ 97653 h 377768"/>
              <a:gd name="connsiteX12" fmla="*/ 318598 w 416250"/>
              <a:gd name="connsiteY12" fmla="*/ 48826 h 377768"/>
              <a:gd name="connsiteX13" fmla="*/ 367424 w 416250"/>
              <a:gd name="connsiteY13" fmla="*/ 0 h 377768"/>
              <a:gd name="connsiteX14" fmla="*/ 48826 w 416250"/>
              <a:gd name="connsiteY14" fmla="*/ 0 h 377768"/>
              <a:gd name="connsiteX15" fmla="*/ 97654 w 416250"/>
              <a:gd name="connsiteY15" fmla="*/ 48826 h 377768"/>
              <a:gd name="connsiteX16" fmla="*/ 48826 w 416250"/>
              <a:gd name="connsiteY16" fmla="*/ 97653 h 377768"/>
              <a:gd name="connsiteX17" fmla="*/ 0 w 416250"/>
              <a:gd name="connsiteY17" fmla="*/ 48826 h 377768"/>
              <a:gd name="connsiteX18" fmla="*/ 48826 w 416250"/>
              <a:gd name="connsiteY18" fmla="*/ 0 h 37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250" h="377768">
                <a:moveTo>
                  <a:pt x="61628" y="194765"/>
                </a:moveTo>
                <a:cubicBezTo>
                  <a:pt x="77836" y="192258"/>
                  <a:pt x="95288" y="203539"/>
                  <a:pt x="97782" y="221087"/>
                </a:cubicBezTo>
                <a:cubicBezTo>
                  <a:pt x="106508" y="274985"/>
                  <a:pt x="152634" y="315096"/>
                  <a:pt x="207486" y="315096"/>
                </a:cubicBezTo>
                <a:cubicBezTo>
                  <a:pt x="262338" y="315096"/>
                  <a:pt x="309712" y="274985"/>
                  <a:pt x="317192" y="221087"/>
                </a:cubicBezTo>
                <a:cubicBezTo>
                  <a:pt x="320932" y="203539"/>
                  <a:pt x="337138" y="192258"/>
                  <a:pt x="354590" y="194765"/>
                </a:cubicBezTo>
                <a:cubicBezTo>
                  <a:pt x="370796" y="197272"/>
                  <a:pt x="383264" y="213567"/>
                  <a:pt x="379524" y="231115"/>
                </a:cubicBezTo>
                <a:cubicBezTo>
                  <a:pt x="367056" y="316349"/>
                  <a:pt x="293504" y="377768"/>
                  <a:pt x="207486" y="377768"/>
                </a:cubicBezTo>
                <a:cubicBezTo>
                  <a:pt x="121468" y="377768"/>
                  <a:pt x="49162" y="316349"/>
                  <a:pt x="35450" y="231115"/>
                </a:cubicBezTo>
                <a:cubicBezTo>
                  <a:pt x="32956" y="213567"/>
                  <a:pt x="44176" y="197272"/>
                  <a:pt x="61628" y="194765"/>
                </a:cubicBezTo>
                <a:close/>
                <a:moveTo>
                  <a:pt x="367424" y="0"/>
                </a:moveTo>
                <a:cubicBezTo>
                  <a:pt x="394278" y="0"/>
                  <a:pt x="416250" y="21972"/>
                  <a:pt x="416250" y="48826"/>
                </a:cubicBezTo>
                <a:cubicBezTo>
                  <a:pt x="416250" y="75681"/>
                  <a:pt x="394278" y="97653"/>
                  <a:pt x="367424" y="97653"/>
                </a:cubicBezTo>
                <a:cubicBezTo>
                  <a:pt x="340570" y="97653"/>
                  <a:pt x="318598" y="75681"/>
                  <a:pt x="318598" y="48826"/>
                </a:cubicBezTo>
                <a:cubicBezTo>
                  <a:pt x="318598" y="21972"/>
                  <a:pt x="340570" y="0"/>
                  <a:pt x="367424" y="0"/>
                </a:cubicBezTo>
                <a:close/>
                <a:moveTo>
                  <a:pt x="48826" y="0"/>
                </a:moveTo>
                <a:cubicBezTo>
                  <a:pt x="75682" y="0"/>
                  <a:pt x="97654" y="21972"/>
                  <a:pt x="97654" y="48826"/>
                </a:cubicBezTo>
                <a:cubicBezTo>
                  <a:pt x="97654" y="75681"/>
                  <a:pt x="75682" y="97653"/>
                  <a:pt x="48826" y="97653"/>
                </a:cubicBezTo>
                <a:cubicBezTo>
                  <a:pt x="21972" y="97653"/>
                  <a:pt x="0" y="75681"/>
                  <a:pt x="0" y="48826"/>
                </a:cubicBezTo>
                <a:cubicBezTo>
                  <a:pt x="0" y="21972"/>
                  <a:pt x="21972" y="0"/>
                  <a:pt x="488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209">
            <a:extLst>
              <a:ext uri="{FF2B5EF4-FFF2-40B4-BE49-F238E27FC236}">
                <a16:creationId xmlns:a16="http://schemas.microsoft.com/office/drawing/2014/main" id="{5077E431-5F6A-2146-B8B8-29DF9BEC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615" y="3435835"/>
            <a:ext cx="1647915" cy="1054665"/>
          </a:xfrm>
          <a:custGeom>
            <a:avLst/>
            <a:gdLst>
              <a:gd name="T0" fmla="*/ 1321 w 1322"/>
              <a:gd name="T1" fmla="*/ 845 h 846"/>
              <a:gd name="T2" fmla="*/ 0 w 1322"/>
              <a:gd name="T3" fmla="*/ 845 h 846"/>
              <a:gd name="T4" fmla="*/ 0 w 1322"/>
              <a:gd name="T5" fmla="*/ 0 h 846"/>
              <a:gd name="T6" fmla="*/ 1321 w 1322"/>
              <a:gd name="T7" fmla="*/ 0 h 846"/>
              <a:gd name="T8" fmla="*/ 1129 w 1322"/>
              <a:gd name="T9" fmla="*/ 423 h 846"/>
              <a:gd name="T10" fmla="*/ 1321 w 1322"/>
              <a:gd name="T11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2" h="846">
                <a:moveTo>
                  <a:pt x="1321" y="845"/>
                </a:moveTo>
                <a:lnTo>
                  <a:pt x="0" y="845"/>
                </a:lnTo>
                <a:lnTo>
                  <a:pt x="0" y="0"/>
                </a:lnTo>
                <a:lnTo>
                  <a:pt x="1321" y="0"/>
                </a:lnTo>
                <a:lnTo>
                  <a:pt x="1129" y="423"/>
                </a:lnTo>
                <a:lnTo>
                  <a:pt x="1321" y="845"/>
                </a:ln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DD45B51-C6D8-4D42-947D-4A4F66976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781" y="3825842"/>
            <a:ext cx="728596" cy="377781"/>
          </a:xfrm>
          <a:custGeom>
            <a:avLst/>
            <a:gdLst>
              <a:gd name="connsiteX0" fmla="*/ 32226 w 728596"/>
              <a:gd name="connsiteY0" fmla="*/ 178874 h 377781"/>
              <a:gd name="connsiteX1" fmla="*/ 54177 w 728596"/>
              <a:gd name="connsiteY1" fmla="*/ 188169 h 377781"/>
              <a:gd name="connsiteX2" fmla="*/ 674418 w 728596"/>
              <a:gd name="connsiteY2" fmla="*/ 188169 h 377781"/>
              <a:gd name="connsiteX3" fmla="*/ 719255 w 728596"/>
              <a:gd name="connsiteY3" fmla="*/ 188169 h 377781"/>
              <a:gd name="connsiteX4" fmla="*/ 719255 w 728596"/>
              <a:gd name="connsiteY4" fmla="*/ 232784 h 377781"/>
              <a:gd name="connsiteX5" fmla="*/ 364298 w 728596"/>
              <a:gd name="connsiteY5" fmla="*/ 377781 h 377781"/>
              <a:gd name="connsiteX6" fmla="*/ 9341 w 728596"/>
              <a:gd name="connsiteY6" fmla="*/ 232784 h 377781"/>
              <a:gd name="connsiteX7" fmla="*/ 9341 w 728596"/>
              <a:gd name="connsiteY7" fmla="*/ 188169 h 377781"/>
              <a:gd name="connsiteX8" fmla="*/ 32226 w 728596"/>
              <a:gd name="connsiteY8" fmla="*/ 178874 h 377781"/>
              <a:gd name="connsiteX9" fmla="*/ 523608 w 728596"/>
              <a:gd name="connsiteY9" fmla="*/ 0 h 377781"/>
              <a:gd name="connsiteX10" fmla="*/ 572434 w 728596"/>
              <a:gd name="connsiteY10" fmla="*/ 48827 h 377781"/>
              <a:gd name="connsiteX11" fmla="*/ 523608 w 728596"/>
              <a:gd name="connsiteY11" fmla="*/ 97653 h 377781"/>
              <a:gd name="connsiteX12" fmla="*/ 474781 w 728596"/>
              <a:gd name="connsiteY12" fmla="*/ 48827 h 377781"/>
              <a:gd name="connsiteX13" fmla="*/ 523608 w 728596"/>
              <a:gd name="connsiteY13" fmla="*/ 0 h 377781"/>
              <a:gd name="connsiteX14" fmla="*/ 205010 w 728596"/>
              <a:gd name="connsiteY14" fmla="*/ 0 h 377781"/>
              <a:gd name="connsiteX15" fmla="*/ 253836 w 728596"/>
              <a:gd name="connsiteY15" fmla="*/ 48827 h 377781"/>
              <a:gd name="connsiteX16" fmla="*/ 205010 w 728596"/>
              <a:gd name="connsiteY16" fmla="*/ 97653 h 377781"/>
              <a:gd name="connsiteX17" fmla="*/ 156183 w 728596"/>
              <a:gd name="connsiteY17" fmla="*/ 48827 h 377781"/>
              <a:gd name="connsiteX18" fmla="*/ 205010 w 728596"/>
              <a:gd name="connsiteY18" fmla="*/ 0 h 37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8596" h="377781">
                <a:moveTo>
                  <a:pt x="32226" y="178874"/>
                </a:moveTo>
                <a:cubicBezTo>
                  <a:pt x="40166" y="178874"/>
                  <a:pt x="47950" y="181973"/>
                  <a:pt x="54177" y="188169"/>
                </a:cubicBezTo>
                <a:cubicBezTo>
                  <a:pt x="224806" y="357952"/>
                  <a:pt x="503790" y="357952"/>
                  <a:pt x="674418" y="188169"/>
                </a:cubicBezTo>
                <a:cubicBezTo>
                  <a:pt x="686873" y="175776"/>
                  <a:pt x="705555" y="175776"/>
                  <a:pt x="719255" y="188169"/>
                </a:cubicBezTo>
                <a:cubicBezTo>
                  <a:pt x="731710" y="200562"/>
                  <a:pt x="731710" y="220391"/>
                  <a:pt x="719255" y="232784"/>
                </a:cubicBezTo>
                <a:cubicBezTo>
                  <a:pt x="620863" y="329448"/>
                  <a:pt x="492581" y="377781"/>
                  <a:pt x="364298" y="377781"/>
                </a:cubicBezTo>
                <a:cubicBezTo>
                  <a:pt x="236015" y="377781"/>
                  <a:pt x="107732" y="329448"/>
                  <a:pt x="9341" y="232784"/>
                </a:cubicBezTo>
                <a:cubicBezTo>
                  <a:pt x="-3114" y="220391"/>
                  <a:pt x="-3114" y="200562"/>
                  <a:pt x="9341" y="188169"/>
                </a:cubicBezTo>
                <a:cubicBezTo>
                  <a:pt x="16191" y="181973"/>
                  <a:pt x="24287" y="178874"/>
                  <a:pt x="32226" y="178874"/>
                </a:cubicBezTo>
                <a:close/>
                <a:moveTo>
                  <a:pt x="523608" y="0"/>
                </a:moveTo>
                <a:cubicBezTo>
                  <a:pt x="550462" y="0"/>
                  <a:pt x="572434" y="21972"/>
                  <a:pt x="572434" y="48827"/>
                </a:cubicBezTo>
                <a:cubicBezTo>
                  <a:pt x="572434" y="75681"/>
                  <a:pt x="550462" y="97653"/>
                  <a:pt x="523608" y="97653"/>
                </a:cubicBezTo>
                <a:cubicBezTo>
                  <a:pt x="496753" y="97653"/>
                  <a:pt x="474781" y="75681"/>
                  <a:pt x="474781" y="48827"/>
                </a:cubicBezTo>
                <a:cubicBezTo>
                  <a:pt x="474781" y="21972"/>
                  <a:pt x="496753" y="0"/>
                  <a:pt x="523608" y="0"/>
                </a:cubicBezTo>
                <a:close/>
                <a:moveTo>
                  <a:pt x="205010" y="0"/>
                </a:moveTo>
                <a:cubicBezTo>
                  <a:pt x="231864" y="0"/>
                  <a:pt x="253836" y="21972"/>
                  <a:pt x="253836" y="48827"/>
                </a:cubicBezTo>
                <a:cubicBezTo>
                  <a:pt x="253836" y="75681"/>
                  <a:pt x="231864" y="97653"/>
                  <a:pt x="205010" y="97653"/>
                </a:cubicBezTo>
                <a:cubicBezTo>
                  <a:pt x="178155" y="97653"/>
                  <a:pt x="156183" y="75681"/>
                  <a:pt x="156183" y="48827"/>
                </a:cubicBezTo>
                <a:cubicBezTo>
                  <a:pt x="156183" y="21972"/>
                  <a:pt x="178155" y="0"/>
                  <a:pt x="20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71661-5ABA-114B-95FC-F233DE4A63A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54A16-52A0-9745-8B4A-A0380D57D90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37B91-A8DA-E24C-A608-02C928517580}"/>
              </a:ext>
            </a:extLst>
          </p:cNvPr>
          <p:cNvSpPr txBox="1"/>
          <p:nvPr/>
        </p:nvSpPr>
        <p:spPr>
          <a:xfrm>
            <a:off x="1408090" y="11595654"/>
            <a:ext cx="33114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89687-A627-3F49-8732-9814B85E70C8}"/>
              </a:ext>
            </a:extLst>
          </p:cNvPr>
          <p:cNvSpPr txBox="1"/>
          <p:nvPr/>
        </p:nvSpPr>
        <p:spPr>
          <a:xfrm>
            <a:off x="1408090" y="12253984"/>
            <a:ext cx="33114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60%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DE98C-7420-0842-B69D-27159BE06817}"/>
              </a:ext>
            </a:extLst>
          </p:cNvPr>
          <p:cNvSpPr txBox="1"/>
          <p:nvPr/>
        </p:nvSpPr>
        <p:spPr>
          <a:xfrm>
            <a:off x="5967564" y="11595654"/>
            <a:ext cx="33114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C49E1-D22C-6F4D-8CC0-259D3969CB64}"/>
              </a:ext>
            </a:extLst>
          </p:cNvPr>
          <p:cNvSpPr txBox="1"/>
          <p:nvPr/>
        </p:nvSpPr>
        <p:spPr>
          <a:xfrm>
            <a:off x="5967564" y="12253984"/>
            <a:ext cx="33114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20%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8B09B-3993-224A-97C5-6A5343CD5409}"/>
              </a:ext>
            </a:extLst>
          </p:cNvPr>
          <p:cNvSpPr txBox="1"/>
          <p:nvPr/>
        </p:nvSpPr>
        <p:spPr>
          <a:xfrm>
            <a:off x="10533548" y="11595654"/>
            <a:ext cx="33114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404B2-EF1A-2B44-A5CD-02B4AE59E7CA}"/>
              </a:ext>
            </a:extLst>
          </p:cNvPr>
          <p:cNvSpPr txBox="1"/>
          <p:nvPr/>
        </p:nvSpPr>
        <p:spPr>
          <a:xfrm>
            <a:off x="10533548" y="12253984"/>
            <a:ext cx="33114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100%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BC0767-329D-9740-AF52-107F400E719B}"/>
              </a:ext>
            </a:extLst>
          </p:cNvPr>
          <p:cNvSpPr txBox="1"/>
          <p:nvPr/>
        </p:nvSpPr>
        <p:spPr>
          <a:xfrm>
            <a:off x="15095413" y="11595654"/>
            <a:ext cx="33114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70EB8-D614-9B49-98E3-12C4827A6DED}"/>
              </a:ext>
            </a:extLst>
          </p:cNvPr>
          <p:cNvSpPr txBox="1"/>
          <p:nvPr/>
        </p:nvSpPr>
        <p:spPr>
          <a:xfrm>
            <a:off x="15095413" y="12253984"/>
            <a:ext cx="33114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40% 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FEFA8-42FB-F045-B97B-37C42845B7C3}"/>
              </a:ext>
            </a:extLst>
          </p:cNvPr>
          <p:cNvSpPr txBox="1"/>
          <p:nvPr/>
        </p:nvSpPr>
        <p:spPr>
          <a:xfrm>
            <a:off x="19650277" y="11595654"/>
            <a:ext cx="33114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9AA34-1FB9-6946-9836-DC6610066491}"/>
              </a:ext>
            </a:extLst>
          </p:cNvPr>
          <p:cNvSpPr txBox="1"/>
          <p:nvPr/>
        </p:nvSpPr>
        <p:spPr>
          <a:xfrm>
            <a:off x="19650277" y="12253984"/>
            <a:ext cx="33114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80% Performance</a:t>
            </a:r>
          </a:p>
        </p:txBody>
      </p:sp>
    </p:spTree>
    <p:extLst>
      <p:ext uri="{BB962C8B-B14F-4D97-AF65-F5344CB8AC3E}">
        <p14:creationId xmlns:p14="http://schemas.microsoft.com/office/powerpoint/2010/main" val="167497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7377F407-E977-C545-89E3-60597426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005" y="10357072"/>
            <a:ext cx="5262339" cy="1867636"/>
          </a:xfrm>
          <a:prstGeom prst="roundRect">
            <a:avLst>
              <a:gd name="adj" fmla="val 50000"/>
            </a:avLst>
          </a:pr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6F3C94E-48D5-2A47-8530-25A96F23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02" y="8242249"/>
            <a:ext cx="5262339" cy="1867636"/>
          </a:xfrm>
          <a:prstGeom prst="roundRect">
            <a:avLst>
              <a:gd name="adj" fmla="val 50000"/>
            </a:avLst>
          </a:pr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B5FD3B2D-D634-7B49-AB99-604504AF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005" y="6132919"/>
            <a:ext cx="5262339" cy="1867636"/>
          </a:xfrm>
          <a:prstGeom prst="roundRect">
            <a:avLst>
              <a:gd name="adj" fmla="val 50000"/>
            </a:avLst>
          </a:pr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F05D8BEA-B4A1-9B42-A2EE-F071100D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02" y="4023590"/>
            <a:ext cx="5262339" cy="1867636"/>
          </a:xfrm>
          <a:prstGeom prst="roundRect">
            <a:avLst>
              <a:gd name="adj" fmla="val 50000"/>
            </a:avLst>
          </a:pr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85">
            <a:extLst>
              <a:ext uri="{FF2B5EF4-FFF2-40B4-BE49-F238E27FC236}">
                <a16:creationId xmlns:a16="http://schemas.microsoft.com/office/drawing/2014/main" id="{F079FF47-8905-764D-8A76-7929B1D9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004" y="8242249"/>
            <a:ext cx="1867636" cy="1867636"/>
          </a:xfrm>
          <a:custGeom>
            <a:avLst/>
            <a:gdLst>
              <a:gd name="T0" fmla="*/ 1499 w 1500"/>
              <a:gd name="T1" fmla="*/ 751 h 1501"/>
              <a:gd name="T2" fmla="*/ 1499 w 1500"/>
              <a:gd name="T3" fmla="*/ 751 h 1501"/>
              <a:gd name="T4" fmla="*/ 750 w 1500"/>
              <a:gd name="T5" fmla="*/ 1500 h 1501"/>
              <a:gd name="T6" fmla="*/ 750 w 1500"/>
              <a:gd name="T7" fmla="*/ 1500 h 1501"/>
              <a:gd name="T8" fmla="*/ 0 w 1500"/>
              <a:gd name="T9" fmla="*/ 751 h 1501"/>
              <a:gd name="T10" fmla="*/ 0 w 1500"/>
              <a:gd name="T11" fmla="*/ 751 h 1501"/>
              <a:gd name="T12" fmla="*/ 750 w 1500"/>
              <a:gd name="T13" fmla="*/ 0 h 1501"/>
              <a:gd name="T14" fmla="*/ 750 w 1500"/>
              <a:gd name="T15" fmla="*/ 0 h 1501"/>
              <a:gd name="T16" fmla="*/ 1499 w 1500"/>
              <a:gd name="T17" fmla="*/ 751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0" h="1501">
                <a:moveTo>
                  <a:pt x="1499" y="751"/>
                </a:moveTo>
                <a:lnTo>
                  <a:pt x="1499" y="751"/>
                </a:lnTo>
                <a:cubicBezTo>
                  <a:pt x="1499" y="1165"/>
                  <a:pt x="1163" y="1500"/>
                  <a:pt x="750" y="1500"/>
                </a:cubicBezTo>
                <a:lnTo>
                  <a:pt x="750" y="1500"/>
                </a:lnTo>
                <a:cubicBezTo>
                  <a:pt x="336" y="1500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0" y="0"/>
                </a:cubicBezTo>
                <a:lnTo>
                  <a:pt x="750" y="0"/>
                </a:lnTo>
                <a:cubicBezTo>
                  <a:pt x="1163" y="0"/>
                  <a:pt x="1499" y="336"/>
                  <a:pt x="1499" y="751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8C02183-3AE7-8144-9DEF-A84B9E9A6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069" y="8956344"/>
            <a:ext cx="1174265" cy="498615"/>
          </a:xfrm>
          <a:custGeom>
            <a:avLst/>
            <a:gdLst>
              <a:gd name="connsiteX0" fmla="*/ 51164 w 1174265"/>
              <a:gd name="connsiteY0" fmla="*/ 395502 h 498615"/>
              <a:gd name="connsiteX1" fmla="*/ 1124349 w 1174265"/>
              <a:gd name="connsiteY1" fmla="*/ 395502 h 498615"/>
              <a:gd name="connsiteX2" fmla="*/ 1174265 w 1174265"/>
              <a:gd name="connsiteY2" fmla="*/ 447058 h 498615"/>
              <a:gd name="connsiteX3" fmla="*/ 1124349 w 1174265"/>
              <a:gd name="connsiteY3" fmla="*/ 498615 h 498615"/>
              <a:gd name="connsiteX4" fmla="*/ 51164 w 1174265"/>
              <a:gd name="connsiteY4" fmla="*/ 498615 h 498615"/>
              <a:gd name="connsiteX5" fmla="*/ 0 w 1174265"/>
              <a:gd name="connsiteY5" fmla="*/ 447058 h 498615"/>
              <a:gd name="connsiteX6" fmla="*/ 51164 w 1174265"/>
              <a:gd name="connsiteY6" fmla="*/ 395502 h 498615"/>
              <a:gd name="connsiteX7" fmla="*/ 839808 w 1174265"/>
              <a:gd name="connsiteY7" fmla="*/ 0 h 498615"/>
              <a:gd name="connsiteX8" fmla="*/ 921574 w 1174265"/>
              <a:gd name="connsiteY8" fmla="*/ 79650 h 498615"/>
              <a:gd name="connsiteX9" fmla="*/ 839808 w 1174265"/>
              <a:gd name="connsiteY9" fmla="*/ 158076 h 498615"/>
              <a:gd name="connsiteX10" fmla="*/ 758041 w 1174265"/>
              <a:gd name="connsiteY10" fmla="*/ 79650 h 498615"/>
              <a:gd name="connsiteX11" fmla="*/ 839808 w 1174265"/>
              <a:gd name="connsiteY11" fmla="*/ 0 h 498615"/>
              <a:gd name="connsiteX12" fmla="*/ 334448 w 1174265"/>
              <a:gd name="connsiteY12" fmla="*/ 0 h 498615"/>
              <a:gd name="connsiteX13" fmla="*/ 416214 w 1174265"/>
              <a:gd name="connsiteY13" fmla="*/ 79650 h 498615"/>
              <a:gd name="connsiteX14" fmla="*/ 334448 w 1174265"/>
              <a:gd name="connsiteY14" fmla="*/ 158076 h 498615"/>
              <a:gd name="connsiteX15" fmla="*/ 252681 w 1174265"/>
              <a:gd name="connsiteY15" fmla="*/ 79650 h 498615"/>
              <a:gd name="connsiteX16" fmla="*/ 334448 w 1174265"/>
              <a:gd name="connsiteY16" fmla="*/ 0 h 4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265" h="498615">
                <a:moveTo>
                  <a:pt x="51164" y="395502"/>
                </a:moveTo>
                <a:lnTo>
                  <a:pt x="1124349" y="395502"/>
                </a:lnTo>
                <a:cubicBezTo>
                  <a:pt x="1151803" y="395502"/>
                  <a:pt x="1174265" y="418136"/>
                  <a:pt x="1174265" y="447058"/>
                </a:cubicBezTo>
                <a:cubicBezTo>
                  <a:pt x="1174265" y="474723"/>
                  <a:pt x="1151803" y="498615"/>
                  <a:pt x="1124349" y="498615"/>
                </a:cubicBezTo>
                <a:lnTo>
                  <a:pt x="51164" y="498615"/>
                </a:lnTo>
                <a:cubicBezTo>
                  <a:pt x="22462" y="498615"/>
                  <a:pt x="0" y="474723"/>
                  <a:pt x="0" y="447058"/>
                </a:cubicBezTo>
                <a:cubicBezTo>
                  <a:pt x="0" y="418136"/>
                  <a:pt x="22462" y="395502"/>
                  <a:pt x="51164" y="395502"/>
                </a:cubicBezTo>
                <a:close/>
                <a:moveTo>
                  <a:pt x="839808" y="0"/>
                </a:moveTo>
                <a:cubicBezTo>
                  <a:pt x="885094" y="0"/>
                  <a:pt x="921574" y="34311"/>
                  <a:pt x="921574" y="79650"/>
                </a:cubicBezTo>
                <a:cubicBezTo>
                  <a:pt x="921574" y="122539"/>
                  <a:pt x="885094" y="158076"/>
                  <a:pt x="839808" y="158076"/>
                </a:cubicBezTo>
                <a:cubicBezTo>
                  <a:pt x="794521" y="158076"/>
                  <a:pt x="758041" y="122539"/>
                  <a:pt x="758041" y="79650"/>
                </a:cubicBezTo>
                <a:cubicBezTo>
                  <a:pt x="758041" y="34311"/>
                  <a:pt x="794521" y="0"/>
                  <a:pt x="839808" y="0"/>
                </a:cubicBezTo>
                <a:close/>
                <a:moveTo>
                  <a:pt x="334448" y="0"/>
                </a:moveTo>
                <a:cubicBezTo>
                  <a:pt x="379734" y="0"/>
                  <a:pt x="416214" y="34311"/>
                  <a:pt x="416214" y="79650"/>
                </a:cubicBezTo>
                <a:cubicBezTo>
                  <a:pt x="416214" y="122539"/>
                  <a:pt x="379734" y="158076"/>
                  <a:pt x="334448" y="158076"/>
                </a:cubicBezTo>
                <a:cubicBezTo>
                  <a:pt x="290419" y="158076"/>
                  <a:pt x="252681" y="122539"/>
                  <a:pt x="252681" y="79650"/>
                </a:cubicBezTo>
                <a:cubicBezTo>
                  <a:pt x="252681" y="34311"/>
                  <a:pt x="290419" y="0"/>
                  <a:pt x="3344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89">
            <a:extLst>
              <a:ext uri="{FF2B5EF4-FFF2-40B4-BE49-F238E27FC236}">
                <a16:creationId xmlns:a16="http://schemas.microsoft.com/office/drawing/2014/main" id="{488D81BE-C4B9-8647-8225-A603F8CA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004" y="4023590"/>
            <a:ext cx="1867636" cy="1867636"/>
          </a:xfrm>
          <a:custGeom>
            <a:avLst/>
            <a:gdLst>
              <a:gd name="T0" fmla="*/ 1499 w 1500"/>
              <a:gd name="T1" fmla="*/ 750 h 1501"/>
              <a:gd name="T2" fmla="*/ 1499 w 1500"/>
              <a:gd name="T3" fmla="*/ 750 h 1501"/>
              <a:gd name="T4" fmla="*/ 750 w 1500"/>
              <a:gd name="T5" fmla="*/ 1500 h 1501"/>
              <a:gd name="T6" fmla="*/ 750 w 1500"/>
              <a:gd name="T7" fmla="*/ 1500 h 1501"/>
              <a:gd name="T8" fmla="*/ 0 w 1500"/>
              <a:gd name="T9" fmla="*/ 750 h 1501"/>
              <a:gd name="T10" fmla="*/ 0 w 1500"/>
              <a:gd name="T11" fmla="*/ 750 h 1501"/>
              <a:gd name="T12" fmla="*/ 750 w 1500"/>
              <a:gd name="T13" fmla="*/ 0 h 1501"/>
              <a:gd name="T14" fmla="*/ 750 w 1500"/>
              <a:gd name="T15" fmla="*/ 0 h 1501"/>
              <a:gd name="T16" fmla="*/ 1499 w 1500"/>
              <a:gd name="T17" fmla="*/ 750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0" h="1501">
                <a:moveTo>
                  <a:pt x="1499" y="750"/>
                </a:moveTo>
                <a:lnTo>
                  <a:pt x="1499" y="750"/>
                </a:lnTo>
                <a:cubicBezTo>
                  <a:pt x="1499" y="1164"/>
                  <a:pt x="1163" y="1500"/>
                  <a:pt x="750" y="1500"/>
                </a:cubicBezTo>
                <a:lnTo>
                  <a:pt x="750" y="1500"/>
                </a:lnTo>
                <a:cubicBezTo>
                  <a:pt x="336" y="1500"/>
                  <a:pt x="0" y="1164"/>
                  <a:pt x="0" y="750"/>
                </a:cubicBezTo>
                <a:lnTo>
                  <a:pt x="0" y="750"/>
                </a:lnTo>
                <a:cubicBezTo>
                  <a:pt x="0" y="336"/>
                  <a:pt x="336" y="0"/>
                  <a:pt x="750" y="0"/>
                </a:cubicBezTo>
                <a:lnTo>
                  <a:pt x="750" y="0"/>
                </a:lnTo>
                <a:cubicBezTo>
                  <a:pt x="1163" y="0"/>
                  <a:pt x="1499" y="336"/>
                  <a:pt x="1499" y="750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E424910-4FDD-1C45-9B5A-73A70B12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0547" y="4737685"/>
            <a:ext cx="1169818" cy="608483"/>
          </a:xfrm>
          <a:custGeom>
            <a:avLst/>
            <a:gdLst>
              <a:gd name="connsiteX0" fmla="*/ 50348 w 1169818"/>
              <a:gd name="connsiteY0" fmla="*/ 285143 h 608483"/>
              <a:gd name="connsiteX1" fmla="*/ 85778 w 1169818"/>
              <a:gd name="connsiteY1" fmla="*/ 300124 h 608483"/>
              <a:gd name="connsiteX2" fmla="*/ 1084040 w 1169818"/>
              <a:gd name="connsiteY2" fmla="*/ 300124 h 608483"/>
              <a:gd name="connsiteX3" fmla="*/ 1154900 w 1169818"/>
              <a:gd name="connsiteY3" fmla="*/ 300124 h 608483"/>
              <a:gd name="connsiteX4" fmla="*/ 1154900 w 1169818"/>
              <a:gd name="connsiteY4" fmla="*/ 371284 h 608483"/>
              <a:gd name="connsiteX5" fmla="*/ 585530 w 1169818"/>
              <a:gd name="connsiteY5" fmla="*/ 608483 h 608483"/>
              <a:gd name="connsiteX6" fmla="*/ 14918 w 1169818"/>
              <a:gd name="connsiteY6" fmla="*/ 371284 h 608483"/>
              <a:gd name="connsiteX7" fmla="*/ 14918 w 1169818"/>
              <a:gd name="connsiteY7" fmla="*/ 300124 h 608483"/>
              <a:gd name="connsiteX8" fmla="*/ 50348 w 1169818"/>
              <a:gd name="connsiteY8" fmla="*/ 285143 h 608483"/>
              <a:gd name="connsiteX9" fmla="*/ 840329 w 1169818"/>
              <a:gd name="connsiteY9" fmla="*/ 0 h 608483"/>
              <a:gd name="connsiteX10" fmla="*/ 922095 w 1169818"/>
              <a:gd name="connsiteY10" fmla="*/ 78425 h 608483"/>
              <a:gd name="connsiteX11" fmla="*/ 840329 w 1169818"/>
              <a:gd name="connsiteY11" fmla="*/ 158076 h 608483"/>
              <a:gd name="connsiteX12" fmla="*/ 758562 w 1169818"/>
              <a:gd name="connsiteY12" fmla="*/ 78425 h 608483"/>
              <a:gd name="connsiteX13" fmla="*/ 840329 w 1169818"/>
              <a:gd name="connsiteY13" fmla="*/ 0 h 608483"/>
              <a:gd name="connsiteX14" fmla="*/ 334969 w 1169818"/>
              <a:gd name="connsiteY14" fmla="*/ 0 h 608483"/>
              <a:gd name="connsiteX15" fmla="*/ 416735 w 1169818"/>
              <a:gd name="connsiteY15" fmla="*/ 78425 h 608483"/>
              <a:gd name="connsiteX16" fmla="*/ 334969 w 1169818"/>
              <a:gd name="connsiteY16" fmla="*/ 158076 h 608483"/>
              <a:gd name="connsiteX17" fmla="*/ 253202 w 1169818"/>
              <a:gd name="connsiteY17" fmla="*/ 78425 h 608483"/>
              <a:gd name="connsiteX18" fmla="*/ 334969 w 1169818"/>
              <a:gd name="connsiteY18" fmla="*/ 0 h 60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9818" h="608483">
                <a:moveTo>
                  <a:pt x="50348" y="285143"/>
                </a:moveTo>
                <a:cubicBezTo>
                  <a:pt x="63090" y="285143"/>
                  <a:pt x="75833" y="290137"/>
                  <a:pt x="85778" y="300124"/>
                </a:cubicBezTo>
                <a:cubicBezTo>
                  <a:pt x="361761" y="576024"/>
                  <a:pt x="808057" y="576024"/>
                  <a:pt x="1084040" y="300124"/>
                </a:cubicBezTo>
                <a:cubicBezTo>
                  <a:pt x="1103930" y="280149"/>
                  <a:pt x="1135010" y="280149"/>
                  <a:pt x="1154900" y="300124"/>
                </a:cubicBezTo>
                <a:cubicBezTo>
                  <a:pt x="1174791" y="318850"/>
                  <a:pt x="1174791" y="351309"/>
                  <a:pt x="1154900" y="371284"/>
                </a:cubicBezTo>
                <a:cubicBezTo>
                  <a:pt x="998261" y="529833"/>
                  <a:pt x="790653" y="608483"/>
                  <a:pt x="585530" y="608483"/>
                </a:cubicBezTo>
                <a:cubicBezTo>
                  <a:pt x="379165" y="608483"/>
                  <a:pt x="171556" y="529833"/>
                  <a:pt x="14918" y="371284"/>
                </a:cubicBezTo>
                <a:cubicBezTo>
                  <a:pt x="-4973" y="351309"/>
                  <a:pt x="-4973" y="318850"/>
                  <a:pt x="14918" y="300124"/>
                </a:cubicBezTo>
                <a:cubicBezTo>
                  <a:pt x="24863" y="290137"/>
                  <a:pt x="37605" y="285143"/>
                  <a:pt x="50348" y="285143"/>
                </a:cubicBezTo>
                <a:close/>
                <a:moveTo>
                  <a:pt x="840329" y="0"/>
                </a:moveTo>
                <a:cubicBezTo>
                  <a:pt x="885615" y="0"/>
                  <a:pt x="922095" y="34311"/>
                  <a:pt x="922095" y="78425"/>
                </a:cubicBezTo>
                <a:cubicBezTo>
                  <a:pt x="922095" y="122539"/>
                  <a:pt x="885615" y="158076"/>
                  <a:pt x="840329" y="158076"/>
                </a:cubicBezTo>
                <a:cubicBezTo>
                  <a:pt x="795042" y="158076"/>
                  <a:pt x="758562" y="122539"/>
                  <a:pt x="758562" y="78425"/>
                </a:cubicBezTo>
                <a:cubicBezTo>
                  <a:pt x="758562" y="34311"/>
                  <a:pt x="795042" y="0"/>
                  <a:pt x="840329" y="0"/>
                </a:cubicBezTo>
                <a:close/>
                <a:moveTo>
                  <a:pt x="334969" y="0"/>
                </a:moveTo>
                <a:cubicBezTo>
                  <a:pt x="380255" y="0"/>
                  <a:pt x="416735" y="34311"/>
                  <a:pt x="416735" y="78425"/>
                </a:cubicBezTo>
                <a:cubicBezTo>
                  <a:pt x="416735" y="122539"/>
                  <a:pt x="380255" y="158076"/>
                  <a:pt x="334969" y="158076"/>
                </a:cubicBezTo>
                <a:cubicBezTo>
                  <a:pt x="290940" y="158076"/>
                  <a:pt x="253202" y="122539"/>
                  <a:pt x="253202" y="78425"/>
                </a:cubicBezTo>
                <a:cubicBezTo>
                  <a:pt x="253202" y="34311"/>
                  <a:pt x="290940" y="0"/>
                  <a:pt x="3349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93">
            <a:extLst>
              <a:ext uri="{FF2B5EF4-FFF2-40B4-BE49-F238E27FC236}">
                <a16:creationId xmlns:a16="http://schemas.microsoft.com/office/drawing/2014/main" id="{7D885275-48BE-9F4D-BFB0-5BBCA87A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004" y="6132919"/>
            <a:ext cx="1867636" cy="1867636"/>
          </a:xfrm>
          <a:custGeom>
            <a:avLst/>
            <a:gdLst>
              <a:gd name="T0" fmla="*/ 1499 w 1500"/>
              <a:gd name="T1" fmla="*/ 749 h 1500"/>
              <a:gd name="T2" fmla="*/ 1499 w 1500"/>
              <a:gd name="T3" fmla="*/ 749 h 1500"/>
              <a:gd name="T4" fmla="*/ 750 w 1500"/>
              <a:gd name="T5" fmla="*/ 1499 h 1500"/>
              <a:gd name="T6" fmla="*/ 750 w 1500"/>
              <a:gd name="T7" fmla="*/ 1499 h 1500"/>
              <a:gd name="T8" fmla="*/ 0 w 1500"/>
              <a:gd name="T9" fmla="*/ 749 h 1500"/>
              <a:gd name="T10" fmla="*/ 0 w 1500"/>
              <a:gd name="T11" fmla="*/ 749 h 1500"/>
              <a:gd name="T12" fmla="*/ 750 w 1500"/>
              <a:gd name="T13" fmla="*/ 0 h 1500"/>
              <a:gd name="T14" fmla="*/ 750 w 1500"/>
              <a:gd name="T15" fmla="*/ 0 h 1500"/>
              <a:gd name="T16" fmla="*/ 1499 w 1500"/>
              <a:gd name="T17" fmla="*/ 749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0" h="1500">
                <a:moveTo>
                  <a:pt x="1499" y="749"/>
                </a:moveTo>
                <a:lnTo>
                  <a:pt x="1499" y="749"/>
                </a:lnTo>
                <a:cubicBezTo>
                  <a:pt x="1499" y="1163"/>
                  <a:pt x="1163" y="1499"/>
                  <a:pt x="750" y="1499"/>
                </a:cubicBezTo>
                <a:lnTo>
                  <a:pt x="750" y="1499"/>
                </a:lnTo>
                <a:cubicBezTo>
                  <a:pt x="336" y="1499"/>
                  <a:pt x="0" y="1163"/>
                  <a:pt x="0" y="749"/>
                </a:cubicBezTo>
                <a:lnTo>
                  <a:pt x="0" y="749"/>
                </a:lnTo>
                <a:cubicBezTo>
                  <a:pt x="0" y="336"/>
                  <a:pt x="336" y="0"/>
                  <a:pt x="750" y="0"/>
                </a:cubicBezTo>
                <a:lnTo>
                  <a:pt x="750" y="0"/>
                </a:lnTo>
                <a:cubicBezTo>
                  <a:pt x="1163" y="0"/>
                  <a:pt x="1499" y="336"/>
                  <a:pt x="1499" y="749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3C58983-CA1D-584B-96A0-B6B478E4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3750" y="6847015"/>
            <a:ext cx="668893" cy="603000"/>
          </a:xfrm>
          <a:custGeom>
            <a:avLst/>
            <a:gdLst>
              <a:gd name="connsiteX0" fmla="*/ 96792 w 668893"/>
              <a:gd name="connsiteY0" fmla="*/ 312556 h 603000"/>
              <a:gd name="connsiteX1" fmla="*/ 155365 w 668893"/>
              <a:gd name="connsiteY1" fmla="*/ 354578 h 603000"/>
              <a:gd name="connsiteX2" fmla="*/ 332328 w 668893"/>
              <a:gd name="connsiteY2" fmla="*/ 502890 h 603000"/>
              <a:gd name="connsiteX3" fmla="*/ 509292 w 668893"/>
              <a:gd name="connsiteY3" fmla="*/ 354578 h 603000"/>
              <a:gd name="connsiteX4" fmla="*/ 567865 w 668893"/>
              <a:gd name="connsiteY4" fmla="*/ 312556 h 603000"/>
              <a:gd name="connsiteX5" fmla="*/ 608990 w 668893"/>
              <a:gd name="connsiteY5" fmla="*/ 369409 h 603000"/>
              <a:gd name="connsiteX6" fmla="*/ 332328 w 668893"/>
              <a:gd name="connsiteY6" fmla="*/ 603000 h 603000"/>
              <a:gd name="connsiteX7" fmla="*/ 54421 w 668893"/>
              <a:gd name="connsiteY7" fmla="*/ 369409 h 603000"/>
              <a:gd name="connsiteX8" fmla="*/ 96792 w 668893"/>
              <a:gd name="connsiteY8" fmla="*/ 312556 h 603000"/>
              <a:gd name="connsiteX9" fmla="*/ 587127 w 668893"/>
              <a:gd name="connsiteY9" fmla="*/ 0 h 603000"/>
              <a:gd name="connsiteX10" fmla="*/ 668893 w 668893"/>
              <a:gd name="connsiteY10" fmla="*/ 79033 h 603000"/>
              <a:gd name="connsiteX11" fmla="*/ 587127 w 668893"/>
              <a:gd name="connsiteY11" fmla="*/ 158066 h 603000"/>
              <a:gd name="connsiteX12" fmla="*/ 505360 w 668893"/>
              <a:gd name="connsiteY12" fmla="*/ 79033 h 603000"/>
              <a:gd name="connsiteX13" fmla="*/ 587127 w 668893"/>
              <a:gd name="connsiteY13" fmla="*/ 0 h 603000"/>
              <a:gd name="connsiteX14" fmla="*/ 81767 w 668893"/>
              <a:gd name="connsiteY14" fmla="*/ 0 h 603000"/>
              <a:gd name="connsiteX15" fmla="*/ 163533 w 668893"/>
              <a:gd name="connsiteY15" fmla="*/ 79033 h 603000"/>
              <a:gd name="connsiteX16" fmla="*/ 81767 w 668893"/>
              <a:gd name="connsiteY16" fmla="*/ 158066 h 603000"/>
              <a:gd name="connsiteX17" fmla="*/ 0 w 668893"/>
              <a:gd name="connsiteY17" fmla="*/ 79033 h 603000"/>
              <a:gd name="connsiteX18" fmla="*/ 81767 w 668893"/>
              <a:gd name="connsiteY18" fmla="*/ 0 h 60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893" h="603000">
                <a:moveTo>
                  <a:pt x="96792" y="312556"/>
                </a:moveTo>
                <a:cubicBezTo>
                  <a:pt x="124209" y="307612"/>
                  <a:pt x="150380" y="326151"/>
                  <a:pt x="155365" y="354578"/>
                </a:cubicBezTo>
                <a:cubicBezTo>
                  <a:pt x="169073" y="439857"/>
                  <a:pt x="243847" y="502890"/>
                  <a:pt x="332328" y="502890"/>
                </a:cubicBezTo>
                <a:cubicBezTo>
                  <a:pt x="419564" y="502890"/>
                  <a:pt x="494337" y="439857"/>
                  <a:pt x="509292" y="354578"/>
                </a:cubicBezTo>
                <a:cubicBezTo>
                  <a:pt x="513031" y="326151"/>
                  <a:pt x="539201" y="307612"/>
                  <a:pt x="567865" y="312556"/>
                </a:cubicBezTo>
                <a:cubicBezTo>
                  <a:pt x="595281" y="316264"/>
                  <a:pt x="613975" y="342218"/>
                  <a:pt x="608990" y="369409"/>
                </a:cubicBezTo>
                <a:cubicBezTo>
                  <a:pt x="586558" y="505362"/>
                  <a:pt x="469413" y="603000"/>
                  <a:pt x="332328" y="603000"/>
                </a:cubicBezTo>
                <a:cubicBezTo>
                  <a:pt x="193998" y="603000"/>
                  <a:pt x="76853" y="505362"/>
                  <a:pt x="54421" y="369409"/>
                </a:cubicBezTo>
                <a:cubicBezTo>
                  <a:pt x="49436" y="342218"/>
                  <a:pt x="68129" y="316264"/>
                  <a:pt x="96792" y="312556"/>
                </a:cubicBezTo>
                <a:close/>
                <a:moveTo>
                  <a:pt x="587127" y="0"/>
                </a:moveTo>
                <a:cubicBezTo>
                  <a:pt x="632413" y="0"/>
                  <a:pt x="668893" y="33342"/>
                  <a:pt x="668893" y="79033"/>
                </a:cubicBezTo>
                <a:cubicBezTo>
                  <a:pt x="668893" y="122254"/>
                  <a:pt x="632413" y="158066"/>
                  <a:pt x="587127" y="158066"/>
                </a:cubicBezTo>
                <a:cubicBezTo>
                  <a:pt x="541840" y="158066"/>
                  <a:pt x="505360" y="122254"/>
                  <a:pt x="505360" y="79033"/>
                </a:cubicBezTo>
                <a:cubicBezTo>
                  <a:pt x="505360" y="33342"/>
                  <a:pt x="541840" y="0"/>
                  <a:pt x="587127" y="0"/>
                </a:cubicBezTo>
                <a:close/>
                <a:moveTo>
                  <a:pt x="81767" y="0"/>
                </a:moveTo>
                <a:cubicBezTo>
                  <a:pt x="127053" y="0"/>
                  <a:pt x="163533" y="33342"/>
                  <a:pt x="163533" y="79033"/>
                </a:cubicBezTo>
                <a:cubicBezTo>
                  <a:pt x="163533" y="122254"/>
                  <a:pt x="127053" y="158066"/>
                  <a:pt x="81767" y="158066"/>
                </a:cubicBezTo>
                <a:cubicBezTo>
                  <a:pt x="37738" y="158066"/>
                  <a:pt x="0" y="122254"/>
                  <a:pt x="0" y="79033"/>
                </a:cubicBezTo>
                <a:cubicBezTo>
                  <a:pt x="0" y="33342"/>
                  <a:pt x="37738" y="0"/>
                  <a:pt x="817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97">
            <a:extLst>
              <a:ext uri="{FF2B5EF4-FFF2-40B4-BE49-F238E27FC236}">
                <a16:creationId xmlns:a16="http://schemas.microsoft.com/office/drawing/2014/main" id="{82782E68-D988-744C-9B3A-C60E0A1A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004" y="10357072"/>
            <a:ext cx="1867636" cy="1867636"/>
          </a:xfrm>
          <a:custGeom>
            <a:avLst/>
            <a:gdLst>
              <a:gd name="T0" fmla="*/ 1499 w 1500"/>
              <a:gd name="T1" fmla="*/ 751 h 1501"/>
              <a:gd name="T2" fmla="*/ 1499 w 1500"/>
              <a:gd name="T3" fmla="*/ 751 h 1501"/>
              <a:gd name="T4" fmla="*/ 750 w 1500"/>
              <a:gd name="T5" fmla="*/ 1500 h 1501"/>
              <a:gd name="T6" fmla="*/ 750 w 1500"/>
              <a:gd name="T7" fmla="*/ 1500 h 1501"/>
              <a:gd name="T8" fmla="*/ 0 w 1500"/>
              <a:gd name="T9" fmla="*/ 751 h 1501"/>
              <a:gd name="T10" fmla="*/ 0 w 1500"/>
              <a:gd name="T11" fmla="*/ 751 h 1501"/>
              <a:gd name="T12" fmla="*/ 750 w 1500"/>
              <a:gd name="T13" fmla="*/ 0 h 1501"/>
              <a:gd name="T14" fmla="*/ 750 w 1500"/>
              <a:gd name="T15" fmla="*/ 0 h 1501"/>
              <a:gd name="T16" fmla="*/ 1499 w 1500"/>
              <a:gd name="T17" fmla="*/ 751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0" h="1501">
                <a:moveTo>
                  <a:pt x="1499" y="751"/>
                </a:moveTo>
                <a:lnTo>
                  <a:pt x="1499" y="751"/>
                </a:lnTo>
                <a:cubicBezTo>
                  <a:pt x="1499" y="1165"/>
                  <a:pt x="1163" y="1500"/>
                  <a:pt x="750" y="1500"/>
                </a:cubicBezTo>
                <a:lnTo>
                  <a:pt x="750" y="1500"/>
                </a:lnTo>
                <a:cubicBezTo>
                  <a:pt x="336" y="1500"/>
                  <a:pt x="0" y="1165"/>
                  <a:pt x="0" y="751"/>
                </a:cubicBezTo>
                <a:lnTo>
                  <a:pt x="0" y="751"/>
                </a:lnTo>
                <a:cubicBezTo>
                  <a:pt x="0" y="336"/>
                  <a:pt x="336" y="0"/>
                  <a:pt x="750" y="0"/>
                </a:cubicBezTo>
                <a:lnTo>
                  <a:pt x="750" y="0"/>
                </a:lnTo>
                <a:cubicBezTo>
                  <a:pt x="1163" y="0"/>
                  <a:pt x="1499" y="336"/>
                  <a:pt x="1499" y="751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C45B67C-D617-A745-968B-5BEF6E7B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0547" y="11065673"/>
            <a:ext cx="1169818" cy="603537"/>
          </a:xfrm>
          <a:custGeom>
            <a:avLst/>
            <a:gdLst>
              <a:gd name="connsiteX0" fmla="*/ 584909 w 1169818"/>
              <a:gd name="connsiteY0" fmla="*/ 281943 h 603537"/>
              <a:gd name="connsiteX1" fmla="*/ 1154900 w 1169818"/>
              <a:gd name="connsiteY1" fmla="*/ 518026 h 603537"/>
              <a:gd name="connsiteX2" fmla="*/ 1154900 w 1169818"/>
              <a:gd name="connsiteY2" fmla="*/ 588665 h 603537"/>
              <a:gd name="connsiteX3" fmla="*/ 1120092 w 1169818"/>
              <a:gd name="connsiteY3" fmla="*/ 603537 h 603537"/>
              <a:gd name="connsiteX4" fmla="*/ 1084040 w 1169818"/>
              <a:gd name="connsiteY4" fmla="*/ 588665 h 603537"/>
              <a:gd name="connsiteX5" fmla="*/ 85778 w 1169818"/>
              <a:gd name="connsiteY5" fmla="*/ 588665 h 603537"/>
              <a:gd name="connsiteX6" fmla="*/ 14918 w 1169818"/>
              <a:gd name="connsiteY6" fmla="*/ 588665 h 603537"/>
              <a:gd name="connsiteX7" fmla="*/ 14918 w 1169818"/>
              <a:gd name="connsiteY7" fmla="*/ 518026 h 603537"/>
              <a:gd name="connsiteX8" fmla="*/ 584909 w 1169818"/>
              <a:gd name="connsiteY8" fmla="*/ 281943 h 603537"/>
              <a:gd name="connsiteX9" fmla="*/ 840329 w 1169818"/>
              <a:gd name="connsiteY9" fmla="*/ 0 h 603537"/>
              <a:gd name="connsiteX10" fmla="*/ 922095 w 1169818"/>
              <a:gd name="connsiteY10" fmla="*/ 79651 h 603537"/>
              <a:gd name="connsiteX11" fmla="*/ 840329 w 1169818"/>
              <a:gd name="connsiteY11" fmla="*/ 158076 h 603537"/>
              <a:gd name="connsiteX12" fmla="*/ 758562 w 1169818"/>
              <a:gd name="connsiteY12" fmla="*/ 79651 h 603537"/>
              <a:gd name="connsiteX13" fmla="*/ 840329 w 1169818"/>
              <a:gd name="connsiteY13" fmla="*/ 0 h 603537"/>
              <a:gd name="connsiteX14" fmla="*/ 334969 w 1169818"/>
              <a:gd name="connsiteY14" fmla="*/ 0 h 603537"/>
              <a:gd name="connsiteX15" fmla="*/ 416735 w 1169818"/>
              <a:gd name="connsiteY15" fmla="*/ 79651 h 603537"/>
              <a:gd name="connsiteX16" fmla="*/ 334969 w 1169818"/>
              <a:gd name="connsiteY16" fmla="*/ 158076 h 603537"/>
              <a:gd name="connsiteX17" fmla="*/ 253202 w 1169818"/>
              <a:gd name="connsiteY17" fmla="*/ 79651 h 603537"/>
              <a:gd name="connsiteX18" fmla="*/ 334969 w 1169818"/>
              <a:gd name="connsiteY18" fmla="*/ 0 h 60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9818" h="603537">
                <a:moveTo>
                  <a:pt x="584909" y="281943"/>
                </a:moveTo>
                <a:cubicBezTo>
                  <a:pt x="791274" y="281943"/>
                  <a:pt x="997640" y="360637"/>
                  <a:pt x="1154900" y="518026"/>
                </a:cubicBezTo>
                <a:cubicBezTo>
                  <a:pt x="1174791" y="537855"/>
                  <a:pt x="1174791" y="568837"/>
                  <a:pt x="1154900" y="588665"/>
                </a:cubicBezTo>
                <a:cubicBezTo>
                  <a:pt x="1144955" y="598579"/>
                  <a:pt x="1132523" y="603537"/>
                  <a:pt x="1120092" y="603537"/>
                </a:cubicBezTo>
                <a:cubicBezTo>
                  <a:pt x="1106417" y="603537"/>
                  <a:pt x="1093985" y="598579"/>
                  <a:pt x="1084040" y="588665"/>
                </a:cubicBezTo>
                <a:cubicBezTo>
                  <a:pt x="808057" y="314784"/>
                  <a:pt x="361761" y="314784"/>
                  <a:pt x="85778" y="588665"/>
                </a:cubicBezTo>
                <a:cubicBezTo>
                  <a:pt x="65887" y="608494"/>
                  <a:pt x="34808" y="608494"/>
                  <a:pt x="14918" y="588665"/>
                </a:cubicBezTo>
                <a:cubicBezTo>
                  <a:pt x="-4973" y="568837"/>
                  <a:pt x="-4973" y="537855"/>
                  <a:pt x="14918" y="518026"/>
                </a:cubicBezTo>
                <a:cubicBezTo>
                  <a:pt x="172178" y="360637"/>
                  <a:pt x="378543" y="281943"/>
                  <a:pt x="584909" y="281943"/>
                </a:cubicBezTo>
                <a:close/>
                <a:moveTo>
                  <a:pt x="840329" y="0"/>
                </a:moveTo>
                <a:cubicBezTo>
                  <a:pt x="885615" y="0"/>
                  <a:pt x="922095" y="34311"/>
                  <a:pt x="922095" y="79651"/>
                </a:cubicBezTo>
                <a:cubicBezTo>
                  <a:pt x="922095" y="122539"/>
                  <a:pt x="885615" y="158076"/>
                  <a:pt x="840329" y="158076"/>
                </a:cubicBezTo>
                <a:cubicBezTo>
                  <a:pt x="795042" y="158076"/>
                  <a:pt x="758562" y="122539"/>
                  <a:pt x="758562" y="79651"/>
                </a:cubicBezTo>
                <a:cubicBezTo>
                  <a:pt x="758562" y="34311"/>
                  <a:pt x="795042" y="0"/>
                  <a:pt x="840329" y="0"/>
                </a:cubicBezTo>
                <a:close/>
                <a:moveTo>
                  <a:pt x="334969" y="0"/>
                </a:moveTo>
                <a:cubicBezTo>
                  <a:pt x="380255" y="0"/>
                  <a:pt x="416735" y="34311"/>
                  <a:pt x="416735" y="79651"/>
                </a:cubicBezTo>
                <a:cubicBezTo>
                  <a:pt x="416735" y="122539"/>
                  <a:pt x="380255" y="158076"/>
                  <a:pt x="334969" y="158076"/>
                </a:cubicBezTo>
                <a:cubicBezTo>
                  <a:pt x="290940" y="158076"/>
                  <a:pt x="253202" y="122539"/>
                  <a:pt x="253202" y="79651"/>
                </a:cubicBezTo>
                <a:cubicBezTo>
                  <a:pt x="253202" y="34311"/>
                  <a:pt x="290940" y="0"/>
                  <a:pt x="3349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0D69C-A001-7040-A077-28534E0D8D1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01355-C0A4-CD46-9E64-36A6AD6153D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3930-9E80-A44C-9D65-9ACA8CF02CA3}"/>
              </a:ext>
            </a:extLst>
          </p:cNvPr>
          <p:cNvSpPr txBox="1"/>
          <p:nvPr/>
        </p:nvSpPr>
        <p:spPr>
          <a:xfrm>
            <a:off x="1520826" y="4063138"/>
            <a:ext cx="60482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5D712-FBF5-AE4A-85E2-3C744B0FC309}"/>
              </a:ext>
            </a:extLst>
          </p:cNvPr>
          <p:cNvSpPr txBox="1"/>
          <p:nvPr/>
        </p:nvSpPr>
        <p:spPr>
          <a:xfrm>
            <a:off x="1520826" y="4721468"/>
            <a:ext cx="604822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B26EC-1600-374D-B912-6C13B7EA0256}"/>
              </a:ext>
            </a:extLst>
          </p:cNvPr>
          <p:cNvSpPr txBox="1"/>
          <p:nvPr/>
        </p:nvSpPr>
        <p:spPr>
          <a:xfrm>
            <a:off x="8189844" y="4410670"/>
            <a:ext cx="270046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D50B8-942A-A440-AB33-B79C1DD7A30C}"/>
              </a:ext>
            </a:extLst>
          </p:cNvPr>
          <p:cNvSpPr txBox="1"/>
          <p:nvPr/>
        </p:nvSpPr>
        <p:spPr>
          <a:xfrm>
            <a:off x="16808598" y="6167752"/>
            <a:ext cx="60482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16383-02F3-5646-9CCA-CFCE20E87CC8}"/>
              </a:ext>
            </a:extLst>
          </p:cNvPr>
          <p:cNvSpPr txBox="1"/>
          <p:nvPr/>
        </p:nvSpPr>
        <p:spPr>
          <a:xfrm>
            <a:off x="16808598" y="6826082"/>
            <a:ext cx="604822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3A563-4684-CA49-A043-940460981194}"/>
              </a:ext>
            </a:extLst>
          </p:cNvPr>
          <p:cNvSpPr txBox="1"/>
          <p:nvPr/>
        </p:nvSpPr>
        <p:spPr>
          <a:xfrm>
            <a:off x="13454571" y="6517942"/>
            <a:ext cx="270046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645E5-E7D6-3C48-9F27-C8C07E970245}"/>
              </a:ext>
            </a:extLst>
          </p:cNvPr>
          <p:cNvSpPr txBox="1"/>
          <p:nvPr/>
        </p:nvSpPr>
        <p:spPr>
          <a:xfrm>
            <a:off x="1520826" y="8287282"/>
            <a:ext cx="60482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6534E-453B-F44C-AFA5-8235FAC4E658}"/>
              </a:ext>
            </a:extLst>
          </p:cNvPr>
          <p:cNvSpPr txBox="1"/>
          <p:nvPr/>
        </p:nvSpPr>
        <p:spPr>
          <a:xfrm>
            <a:off x="1520826" y="8945612"/>
            <a:ext cx="604822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E6ED4-1C31-D74D-A393-8E4CEAF64E6E}"/>
              </a:ext>
            </a:extLst>
          </p:cNvPr>
          <p:cNvSpPr txBox="1"/>
          <p:nvPr/>
        </p:nvSpPr>
        <p:spPr>
          <a:xfrm>
            <a:off x="8189844" y="8634814"/>
            <a:ext cx="270046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ECF50-7645-5747-83EF-FC3C0D607895}"/>
              </a:ext>
            </a:extLst>
          </p:cNvPr>
          <p:cNvSpPr txBox="1"/>
          <p:nvPr/>
        </p:nvSpPr>
        <p:spPr>
          <a:xfrm>
            <a:off x="16808598" y="10391896"/>
            <a:ext cx="60482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784EE-0127-B843-AC70-59EAD92A6A1D}"/>
              </a:ext>
            </a:extLst>
          </p:cNvPr>
          <p:cNvSpPr txBox="1"/>
          <p:nvPr/>
        </p:nvSpPr>
        <p:spPr>
          <a:xfrm>
            <a:off x="16808598" y="11050226"/>
            <a:ext cx="604822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F63E1-F939-E748-AB04-C4ACF9D75BFE}"/>
              </a:ext>
            </a:extLst>
          </p:cNvPr>
          <p:cNvSpPr txBox="1"/>
          <p:nvPr/>
        </p:nvSpPr>
        <p:spPr>
          <a:xfrm>
            <a:off x="13454571" y="10742086"/>
            <a:ext cx="270046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18730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">
            <a:extLst>
              <a:ext uri="{FF2B5EF4-FFF2-40B4-BE49-F238E27FC236}">
                <a16:creationId xmlns:a16="http://schemas.microsoft.com/office/drawing/2014/main" id="{9E5F7CB3-40D2-7342-8637-6E86566DE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09" y="3952182"/>
            <a:ext cx="8343939" cy="8349430"/>
          </a:xfrm>
          <a:custGeom>
            <a:avLst/>
            <a:gdLst>
              <a:gd name="T0" fmla="*/ 6699 w 6700"/>
              <a:gd name="T1" fmla="*/ 3349 h 6701"/>
              <a:gd name="T2" fmla="*/ 6699 w 6700"/>
              <a:gd name="T3" fmla="*/ 3349 h 6701"/>
              <a:gd name="T4" fmla="*/ 3350 w 6700"/>
              <a:gd name="T5" fmla="*/ 6700 h 6701"/>
              <a:gd name="T6" fmla="*/ 3350 w 6700"/>
              <a:gd name="T7" fmla="*/ 6700 h 6701"/>
              <a:gd name="T8" fmla="*/ 0 w 6700"/>
              <a:gd name="T9" fmla="*/ 3349 h 6701"/>
              <a:gd name="T10" fmla="*/ 0 w 6700"/>
              <a:gd name="T11" fmla="*/ 3349 h 6701"/>
              <a:gd name="T12" fmla="*/ 3350 w 6700"/>
              <a:gd name="T13" fmla="*/ 0 h 6701"/>
              <a:gd name="T14" fmla="*/ 3350 w 6700"/>
              <a:gd name="T15" fmla="*/ 0 h 6701"/>
              <a:gd name="T16" fmla="*/ 6699 w 6700"/>
              <a:gd name="T17" fmla="*/ 3349 h 6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00" h="6701">
                <a:moveTo>
                  <a:pt x="6699" y="3349"/>
                </a:moveTo>
                <a:lnTo>
                  <a:pt x="6699" y="3349"/>
                </a:lnTo>
                <a:cubicBezTo>
                  <a:pt x="6699" y="5199"/>
                  <a:pt x="5199" y="6700"/>
                  <a:pt x="3350" y="6700"/>
                </a:cubicBezTo>
                <a:lnTo>
                  <a:pt x="3350" y="6700"/>
                </a:lnTo>
                <a:cubicBezTo>
                  <a:pt x="1500" y="6700"/>
                  <a:pt x="0" y="5199"/>
                  <a:pt x="0" y="3349"/>
                </a:cubicBezTo>
                <a:lnTo>
                  <a:pt x="0" y="3349"/>
                </a:lnTo>
                <a:cubicBezTo>
                  <a:pt x="0" y="1500"/>
                  <a:pt x="1500" y="0"/>
                  <a:pt x="3350" y="0"/>
                </a:cubicBezTo>
                <a:lnTo>
                  <a:pt x="3350" y="0"/>
                </a:lnTo>
                <a:cubicBezTo>
                  <a:pt x="5199" y="0"/>
                  <a:pt x="6699" y="1500"/>
                  <a:pt x="6699" y="3349"/>
                </a:cubicBezTo>
              </a:path>
            </a:pathLst>
          </a:custGeom>
          <a:noFill/>
          <a:ln w="63500" cap="flat">
            <a:solidFill>
              <a:srgbClr val="E0EAF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81">
            <a:extLst>
              <a:ext uri="{FF2B5EF4-FFF2-40B4-BE49-F238E27FC236}">
                <a16:creationId xmlns:a16="http://schemas.microsoft.com/office/drawing/2014/main" id="{3336DC9A-1D46-A148-B8F7-B1238D0F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8291" y="4221342"/>
            <a:ext cx="1906089" cy="1906089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6"/>
                  <a:pt x="1186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2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2"/>
                  <a:pt x="1529" y="764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8552AF9-ACA1-D34B-AE89-705FE51E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9848" y="4946424"/>
            <a:ext cx="1196238" cy="509613"/>
          </a:xfrm>
          <a:custGeom>
            <a:avLst/>
            <a:gdLst>
              <a:gd name="connsiteX0" fmla="*/ 51089 w 1196238"/>
              <a:gd name="connsiteY0" fmla="*/ 406485 h 509613"/>
              <a:gd name="connsiteX1" fmla="*/ 1145149 w 1196238"/>
              <a:gd name="connsiteY1" fmla="*/ 406485 h 509613"/>
              <a:gd name="connsiteX2" fmla="*/ 1196238 w 1196238"/>
              <a:gd name="connsiteY2" fmla="*/ 457428 h 509613"/>
              <a:gd name="connsiteX3" fmla="*/ 1145149 w 1196238"/>
              <a:gd name="connsiteY3" fmla="*/ 509613 h 509613"/>
              <a:gd name="connsiteX4" fmla="*/ 51089 w 1196238"/>
              <a:gd name="connsiteY4" fmla="*/ 509613 h 509613"/>
              <a:gd name="connsiteX5" fmla="*/ 0 w 1196238"/>
              <a:gd name="connsiteY5" fmla="*/ 457428 h 509613"/>
              <a:gd name="connsiteX6" fmla="*/ 51089 w 1196238"/>
              <a:gd name="connsiteY6" fmla="*/ 406485 h 509613"/>
              <a:gd name="connsiteX7" fmla="*/ 856296 w 1196238"/>
              <a:gd name="connsiteY7" fmla="*/ 0 h 509613"/>
              <a:gd name="connsiteX8" fmla="*/ 938072 w 1196238"/>
              <a:gd name="connsiteY8" fmla="*/ 83015 h 509613"/>
              <a:gd name="connsiteX9" fmla="*/ 856296 w 1196238"/>
              <a:gd name="connsiteY9" fmla="*/ 163552 h 509613"/>
              <a:gd name="connsiteX10" fmla="*/ 774520 w 1196238"/>
              <a:gd name="connsiteY10" fmla="*/ 83015 h 509613"/>
              <a:gd name="connsiteX11" fmla="*/ 856296 w 1196238"/>
              <a:gd name="connsiteY11" fmla="*/ 0 h 509613"/>
              <a:gd name="connsiteX12" fmla="*/ 339321 w 1196238"/>
              <a:gd name="connsiteY12" fmla="*/ 0 h 509613"/>
              <a:gd name="connsiteX13" fmla="*/ 421717 w 1196238"/>
              <a:gd name="connsiteY13" fmla="*/ 83015 h 509613"/>
              <a:gd name="connsiteX14" fmla="*/ 339321 w 1196238"/>
              <a:gd name="connsiteY14" fmla="*/ 163552 h 509613"/>
              <a:gd name="connsiteX15" fmla="*/ 258174 w 1196238"/>
              <a:gd name="connsiteY15" fmla="*/ 83015 h 509613"/>
              <a:gd name="connsiteX16" fmla="*/ 339321 w 1196238"/>
              <a:gd name="connsiteY16" fmla="*/ 0 h 50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6238" h="509613">
                <a:moveTo>
                  <a:pt x="51089" y="406485"/>
                </a:moveTo>
                <a:lnTo>
                  <a:pt x="1145149" y="406485"/>
                </a:lnTo>
                <a:cubicBezTo>
                  <a:pt x="1172562" y="406485"/>
                  <a:pt x="1196238" y="428850"/>
                  <a:pt x="1196238" y="457428"/>
                </a:cubicBezTo>
                <a:cubicBezTo>
                  <a:pt x="1196238" y="486005"/>
                  <a:pt x="1172562" y="509613"/>
                  <a:pt x="1145149" y="509613"/>
                </a:cubicBezTo>
                <a:lnTo>
                  <a:pt x="51089" y="509613"/>
                </a:lnTo>
                <a:cubicBezTo>
                  <a:pt x="22429" y="509613"/>
                  <a:pt x="0" y="486005"/>
                  <a:pt x="0" y="457428"/>
                </a:cubicBezTo>
                <a:cubicBezTo>
                  <a:pt x="0" y="428850"/>
                  <a:pt x="22429" y="406485"/>
                  <a:pt x="51089" y="406485"/>
                </a:cubicBezTo>
                <a:close/>
                <a:moveTo>
                  <a:pt x="856296" y="0"/>
                </a:moveTo>
                <a:cubicBezTo>
                  <a:pt x="900901" y="0"/>
                  <a:pt x="938072" y="37171"/>
                  <a:pt x="938072" y="83015"/>
                </a:cubicBezTo>
                <a:cubicBezTo>
                  <a:pt x="938072" y="127620"/>
                  <a:pt x="900901" y="163552"/>
                  <a:pt x="856296" y="163552"/>
                </a:cubicBezTo>
                <a:cubicBezTo>
                  <a:pt x="810452" y="163552"/>
                  <a:pt x="774520" y="127620"/>
                  <a:pt x="774520" y="83015"/>
                </a:cubicBezTo>
                <a:cubicBezTo>
                  <a:pt x="774520" y="37171"/>
                  <a:pt x="810452" y="0"/>
                  <a:pt x="856296" y="0"/>
                </a:cubicBezTo>
                <a:close/>
                <a:moveTo>
                  <a:pt x="339321" y="0"/>
                </a:moveTo>
                <a:cubicBezTo>
                  <a:pt x="385512" y="0"/>
                  <a:pt x="421717" y="37171"/>
                  <a:pt x="421717" y="83015"/>
                </a:cubicBezTo>
                <a:cubicBezTo>
                  <a:pt x="421717" y="127620"/>
                  <a:pt x="385512" y="163552"/>
                  <a:pt x="339321" y="163552"/>
                </a:cubicBezTo>
                <a:cubicBezTo>
                  <a:pt x="294378" y="163552"/>
                  <a:pt x="258174" y="127620"/>
                  <a:pt x="258174" y="83015"/>
                </a:cubicBezTo>
                <a:cubicBezTo>
                  <a:pt x="258174" y="37171"/>
                  <a:pt x="294378" y="0"/>
                  <a:pt x="339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85">
            <a:extLst>
              <a:ext uri="{FF2B5EF4-FFF2-40B4-BE49-F238E27FC236}">
                <a16:creationId xmlns:a16="http://schemas.microsoft.com/office/drawing/2014/main" id="{7DF331DE-BE03-9248-94CC-55F58629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6" y="4221342"/>
            <a:ext cx="1906085" cy="1906089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5 w 1530"/>
              <a:gd name="T5" fmla="*/ 1529 h 1530"/>
              <a:gd name="T6" fmla="*/ 765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5 w 1530"/>
              <a:gd name="T13" fmla="*/ 0 h 1530"/>
              <a:gd name="T14" fmla="*/ 765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6"/>
                  <a:pt x="1188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2"/>
                  <a:pt x="343" y="0"/>
                  <a:pt x="765" y="0"/>
                </a:cubicBezTo>
                <a:lnTo>
                  <a:pt x="765" y="0"/>
                </a:lnTo>
                <a:cubicBezTo>
                  <a:pt x="1188" y="0"/>
                  <a:pt x="1529" y="342"/>
                  <a:pt x="1529" y="764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BBCC0DE-7FDD-F647-9A0B-44F41BABB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809" y="4946423"/>
            <a:ext cx="1197246" cy="619956"/>
          </a:xfrm>
          <a:custGeom>
            <a:avLst/>
            <a:gdLst>
              <a:gd name="connsiteX0" fmla="*/ 598623 w 1197246"/>
              <a:gd name="connsiteY0" fmla="*/ 289353 h 619956"/>
              <a:gd name="connsiteX1" fmla="*/ 1182281 w 1197246"/>
              <a:gd name="connsiteY1" fmla="*/ 531212 h 619956"/>
              <a:gd name="connsiteX2" fmla="*/ 1182281 w 1197246"/>
              <a:gd name="connsiteY2" fmla="*/ 604957 h 619956"/>
              <a:gd name="connsiteX3" fmla="*/ 1146114 w 1197246"/>
              <a:gd name="connsiteY3" fmla="*/ 619956 h 619956"/>
              <a:gd name="connsiteX4" fmla="*/ 1109947 w 1197246"/>
              <a:gd name="connsiteY4" fmla="*/ 604957 h 619956"/>
              <a:gd name="connsiteX5" fmla="*/ 88546 w 1197246"/>
              <a:gd name="connsiteY5" fmla="*/ 604957 h 619956"/>
              <a:gd name="connsiteX6" fmla="*/ 14965 w 1197246"/>
              <a:gd name="connsiteY6" fmla="*/ 604957 h 619956"/>
              <a:gd name="connsiteX7" fmla="*/ 14965 w 1197246"/>
              <a:gd name="connsiteY7" fmla="*/ 531212 h 619956"/>
              <a:gd name="connsiteX8" fmla="*/ 598623 w 1197246"/>
              <a:gd name="connsiteY8" fmla="*/ 289353 h 619956"/>
              <a:gd name="connsiteX9" fmla="*/ 857422 w 1197246"/>
              <a:gd name="connsiteY9" fmla="*/ 0 h 619956"/>
              <a:gd name="connsiteX10" fmla="*/ 938570 w 1197246"/>
              <a:gd name="connsiteY10" fmla="*/ 83015 h 619956"/>
              <a:gd name="connsiteX11" fmla="*/ 857422 w 1197246"/>
              <a:gd name="connsiteY11" fmla="*/ 163552 h 619956"/>
              <a:gd name="connsiteX12" fmla="*/ 775027 w 1197246"/>
              <a:gd name="connsiteY12" fmla="*/ 83015 h 619956"/>
              <a:gd name="connsiteX13" fmla="*/ 857422 w 1197246"/>
              <a:gd name="connsiteY13" fmla="*/ 0 h 619956"/>
              <a:gd name="connsiteX14" fmla="*/ 334961 w 1197246"/>
              <a:gd name="connsiteY14" fmla="*/ 0 h 619956"/>
              <a:gd name="connsiteX15" fmla="*/ 416737 w 1197246"/>
              <a:gd name="connsiteY15" fmla="*/ 83015 h 619956"/>
              <a:gd name="connsiteX16" fmla="*/ 334961 w 1197246"/>
              <a:gd name="connsiteY16" fmla="*/ 163552 h 619956"/>
              <a:gd name="connsiteX17" fmla="*/ 253185 w 1197246"/>
              <a:gd name="connsiteY17" fmla="*/ 83015 h 619956"/>
              <a:gd name="connsiteX18" fmla="*/ 334961 w 1197246"/>
              <a:gd name="connsiteY18" fmla="*/ 0 h 61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97246" h="619956">
                <a:moveTo>
                  <a:pt x="598623" y="289353"/>
                </a:moveTo>
                <a:cubicBezTo>
                  <a:pt x="810012" y="289353"/>
                  <a:pt x="1021401" y="369973"/>
                  <a:pt x="1182281" y="531212"/>
                </a:cubicBezTo>
                <a:cubicBezTo>
                  <a:pt x="1202235" y="551210"/>
                  <a:pt x="1202235" y="584958"/>
                  <a:pt x="1182281" y="604957"/>
                </a:cubicBezTo>
                <a:cubicBezTo>
                  <a:pt x="1172304" y="614956"/>
                  <a:pt x="1158585" y="619956"/>
                  <a:pt x="1146114" y="619956"/>
                </a:cubicBezTo>
                <a:cubicBezTo>
                  <a:pt x="1132396" y="619956"/>
                  <a:pt x="1119924" y="614956"/>
                  <a:pt x="1109947" y="604957"/>
                </a:cubicBezTo>
                <a:cubicBezTo>
                  <a:pt x="828095" y="322476"/>
                  <a:pt x="369151" y="322476"/>
                  <a:pt x="88546" y="604957"/>
                </a:cubicBezTo>
                <a:cubicBezTo>
                  <a:pt x="68592" y="624955"/>
                  <a:pt x="36166" y="624955"/>
                  <a:pt x="14965" y="604957"/>
                </a:cubicBezTo>
                <a:cubicBezTo>
                  <a:pt x="-4989" y="584958"/>
                  <a:pt x="-4989" y="551210"/>
                  <a:pt x="14965" y="531212"/>
                </a:cubicBezTo>
                <a:cubicBezTo>
                  <a:pt x="175845" y="369973"/>
                  <a:pt x="387234" y="289353"/>
                  <a:pt x="598623" y="289353"/>
                </a:cubicBezTo>
                <a:close/>
                <a:moveTo>
                  <a:pt x="857422" y="0"/>
                </a:moveTo>
                <a:cubicBezTo>
                  <a:pt x="902366" y="0"/>
                  <a:pt x="938570" y="37171"/>
                  <a:pt x="938570" y="83015"/>
                </a:cubicBezTo>
                <a:cubicBezTo>
                  <a:pt x="938570" y="127620"/>
                  <a:pt x="902366" y="163552"/>
                  <a:pt x="857422" y="163552"/>
                </a:cubicBezTo>
                <a:cubicBezTo>
                  <a:pt x="811231" y="163552"/>
                  <a:pt x="775027" y="127620"/>
                  <a:pt x="775027" y="83015"/>
                </a:cubicBezTo>
                <a:cubicBezTo>
                  <a:pt x="775027" y="37171"/>
                  <a:pt x="811231" y="0"/>
                  <a:pt x="857422" y="0"/>
                </a:cubicBezTo>
                <a:close/>
                <a:moveTo>
                  <a:pt x="334961" y="0"/>
                </a:moveTo>
                <a:cubicBezTo>
                  <a:pt x="380805" y="0"/>
                  <a:pt x="416737" y="37171"/>
                  <a:pt x="416737" y="83015"/>
                </a:cubicBezTo>
                <a:cubicBezTo>
                  <a:pt x="416737" y="127620"/>
                  <a:pt x="380805" y="163552"/>
                  <a:pt x="334961" y="163552"/>
                </a:cubicBezTo>
                <a:cubicBezTo>
                  <a:pt x="290356" y="163552"/>
                  <a:pt x="253185" y="127620"/>
                  <a:pt x="253185" y="83015"/>
                </a:cubicBezTo>
                <a:cubicBezTo>
                  <a:pt x="253185" y="37171"/>
                  <a:pt x="290356" y="0"/>
                  <a:pt x="3349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2DB0D5-EEAE-8A4C-8B0E-18A169DB19A7}"/>
              </a:ext>
            </a:extLst>
          </p:cNvPr>
          <p:cNvGrpSpPr/>
          <p:nvPr/>
        </p:nvGrpSpPr>
        <p:grpSpPr>
          <a:xfrm>
            <a:off x="10496963" y="5325444"/>
            <a:ext cx="3466116" cy="3603439"/>
            <a:chOff x="10496963" y="5325444"/>
            <a:chExt cx="3466116" cy="3603439"/>
          </a:xfrm>
        </p:grpSpPr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DFEC73B2-F964-DF41-BED0-B6453FAF4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4322" y="5325444"/>
              <a:ext cx="1378757" cy="2334544"/>
            </a:xfrm>
            <a:custGeom>
              <a:avLst/>
              <a:gdLst>
                <a:gd name="T0" fmla="*/ 152 w 1109"/>
                <a:gd name="T1" fmla="*/ 1065 h 1876"/>
                <a:gd name="T2" fmla="*/ 152 w 1109"/>
                <a:gd name="T3" fmla="*/ 1065 h 1876"/>
                <a:gd name="T4" fmla="*/ 829 w 1109"/>
                <a:gd name="T5" fmla="*/ 1804 h 1876"/>
                <a:gd name="T6" fmla="*/ 829 w 1109"/>
                <a:gd name="T7" fmla="*/ 1804 h 1876"/>
                <a:gd name="T8" fmla="*/ 957 w 1109"/>
                <a:gd name="T9" fmla="*/ 810 h 1876"/>
                <a:gd name="T10" fmla="*/ 957 w 1109"/>
                <a:gd name="T11" fmla="*/ 810 h 1876"/>
                <a:gd name="T12" fmla="*/ 279 w 1109"/>
                <a:gd name="T13" fmla="*/ 70 h 1876"/>
                <a:gd name="T14" fmla="*/ 279 w 1109"/>
                <a:gd name="T15" fmla="*/ 70 h 1876"/>
                <a:gd name="T16" fmla="*/ 152 w 1109"/>
                <a:gd name="T17" fmla="*/ 1065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876">
                  <a:moveTo>
                    <a:pt x="152" y="1065"/>
                  </a:moveTo>
                  <a:lnTo>
                    <a:pt x="152" y="1065"/>
                  </a:lnTo>
                  <a:cubicBezTo>
                    <a:pt x="304" y="1543"/>
                    <a:pt x="607" y="1875"/>
                    <a:pt x="829" y="1804"/>
                  </a:cubicBezTo>
                  <a:lnTo>
                    <a:pt x="829" y="1804"/>
                  </a:lnTo>
                  <a:cubicBezTo>
                    <a:pt x="1051" y="1734"/>
                    <a:pt x="1108" y="1288"/>
                    <a:pt x="957" y="810"/>
                  </a:cubicBezTo>
                  <a:lnTo>
                    <a:pt x="957" y="810"/>
                  </a:lnTo>
                  <a:cubicBezTo>
                    <a:pt x="805" y="331"/>
                    <a:pt x="501" y="0"/>
                    <a:pt x="279" y="70"/>
                  </a:cubicBezTo>
                  <a:lnTo>
                    <a:pt x="279" y="70"/>
                  </a:lnTo>
                  <a:cubicBezTo>
                    <a:pt x="57" y="141"/>
                    <a:pt x="0" y="586"/>
                    <a:pt x="152" y="1065"/>
                  </a:cubicBezTo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0EAF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90">
              <a:extLst>
                <a:ext uri="{FF2B5EF4-FFF2-40B4-BE49-F238E27FC236}">
                  <a16:creationId xmlns:a16="http://schemas.microsoft.com/office/drawing/2014/main" id="{67D15891-9395-624A-B294-477ABB7F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4322" y="5325444"/>
              <a:ext cx="1378757" cy="2334544"/>
            </a:xfrm>
            <a:custGeom>
              <a:avLst/>
              <a:gdLst>
                <a:gd name="T0" fmla="*/ 152 w 1109"/>
                <a:gd name="T1" fmla="*/ 1065 h 1876"/>
                <a:gd name="T2" fmla="*/ 152 w 1109"/>
                <a:gd name="T3" fmla="*/ 1065 h 1876"/>
                <a:gd name="T4" fmla="*/ 829 w 1109"/>
                <a:gd name="T5" fmla="*/ 1804 h 1876"/>
                <a:gd name="T6" fmla="*/ 829 w 1109"/>
                <a:gd name="T7" fmla="*/ 1804 h 1876"/>
                <a:gd name="T8" fmla="*/ 957 w 1109"/>
                <a:gd name="T9" fmla="*/ 810 h 1876"/>
                <a:gd name="T10" fmla="*/ 957 w 1109"/>
                <a:gd name="T11" fmla="*/ 810 h 1876"/>
                <a:gd name="T12" fmla="*/ 279 w 1109"/>
                <a:gd name="T13" fmla="*/ 70 h 1876"/>
                <a:gd name="T14" fmla="*/ 279 w 1109"/>
                <a:gd name="T15" fmla="*/ 70 h 1876"/>
                <a:gd name="T16" fmla="*/ 152 w 1109"/>
                <a:gd name="T17" fmla="*/ 1065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876">
                  <a:moveTo>
                    <a:pt x="152" y="1065"/>
                  </a:moveTo>
                  <a:lnTo>
                    <a:pt x="152" y="1065"/>
                  </a:lnTo>
                  <a:cubicBezTo>
                    <a:pt x="304" y="1543"/>
                    <a:pt x="607" y="1875"/>
                    <a:pt x="829" y="1804"/>
                  </a:cubicBezTo>
                  <a:lnTo>
                    <a:pt x="829" y="1804"/>
                  </a:lnTo>
                  <a:cubicBezTo>
                    <a:pt x="1051" y="1734"/>
                    <a:pt x="1108" y="1288"/>
                    <a:pt x="957" y="810"/>
                  </a:cubicBezTo>
                  <a:lnTo>
                    <a:pt x="957" y="810"/>
                  </a:lnTo>
                  <a:cubicBezTo>
                    <a:pt x="805" y="331"/>
                    <a:pt x="501" y="0"/>
                    <a:pt x="279" y="70"/>
                  </a:cubicBezTo>
                  <a:lnTo>
                    <a:pt x="279" y="70"/>
                  </a:lnTo>
                  <a:cubicBezTo>
                    <a:pt x="57" y="141"/>
                    <a:pt x="0" y="586"/>
                    <a:pt x="152" y="1065"/>
                  </a:cubicBezTo>
                </a:path>
              </a:pathLst>
            </a:custGeom>
            <a:solidFill>
              <a:srgbClr val="111340">
                <a:alpha val="4586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91">
              <a:extLst>
                <a:ext uri="{FF2B5EF4-FFF2-40B4-BE49-F238E27FC236}">
                  <a16:creationId xmlns:a16="http://schemas.microsoft.com/office/drawing/2014/main" id="{7ED18BC2-D4BC-CA42-B385-68B1E9D82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8526" y="7665482"/>
              <a:ext cx="1049170" cy="1263401"/>
            </a:xfrm>
            <a:custGeom>
              <a:avLst/>
              <a:gdLst>
                <a:gd name="T0" fmla="*/ 348 w 842"/>
                <a:gd name="T1" fmla="*/ 0 h 1014"/>
                <a:gd name="T2" fmla="*/ 348 w 842"/>
                <a:gd name="T3" fmla="*/ 0 h 1014"/>
                <a:gd name="T4" fmla="*/ 593 w 842"/>
                <a:gd name="T5" fmla="*/ 499 h 1014"/>
                <a:gd name="T6" fmla="*/ 593 w 842"/>
                <a:gd name="T7" fmla="*/ 499 h 1014"/>
                <a:gd name="T8" fmla="*/ 783 w 842"/>
                <a:gd name="T9" fmla="*/ 833 h 1014"/>
                <a:gd name="T10" fmla="*/ 783 w 842"/>
                <a:gd name="T11" fmla="*/ 833 h 1014"/>
                <a:gd name="T12" fmla="*/ 430 w 842"/>
                <a:gd name="T13" fmla="*/ 1013 h 1014"/>
                <a:gd name="T14" fmla="*/ 430 w 842"/>
                <a:gd name="T15" fmla="*/ 1013 h 1014"/>
                <a:gd name="T16" fmla="*/ 0 w 842"/>
                <a:gd name="T17" fmla="*/ 66 h 1014"/>
                <a:gd name="T18" fmla="*/ 0 w 842"/>
                <a:gd name="T19" fmla="*/ 66 h 1014"/>
                <a:gd name="T20" fmla="*/ 348 w 842"/>
                <a:gd name="T21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2" h="1014">
                  <a:moveTo>
                    <a:pt x="348" y="0"/>
                  </a:moveTo>
                  <a:lnTo>
                    <a:pt x="348" y="0"/>
                  </a:lnTo>
                  <a:cubicBezTo>
                    <a:pt x="424" y="203"/>
                    <a:pt x="556" y="390"/>
                    <a:pt x="593" y="499"/>
                  </a:cubicBezTo>
                  <a:lnTo>
                    <a:pt x="593" y="499"/>
                  </a:lnTo>
                  <a:cubicBezTo>
                    <a:pt x="649" y="667"/>
                    <a:pt x="841" y="699"/>
                    <a:pt x="783" y="833"/>
                  </a:cubicBezTo>
                  <a:lnTo>
                    <a:pt x="783" y="833"/>
                  </a:lnTo>
                  <a:cubicBezTo>
                    <a:pt x="724" y="968"/>
                    <a:pt x="430" y="1013"/>
                    <a:pt x="430" y="1013"/>
                  </a:cubicBezTo>
                  <a:lnTo>
                    <a:pt x="430" y="1013"/>
                  </a:lnTo>
                  <a:cubicBezTo>
                    <a:pt x="408" y="990"/>
                    <a:pt x="76" y="239"/>
                    <a:pt x="0" y="66"/>
                  </a:cubicBezTo>
                  <a:lnTo>
                    <a:pt x="0" y="66"/>
                  </a:lnTo>
                  <a:cubicBezTo>
                    <a:pt x="120" y="40"/>
                    <a:pt x="236" y="18"/>
                    <a:pt x="348" y="0"/>
                  </a:cubicBezTo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0EAF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336E3C39-1984-8143-A84B-6C81662FD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8526" y="7665482"/>
              <a:ext cx="1049170" cy="1263401"/>
            </a:xfrm>
            <a:custGeom>
              <a:avLst/>
              <a:gdLst>
                <a:gd name="T0" fmla="*/ 348 w 842"/>
                <a:gd name="T1" fmla="*/ 0 h 1014"/>
                <a:gd name="T2" fmla="*/ 348 w 842"/>
                <a:gd name="T3" fmla="*/ 0 h 1014"/>
                <a:gd name="T4" fmla="*/ 593 w 842"/>
                <a:gd name="T5" fmla="*/ 499 h 1014"/>
                <a:gd name="T6" fmla="*/ 593 w 842"/>
                <a:gd name="T7" fmla="*/ 499 h 1014"/>
                <a:gd name="T8" fmla="*/ 783 w 842"/>
                <a:gd name="T9" fmla="*/ 833 h 1014"/>
                <a:gd name="T10" fmla="*/ 783 w 842"/>
                <a:gd name="T11" fmla="*/ 833 h 1014"/>
                <a:gd name="T12" fmla="*/ 430 w 842"/>
                <a:gd name="T13" fmla="*/ 1013 h 1014"/>
                <a:gd name="T14" fmla="*/ 430 w 842"/>
                <a:gd name="T15" fmla="*/ 1013 h 1014"/>
                <a:gd name="T16" fmla="*/ 0 w 842"/>
                <a:gd name="T17" fmla="*/ 66 h 1014"/>
                <a:gd name="T18" fmla="*/ 0 w 842"/>
                <a:gd name="T19" fmla="*/ 66 h 1014"/>
                <a:gd name="T20" fmla="*/ 348 w 842"/>
                <a:gd name="T21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2" h="1014">
                  <a:moveTo>
                    <a:pt x="348" y="0"/>
                  </a:moveTo>
                  <a:lnTo>
                    <a:pt x="348" y="0"/>
                  </a:lnTo>
                  <a:cubicBezTo>
                    <a:pt x="424" y="203"/>
                    <a:pt x="556" y="390"/>
                    <a:pt x="593" y="499"/>
                  </a:cubicBezTo>
                  <a:lnTo>
                    <a:pt x="593" y="499"/>
                  </a:lnTo>
                  <a:cubicBezTo>
                    <a:pt x="649" y="667"/>
                    <a:pt x="841" y="699"/>
                    <a:pt x="783" y="833"/>
                  </a:cubicBezTo>
                  <a:lnTo>
                    <a:pt x="783" y="833"/>
                  </a:lnTo>
                  <a:cubicBezTo>
                    <a:pt x="724" y="968"/>
                    <a:pt x="430" y="1013"/>
                    <a:pt x="430" y="1013"/>
                  </a:cubicBezTo>
                  <a:lnTo>
                    <a:pt x="430" y="1013"/>
                  </a:lnTo>
                  <a:cubicBezTo>
                    <a:pt x="408" y="990"/>
                    <a:pt x="76" y="239"/>
                    <a:pt x="0" y="66"/>
                  </a:cubicBezTo>
                  <a:lnTo>
                    <a:pt x="0" y="66"/>
                  </a:lnTo>
                  <a:cubicBezTo>
                    <a:pt x="120" y="40"/>
                    <a:pt x="236" y="18"/>
                    <a:pt x="348" y="0"/>
                  </a:cubicBezTo>
                </a:path>
              </a:pathLst>
            </a:custGeom>
            <a:solidFill>
              <a:srgbClr val="111340">
                <a:alpha val="5371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93">
              <a:extLst>
                <a:ext uri="{FF2B5EF4-FFF2-40B4-BE49-F238E27FC236}">
                  <a16:creationId xmlns:a16="http://schemas.microsoft.com/office/drawing/2014/main" id="{4627429B-0DA1-DF4C-B321-DB486E898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5304" y="6105457"/>
              <a:ext cx="1191990" cy="1191990"/>
            </a:xfrm>
            <a:custGeom>
              <a:avLst/>
              <a:gdLst>
                <a:gd name="T0" fmla="*/ 0 w 956"/>
                <a:gd name="T1" fmla="*/ 478 h 956"/>
                <a:gd name="T2" fmla="*/ 0 w 956"/>
                <a:gd name="T3" fmla="*/ 478 h 956"/>
                <a:gd name="T4" fmla="*/ 478 w 956"/>
                <a:gd name="T5" fmla="*/ 955 h 956"/>
                <a:gd name="T6" fmla="*/ 478 w 956"/>
                <a:gd name="T7" fmla="*/ 955 h 956"/>
                <a:gd name="T8" fmla="*/ 955 w 956"/>
                <a:gd name="T9" fmla="*/ 478 h 956"/>
                <a:gd name="T10" fmla="*/ 955 w 956"/>
                <a:gd name="T11" fmla="*/ 478 h 956"/>
                <a:gd name="T12" fmla="*/ 478 w 956"/>
                <a:gd name="T13" fmla="*/ 0 h 956"/>
                <a:gd name="T14" fmla="*/ 478 w 956"/>
                <a:gd name="T15" fmla="*/ 0 h 956"/>
                <a:gd name="T16" fmla="*/ 0 w 956"/>
                <a:gd name="T17" fmla="*/ 478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0" y="478"/>
                  </a:moveTo>
                  <a:lnTo>
                    <a:pt x="0" y="478"/>
                  </a:lnTo>
                  <a:cubicBezTo>
                    <a:pt x="0" y="741"/>
                    <a:pt x="214" y="955"/>
                    <a:pt x="478" y="955"/>
                  </a:cubicBezTo>
                  <a:lnTo>
                    <a:pt x="478" y="955"/>
                  </a:lnTo>
                  <a:cubicBezTo>
                    <a:pt x="742" y="955"/>
                    <a:pt x="955" y="741"/>
                    <a:pt x="955" y="478"/>
                  </a:cubicBezTo>
                  <a:lnTo>
                    <a:pt x="955" y="478"/>
                  </a:lnTo>
                  <a:cubicBezTo>
                    <a:pt x="955" y="214"/>
                    <a:pt x="742" y="0"/>
                    <a:pt x="478" y="0"/>
                  </a:cubicBezTo>
                  <a:lnTo>
                    <a:pt x="478" y="0"/>
                  </a:lnTo>
                  <a:cubicBezTo>
                    <a:pt x="214" y="0"/>
                    <a:pt x="0" y="214"/>
                    <a:pt x="0" y="478"/>
                  </a:cubicBezTo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0EAF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94">
              <a:extLst>
                <a:ext uri="{FF2B5EF4-FFF2-40B4-BE49-F238E27FC236}">
                  <a16:creationId xmlns:a16="http://schemas.microsoft.com/office/drawing/2014/main" id="{4CB41147-9DBA-CE43-80D7-8F5825E8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5304" y="6105457"/>
              <a:ext cx="1191990" cy="1191990"/>
            </a:xfrm>
            <a:custGeom>
              <a:avLst/>
              <a:gdLst>
                <a:gd name="T0" fmla="*/ 0 w 956"/>
                <a:gd name="T1" fmla="*/ 478 h 956"/>
                <a:gd name="T2" fmla="*/ 0 w 956"/>
                <a:gd name="T3" fmla="*/ 478 h 956"/>
                <a:gd name="T4" fmla="*/ 478 w 956"/>
                <a:gd name="T5" fmla="*/ 955 h 956"/>
                <a:gd name="T6" fmla="*/ 478 w 956"/>
                <a:gd name="T7" fmla="*/ 955 h 956"/>
                <a:gd name="T8" fmla="*/ 955 w 956"/>
                <a:gd name="T9" fmla="*/ 478 h 956"/>
                <a:gd name="T10" fmla="*/ 955 w 956"/>
                <a:gd name="T11" fmla="*/ 478 h 956"/>
                <a:gd name="T12" fmla="*/ 478 w 956"/>
                <a:gd name="T13" fmla="*/ 0 h 956"/>
                <a:gd name="T14" fmla="*/ 478 w 956"/>
                <a:gd name="T15" fmla="*/ 0 h 956"/>
                <a:gd name="T16" fmla="*/ 0 w 956"/>
                <a:gd name="T17" fmla="*/ 478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0" y="478"/>
                  </a:moveTo>
                  <a:lnTo>
                    <a:pt x="0" y="478"/>
                  </a:lnTo>
                  <a:cubicBezTo>
                    <a:pt x="0" y="741"/>
                    <a:pt x="214" y="955"/>
                    <a:pt x="478" y="955"/>
                  </a:cubicBezTo>
                  <a:lnTo>
                    <a:pt x="478" y="955"/>
                  </a:lnTo>
                  <a:cubicBezTo>
                    <a:pt x="742" y="955"/>
                    <a:pt x="955" y="741"/>
                    <a:pt x="955" y="478"/>
                  </a:cubicBezTo>
                  <a:lnTo>
                    <a:pt x="955" y="478"/>
                  </a:lnTo>
                  <a:cubicBezTo>
                    <a:pt x="955" y="214"/>
                    <a:pt x="742" y="0"/>
                    <a:pt x="478" y="0"/>
                  </a:cubicBezTo>
                  <a:lnTo>
                    <a:pt x="478" y="0"/>
                  </a:lnTo>
                  <a:cubicBezTo>
                    <a:pt x="214" y="0"/>
                    <a:pt x="0" y="214"/>
                    <a:pt x="0" y="478"/>
                  </a:cubicBezTo>
                </a:path>
              </a:pathLst>
            </a:custGeom>
            <a:solidFill>
              <a:srgbClr val="111340">
                <a:alpha val="20016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96">
              <a:extLst>
                <a:ext uri="{FF2B5EF4-FFF2-40B4-BE49-F238E27FC236}">
                  <a16:creationId xmlns:a16="http://schemas.microsoft.com/office/drawing/2014/main" id="{AE649E9D-F279-0244-AA31-3138E329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712" y="5589109"/>
              <a:ext cx="2790468" cy="2213696"/>
            </a:xfrm>
            <a:custGeom>
              <a:avLst/>
              <a:gdLst>
                <a:gd name="T0" fmla="*/ 1645 w 2238"/>
                <a:gd name="T1" fmla="*/ 0 h 1777"/>
                <a:gd name="T2" fmla="*/ 1645 w 2238"/>
                <a:gd name="T3" fmla="*/ 0 h 1777"/>
                <a:gd name="T4" fmla="*/ 1666 w 2238"/>
                <a:gd name="T5" fmla="*/ 852 h 1777"/>
                <a:gd name="T6" fmla="*/ 1666 w 2238"/>
                <a:gd name="T7" fmla="*/ 852 h 1777"/>
                <a:gd name="T8" fmla="*/ 2237 w 2238"/>
                <a:gd name="T9" fmla="*/ 1596 h 1777"/>
                <a:gd name="T10" fmla="*/ 2237 w 2238"/>
                <a:gd name="T11" fmla="*/ 1596 h 1777"/>
                <a:gd name="T12" fmla="*/ 2237 w 2238"/>
                <a:gd name="T13" fmla="*/ 1596 h 1777"/>
                <a:gd name="T14" fmla="*/ 235 w 2238"/>
                <a:gd name="T15" fmla="*/ 1776 h 1777"/>
                <a:gd name="T16" fmla="*/ 235 w 2238"/>
                <a:gd name="T17" fmla="*/ 1776 h 1777"/>
                <a:gd name="T18" fmla="*/ 0 w 2238"/>
                <a:gd name="T19" fmla="*/ 1164 h 1777"/>
                <a:gd name="T20" fmla="*/ 0 w 2238"/>
                <a:gd name="T21" fmla="*/ 1164 h 1777"/>
                <a:gd name="T22" fmla="*/ 1645 w 2238"/>
                <a:gd name="T23" fmla="*/ 0 h 1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8" h="1777">
                  <a:moveTo>
                    <a:pt x="1645" y="0"/>
                  </a:moveTo>
                  <a:lnTo>
                    <a:pt x="1645" y="0"/>
                  </a:lnTo>
                  <a:cubicBezTo>
                    <a:pt x="1555" y="183"/>
                    <a:pt x="1557" y="509"/>
                    <a:pt x="1666" y="852"/>
                  </a:cubicBezTo>
                  <a:lnTo>
                    <a:pt x="1666" y="852"/>
                  </a:lnTo>
                  <a:cubicBezTo>
                    <a:pt x="1795" y="1258"/>
                    <a:pt x="2032" y="1558"/>
                    <a:pt x="2237" y="1596"/>
                  </a:cubicBezTo>
                  <a:lnTo>
                    <a:pt x="2237" y="1596"/>
                  </a:lnTo>
                  <a:lnTo>
                    <a:pt x="2237" y="1596"/>
                  </a:lnTo>
                  <a:cubicBezTo>
                    <a:pt x="2237" y="1596"/>
                    <a:pt x="1390" y="1490"/>
                    <a:pt x="235" y="1776"/>
                  </a:cubicBezTo>
                  <a:lnTo>
                    <a:pt x="235" y="1776"/>
                  </a:lnTo>
                  <a:cubicBezTo>
                    <a:pt x="235" y="1776"/>
                    <a:pt x="28" y="1591"/>
                    <a:pt x="0" y="1164"/>
                  </a:cubicBezTo>
                  <a:lnTo>
                    <a:pt x="0" y="1164"/>
                  </a:lnTo>
                  <a:cubicBezTo>
                    <a:pt x="0" y="1164"/>
                    <a:pt x="1259" y="535"/>
                    <a:pt x="1645" y="0"/>
                  </a:cubicBezTo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0EAF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F8F7E731-04D7-4444-8482-77BB4B8F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644" y="7681960"/>
              <a:ext cx="324092" cy="362541"/>
            </a:xfrm>
            <a:custGeom>
              <a:avLst/>
              <a:gdLst>
                <a:gd name="T0" fmla="*/ 20 w 262"/>
                <a:gd name="T1" fmla="*/ 0 h 290"/>
                <a:gd name="T2" fmla="*/ 261 w 262"/>
                <a:gd name="T3" fmla="*/ 168 h 290"/>
                <a:gd name="T4" fmla="*/ 247 w 262"/>
                <a:gd name="T5" fmla="*/ 218 h 290"/>
                <a:gd name="T6" fmla="*/ 101 w 262"/>
                <a:gd name="T7" fmla="*/ 289 h 290"/>
                <a:gd name="T8" fmla="*/ 0 w 262"/>
                <a:gd name="T9" fmla="*/ 43 h 290"/>
                <a:gd name="T10" fmla="*/ 13 w 262"/>
                <a:gd name="T11" fmla="*/ 2 h 290"/>
                <a:gd name="T12" fmla="*/ 13 w 262"/>
                <a:gd name="T13" fmla="*/ 2 h 290"/>
                <a:gd name="T14" fmla="*/ 20 w 262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290">
                  <a:moveTo>
                    <a:pt x="20" y="0"/>
                  </a:moveTo>
                  <a:lnTo>
                    <a:pt x="261" y="168"/>
                  </a:lnTo>
                  <a:lnTo>
                    <a:pt x="247" y="218"/>
                  </a:lnTo>
                  <a:lnTo>
                    <a:pt x="101" y="289"/>
                  </a:lnTo>
                  <a:lnTo>
                    <a:pt x="0" y="43"/>
                  </a:lnTo>
                  <a:lnTo>
                    <a:pt x="13" y="2"/>
                  </a:lnTo>
                  <a:lnTo>
                    <a:pt x="13" y="2"/>
                  </a:lnTo>
                  <a:cubicBezTo>
                    <a:pt x="15" y="2"/>
                    <a:pt x="17" y="1"/>
                    <a:pt x="20" y="0"/>
                  </a:cubicBezTo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0EAF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98">
              <a:extLst>
                <a:ext uri="{FF2B5EF4-FFF2-40B4-BE49-F238E27FC236}">
                  <a16:creationId xmlns:a16="http://schemas.microsoft.com/office/drawing/2014/main" id="{5A8A6CE3-738F-9449-8A24-3644CB25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644" y="7681960"/>
              <a:ext cx="324092" cy="362541"/>
            </a:xfrm>
            <a:custGeom>
              <a:avLst/>
              <a:gdLst>
                <a:gd name="T0" fmla="*/ 20 w 262"/>
                <a:gd name="T1" fmla="*/ 0 h 290"/>
                <a:gd name="T2" fmla="*/ 261 w 262"/>
                <a:gd name="T3" fmla="*/ 168 h 290"/>
                <a:gd name="T4" fmla="*/ 247 w 262"/>
                <a:gd name="T5" fmla="*/ 218 h 290"/>
                <a:gd name="T6" fmla="*/ 101 w 262"/>
                <a:gd name="T7" fmla="*/ 289 h 290"/>
                <a:gd name="T8" fmla="*/ 0 w 262"/>
                <a:gd name="T9" fmla="*/ 43 h 290"/>
                <a:gd name="T10" fmla="*/ 13 w 262"/>
                <a:gd name="T11" fmla="*/ 2 h 290"/>
                <a:gd name="T12" fmla="*/ 13 w 262"/>
                <a:gd name="T13" fmla="*/ 2 h 290"/>
                <a:gd name="T14" fmla="*/ 20 w 262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290">
                  <a:moveTo>
                    <a:pt x="20" y="0"/>
                  </a:moveTo>
                  <a:lnTo>
                    <a:pt x="261" y="168"/>
                  </a:lnTo>
                  <a:lnTo>
                    <a:pt x="247" y="218"/>
                  </a:lnTo>
                  <a:lnTo>
                    <a:pt x="101" y="289"/>
                  </a:lnTo>
                  <a:lnTo>
                    <a:pt x="0" y="43"/>
                  </a:lnTo>
                  <a:lnTo>
                    <a:pt x="13" y="2"/>
                  </a:lnTo>
                  <a:lnTo>
                    <a:pt x="13" y="2"/>
                  </a:lnTo>
                  <a:cubicBezTo>
                    <a:pt x="15" y="2"/>
                    <a:pt x="17" y="1"/>
                    <a:pt x="20" y="0"/>
                  </a:cubicBezTo>
                </a:path>
              </a:pathLst>
            </a:custGeom>
            <a:solidFill>
              <a:srgbClr val="111340">
                <a:alpha val="9828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5AD26D6D-D34D-2F45-A495-D5F204413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2614" y="7649001"/>
              <a:ext cx="307611" cy="329582"/>
            </a:xfrm>
            <a:custGeom>
              <a:avLst/>
              <a:gdLst>
                <a:gd name="T0" fmla="*/ 171 w 246"/>
                <a:gd name="T1" fmla="*/ 0 h 263"/>
                <a:gd name="T2" fmla="*/ 245 w 246"/>
                <a:gd name="T3" fmla="*/ 195 h 263"/>
                <a:gd name="T4" fmla="*/ 110 w 246"/>
                <a:gd name="T5" fmla="*/ 262 h 263"/>
                <a:gd name="T6" fmla="*/ 0 w 246"/>
                <a:gd name="T7" fmla="*/ 28 h 263"/>
                <a:gd name="T8" fmla="*/ 0 w 246"/>
                <a:gd name="T9" fmla="*/ 28 h 263"/>
                <a:gd name="T10" fmla="*/ 171 w 246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" h="263">
                  <a:moveTo>
                    <a:pt x="171" y="0"/>
                  </a:moveTo>
                  <a:lnTo>
                    <a:pt x="245" y="195"/>
                  </a:lnTo>
                  <a:lnTo>
                    <a:pt x="110" y="262"/>
                  </a:lnTo>
                  <a:lnTo>
                    <a:pt x="0" y="28"/>
                  </a:lnTo>
                  <a:lnTo>
                    <a:pt x="0" y="28"/>
                  </a:lnTo>
                  <a:cubicBezTo>
                    <a:pt x="58" y="18"/>
                    <a:pt x="115" y="8"/>
                    <a:pt x="171" y="0"/>
                  </a:cubicBezTo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0EAF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100">
              <a:extLst>
                <a:ext uri="{FF2B5EF4-FFF2-40B4-BE49-F238E27FC236}">
                  <a16:creationId xmlns:a16="http://schemas.microsoft.com/office/drawing/2014/main" id="{FB978629-9F17-CE45-81C4-E0D51A26E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2614" y="7649001"/>
              <a:ext cx="307611" cy="329582"/>
            </a:xfrm>
            <a:custGeom>
              <a:avLst/>
              <a:gdLst>
                <a:gd name="T0" fmla="*/ 171 w 246"/>
                <a:gd name="T1" fmla="*/ 0 h 263"/>
                <a:gd name="T2" fmla="*/ 245 w 246"/>
                <a:gd name="T3" fmla="*/ 195 h 263"/>
                <a:gd name="T4" fmla="*/ 110 w 246"/>
                <a:gd name="T5" fmla="*/ 262 h 263"/>
                <a:gd name="T6" fmla="*/ 0 w 246"/>
                <a:gd name="T7" fmla="*/ 28 h 263"/>
                <a:gd name="T8" fmla="*/ 0 w 246"/>
                <a:gd name="T9" fmla="*/ 28 h 263"/>
                <a:gd name="T10" fmla="*/ 171 w 246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" h="263">
                  <a:moveTo>
                    <a:pt x="171" y="0"/>
                  </a:moveTo>
                  <a:lnTo>
                    <a:pt x="245" y="195"/>
                  </a:lnTo>
                  <a:lnTo>
                    <a:pt x="110" y="262"/>
                  </a:lnTo>
                  <a:lnTo>
                    <a:pt x="0" y="28"/>
                  </a:lnTo>
                  <a:lnTo>
                    <a:pt x="0" y="28"/>
                  </a:lnTo>
                  <a:cubicBezTo>
                    <a:pt x="58" y="18"/>
                    <a:pt x="115" y="8"/>
                    <a:pt x="171" y="0"/>
                  </a:cubicBezTo>
                </a:path>
              </a:pathLst>
            </a:custGeom>
            <a:solidFill>
              <a:srgbClr val="FFFFFF">
                <a:alpha val="51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101">
              <a:extLst>
                <a:ext uri="{FF2B5EF4-FFF2-40B4-BE49-F238E27FC236}">
                  <a16:creationId xmlns:a16="http://schemas.microsoft.com/office/drawing/2014/main" id="{C782B6FF-973C-184C-B3F6-545B5EC3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6963" y="7165614"/>
              <a:ext cx="395500" cy="543814"/>
            </a:xfrm>
            <a:custGeom>
              <a:avLst/>
              <a:gdLst>
                <a:gd name="T0" fmla="*/ 170 w 319"/>
                <a:gd name="T1" fmla="*/ 0 h 438"/>
                <a:gd name="T2" fmla="*/ 170 w 319"/>
                <a:gd name="T3" fmla="*/ 0 h 438"/>
                <a:gd name="T4" fmla="*/ 318 w 319"/>
                <a:gd name="T5" fmla="*/ 415 h 438"/>
                <a:gd name="T6" fmla="*/ 318 w 319"/>
                <a:gd name="T7" fmla="*/ 415 h 438"/>
                <a:gd name="T8" fmla="*/ 222 w 319"/>
                <a:gd name="T9" fmla="*/ 437 h 438"/>
                <a:gd name="T10" fmla="*/ 222 w 319"/>
                <a:gd name="T11" fmla="*/ 437 h 438"/>
                <a:gd name="T12" fmla="*/ 0 w 319"/>
                <a:gd name="T13" fmla="*/ 216 h 438"/>
                <a:gd name="T14" fmla="*/ 0 w 319"/>
                <a:gd name="T15" fmla="*/ 216 h 438"/>
                <a:gd name="T16" fmla="*/ 170 w 319"/>
                <a:gd name="T1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438">
                  <a:moveTo>
                    <a:pt x="170" y="0"/>
                  </a:moveTo>
                  <a:lnTo>
                    <a:pt x="170" y="0"/>
                  </a:lnTo>
                  <a:cubicBezTo>
                    <a:pt x="199" y="197"/>
                    <a:pt x="265" y="333"/>
                    <a:pt x="318" y="415"/>
                  </a:cubicBezTo>
                  <a:lnTo>
                    <a:pt x="318" y="415"/>
                  </a:lnTo>
                  <a:cubicBezTo>
                    <a:pt x="289" y="429"/>
                    <a:pt x="256" y="437"/>
                    <a:pt x="222" y="437"/>
                  </a:cubicBezTo>
                  <a:lnTo>
                    <a:pt x="222" y="437"/>
                  </a:lnTo>
                  <a:cubicBezTo>
                    <a:pt x="99" y="437"/>
                    <a:pt x="0" y="338"/>
                    <a:pt x="0" y="216"/>
                  </a:cubicBezTo>
                  <a:lnTo>
                    <a:pt x="0" y="216"/>
                  </a:lnTo>
                  <a:cubicBezTo>
                    <a:pt x="0" y="111"/>
                    <a:pt x="73" y="23"/>
                    <a:pt x="170" y="0"/>
                  </a:cubicBezTo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0EAF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102">
              <a:extLst>
                <a:ext uri="{FF2B5EF4-FFF2-40B4-BE49-F238E27FC236}">
                  <a16:creationId xmlns:a16="http://schemas.microsoft.com/office/drawing/2014/main" id="{ADA4D99F-29B0-2245-818D-CFBB485C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6963" y="7165614"/>
              <a:ext cx="395500" cy="543814"/>
            </a:xfrm>
            <a:custGeom>
              <a:avLst/>
              <a:gdLst>
                <a:gd name="T0" fmla="*/ 170 w 319"/>
                <a:gd name="T1" fmla="*/ 0 h 438"/>
                <a:gd name="T2" fmla="*/ 170 w 319"/>
                <a:gd name="T3" fmla="*/ 0 h 438"/>
                <a:gd name="T4" fmla="*/ 318 w 319"/>
                <a:gd name="T5" fmla="*/ 415 h 438"/>
                <a:gd name="T6" fmla="*/ 318 w 319"/>
                <a:gd name="T7" fmla="*/ 415 h 438"/>
                <a:gd name="T8" fmla="*/ 222 w 319"/>
                <a:gd name="T9" fmla="*/ 437 h 438"/>
                <a:gd name="T10" fmla="*/ 222 w 319"/>
                <a:gd name="T11" fmla="*/ 437 h 438"/>
                <a:gd name="T12" fmla="*/ 0 w 319"/>
                <a:gd name="T13" fmla="*/ 216 h 438"/>
                <a:gd name="T14" fmla="*/ 0 w 319"/>
                <a:gd name="T15" fmla="*/ 216 h 438"/>
                <a:gd name="T16" fmla="*/ 170 w 319"/>
                <a:gd name="T1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438">
                  <a:moveTo>
                    <a:pt x="170" y="0"/>
                  </a:moveTo>
                  <a:lnTo>
                    <a:pt x="170" y="0"/>
                  </a:lnTo>
                  <a:cubicBezTo>
                    <a:pt x="199" y="197"/>
                    <a:pt x="265" y="333"/>
                    <a:pt x="318" y="415"/>
                  </a:cubicBezTo>
                  <a:lnTo>
                    <a:pt x="318" y="415"/>
                  </a:lnTo>
                  <a:cubicBezTo>
                    <a:pt x="289" y="429"/>
                    <a:pt x="256" y="437"/>
                    <a:pt x="222" y="437"/>
                  </a:cubicBezTo>
                  <a:lnTo>
                    <a:pt x="222" y="437"/>
                  </a:lnTo>
                  <a:cubicBezTo>
                    <a:pt x="99" y="437"/>
                    <a:pt x="0" y="338"/>
                    <a:pt x="0" y="216"/>
                  </a:cubicBezTo>
                  <a:lnTo>
                    <a:pt x="0" y="216"/>
                  </a:lnTo>
                  <a:cubicBezTo>
                    <a:pt x="0" y="111"/>
                    <a:pt x="73" y="23"/>
                    <a:pt x="170" y="0"/>
                  </a:cubicBezTo>
                </a:path>
              </a:pathLst>
            </a:custGeom>
            <a:solidFill>
              <a:srgbClr val="111340">
                <a:alpha val="20016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4" name="Freeform 406">
            <a:extLst>
              <a:ext uri="{FF2B5EF4-FFF2-40B4-BE49-F238E27FC236}">
                <a16:creationId xmlns:a16="http://schemas.microsoft.com/office/drawing/2014/main" id="{8496489A-1384-5F4A-BD3D-C3F1FA11C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6" y="10120871"/>
            <a:ext cx="1906085" cy="1906089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5 w 1530"/>
              <a:gd name="T5" fmla="*/ 1529 h 1530"/>
              <a:gd name="T6" fmla="*/ 765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5 w 1530"/>
              <a:gd name="T13" fmla="*/ 0 h 1530"/>
              <a:gd name="T14" fmla="*/ 765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6"/>
                  <a:pt x="1188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2"/>
                  <a:pt x="343" y="0"/>
                  <a:pt x="765" y="0"/>
                </a:cubicBezTo>
                <a:lnTo>
                  <a:pt x="765" y="0"/>
                </a:lnTo>
                <a:cubicBezTo>
                  <a:pt x="1188" y="0"/>
                  <a:pt x="1529" y="342"/>
                  <a:pt x="1529" y="764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97E91B3-5BBD-944A-BF31-F3AB34FD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809" y="10845953"/>
            <a:ext cx="1197246" cy="619468"/>
          </a:xfrm>
          <a:custGeom>
            <a:avLst/>
            <a:gdLst>
              <a:gd name="connsiteX0" fmla="*/ 52223 w 1197246"/>
              <a:gd name="connsiteY0" fmla="*/ 290308 h 619468"/>
              <a:gd name="connsiteX1" fmla="*/ 88546 w 1197246"/>
              <a:gd name="connsiteY1" fmla="*/ 304322 h 619468"/>
              <a:gd name="connsiteX2" fmla="*/ 1109947 w 1197246"/>
              <a:gd name="connsiteY2" fmla="*/ 304322 h 619468"/>
              <a:gd name="connsiteX3" fmla="*/ 1182281 w 1197246"/>
              <a:gd name="connsiteY3" fmla="*/ 304322 h 619468"/>
              <a:gd name="connsiteX4" fmla="*/ 1182281 w 1197246"/>
              <a:gd name="connsiteY4" fmla="*/ 379060 h 619468"/>
              <a:gd name="connsiteX5" fmla="*/ 598623 w 1197246"/>
              <a:gd name="connsiteY5" fmla="*/ 619468 h 619468"/>
              <a:gd name="connsiteX6" fmla="*/ 14965 w 1197246"/>
              <a:gd name="connsiteY6" fmla="*/ 379060 h 619468"/>
              <a:gd name="connsiteX7" fmla="*/ 14965 w 1197246"/>
              <a:gd name="connsiteY7" fmla="*/ 304322 h 619468"/>
              <a:gd name="connsiteX8" fmla="*/ 52223 w 1197246"/>
              <a:gd name="connsiteY8" fmla="*/ 290308 h 619468"/>
              <a:gd name="connsiteX9" fmla="*/ 857422 w 1197246"/>
              <a:gd name="connsiteY9" fmla="*/ 0 h 619468"/>
              <a:gd name="connsiteX10" fmla="*/ 938570 w 1197246"/>
              <a:gd name="connsiteY10" fmla="*/ 81776 h 619468"/>
              <a:gd name="connsiteX11" fmla="*/ 857422 w 1197246"/>
              <a:gd name="connsiteY11" fmla="*/ 163552 h 619468"/>
              <a:gd name="connsiteX12" fmla="*/ 775027 w 1197246"/>
              <a:gd name="connsiteY12" fmla="*/ 81776 h 619468"/>
              <a:gd name="connsiteX13" fmla="*/ 857422 w 1197246"/>
              <a:gd name="connsiteY13" fmla="*/ 0 h 619468"/>
              <a:gd name="connsiteX14" fmla="*/ 334961 w 1197246"/>
              <a:gd name="connsiteY14" fmla="*/ 0 h 619468"/>
              <a:gd name="connsiteX15" fmla="*/ 416737 w 1197246"/>
              <a:gd name="connsiteY15" fmla="*/ 81776 h 619468"/>
              <a:gd name="connsiteX16" fmla="*/ 334961 w 1197246"/>
              <a:gd name="connsiteY16" fmla="*/ 163552 h 619468"/>
              <a:gd name="connsiteX17" fmla="*/ 253185 w 1197246"/>
              <a:gd name="connsiteY17" fmla="*/ 81776 h 619468"/>
              <a:gd name="connsiteX18" fmla="*/ 334961 w 1197246"/>
              <a:gd name="connsiteY18" fmla="*/ 0 h 61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97246" h="619468">
                <a:moveTo>
                  <a:pt x="52223" y="290308"/>
                </a:moveTo>
                <a:cubicBezTo>
                  <a:pt x="65474" y="290308"/>
                  <a:pt x="78569" y="294980"/>
                  <a:pt x="88546" y="304322"/>
                </a:cubicBezTo>
                <a:cubicBezTo>
                  <a:pt x="369151" y="585836"/>
                  <a:pt x="828095" y="585836"/>
                  <a:pt x="1109947" y="304322"/>
                </a:cubicBezTo>
                <a:cubicBezTo>
                  <a:pt x="1128654" y="285637"/>
                  <a:pt x="1162327" y="285637"/>
                  <a:pt x="1182281" y="304322"/>
                </a:cubicBezTo>
                <a:cubicBezTo>
                  <a:pt x="1202235" y="325497"/>
                  <a:pt x="1202235" y="357884"/>
                  <a:pt x="1182281" y="379060"/>
                </a:cubicBezTo>
                <a:cubicBezTo>
                  <a:pt x="1021401" y="538502"/>
                  <a:pt x="810635" y="619468"/>
                  <a:pt x="598623" y="619468"/>
                </a:cubicBezTo>
                <a:cubicBezTo>
                  <a:pt x="387858" y="619468"/>
                  <a:pt x="175845" y="538502"/>
                  <a:pt x="14965" y="379060"/>
                </a:cubicBezTo>
                <a:cubicBezTo>
                  <a:pt x="-4989" y="357884"/>
                  <a:pt x="-4989" y="325497"/>
                  <a:pt x="14965" y="304322"/>
                </a:cubicBezTo>
                <a:cubicBezTo>
                  <a:pt x="25566" y="294980"/>
                  <a:pt x="38972" y="290308"/>
                  <a:pt x="52223" y="290308"/>
                </a:cubicBezTo>
                <a:close/>
                <a:moveTo>
                  <a:pt x="857422" y="0"/>
                </a:moveTo>
                <a:cubicBezTo>
                  <a:pt x="902366" y="0"/>
                  <a:pt x="938570" y="37171"/>
                  <a:pt x="938570" y="81776"/>
                </a:cubicBezTo>
                <a:cubicBezTo>
                  <a:pt x="938570" y="126381"/>
                  <a:pt x="902366" y="163552"/>
                  <a:pt x="857422" y="163552"/>
                </a:cubicBezTo>
                <a:cubicBezTo>
                  <a:pt x="811231" y="163552"/>
                  <a:pt x="775027" y="126381"/>
                  <a:pt x="775027" y="81776"/>
                </a:cubicBezTo>
                <a:cubicBezTo>
                  <a:pt x="775027" y="37171"/>
                  <a:pt x="811231" y="0"/>
                  <a:pt x="857422" y="0"/>
                </a:cubicBezTo>
                <a:close/>
                <a:moveTo>
                  <a:pt x="334961" y="0"/>
                </a:moveTo>
                <a:cubicBezTo>
                  <a:pt x="380805" y="0"/>
                  <a:pt x="416737" y="37171"/>
                  <a:pt x="416737" y="81776"/>
                </a:cubicBezTo>
                <a:cubicBezTo>
                  <a:pt x="416737" y="126381"/>
                  <a:pt x="380805" y="163552"/>
                  <a:pt x="334961" y="163552"/>
                </a:cubicBezTo>
                <a:cubicBezTo>
                  <a:pt x="290356" y="163552"/>
                  <a:pt x="253185" y="126381"/>
                  <a:pt x="253185" y="81776"/>
                </a:cubicBezTo>
                <a:cubicBezTo>
                  <a:pt x="253185" y="37171"/>
                  <a:pt x="290356" y="0"/>
                  <a:pt x="3349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410">
            <a:extLst>
              <a:ext uri="{FF2B5EF4-FFF2-40B4-BE49-F238E27FC236}">
                <a16:creationId xmlns:a16="http://schemas.microsoft.com/office/drawing/2014/main" id="{9EB2EFDF-6840-2E40-85C9-A5063F03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8291" y="10120871"/>
            <a:ext cx="1906089" cy="1906089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6"/>
                  <a:pt x="1186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2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2"/>
                  <a:pt x="1529" y="764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9F502B8-409E-F047-832B-E68046A1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022" y="10845953"/>
            <a:ext cx="679898" cy="624956"/>
          </a:xfrm>
          <a:custGeom>
            <a:avLst/>
            <a:gdLst>
              <a:gd name="connsiteX0" fmla="*/ 102268 w 679898"/>
              <a:gd name="connsiteY0" fmla="*/ 323597 h 624956"/>
              <a:gd name="connsiteX1" fmla="*/ 162063 w 679898"/>
              <a:gd name="connsiteY1" fmla="*/ 367363 h 624956"/>
              <a:gd name="connsiteX2" fmla="*/ 342692 w 679898"/>
              <a:gd name="connsiteY2" fmla="*/ 519918 h 624956"/>
              <a:gd name="connsiteX3" fmla="*/ 523321 w 679898"/>
              <a:gd name="connsiteY3" fmla="*/ 367363 h 624956"/>
              <a:gd name="connsiteX4" fmla="*/ 583116 w 679898"/>
              <a:gd name="connsiteY4" fmla="*/ 323597 h 624956"/>
              <a:gd name="connsiteX5" fmla="*/ 625470 w 679898"/>
              <a:gd name="connsiteY5" fmla="*/ 383618 h 624956"/>
              <a:gd name="connsiteX6" fmla="*/ 342692 w 679898"/>
              <a:gd name="connsiteY6" fmla="*/ 624956 h 624956"/>
              <a:gd name="connsiteX7" fmla="*/ 59914 w 679898"/>
              <a:gd name="connsiteY7" fmla="*/ 383618 h 624956"/>
              <a:gd name="connsiteX8" fmla="*/ 102268 w 679898"/>
              <a:gd name="connsiteY8" fmla="*/ 323597 h 624956"/>
              <a:gd name="connsiteX9" fmla="*/ 598122 w 679898"/>
              <a:gd name="connsiteY9" fmla="*/ 0 h 624956"/>
              <a:gd name="connsiteX10" fmla="*/ 679898 w 679898"/>
              <a:gd name="connsiteY10" fmla="*/ 81776 h 624956"/>
              <a:gd name="connsiteX11" fmla="*/ 598122 w 679898"/>
              <a:gd name="connsiteY11" fmla="*/ 163552 h 624956"/>
              <a:gd name="connsiteX12" fmla="*/ 516346 w 679898"/>
              <a:gd name="connsiteY12" fmla="*/ 81776 h 624956"/>
              <a:gd name="connsiteX13" fmla="*/ 598122 w 679898"/>
              <a:gd name="connsiteY13" fmla="*/ 0 h 624956"/>
              <a:gd name="connsiteX14" fmla="*/ 81147 w 679898"/>
              <a:gd name="connsiteY14" fmla="*/ 0 h 624956"/>
              <a:gd name="connsiteX15" fmla="*/ 163543 w 679898"/>
              <a:gd name="connsiteY15" fmla="*/ 81776 h 624956"/>
              <a:gd name="connsiteX16" fmla="*/ 81147 w 679898"/>
              <a:gd name="connsiteY16" fmla="*/ 163552 h 624956"/>
              <a:gd name="connsiteX17" fmla="*/ 0 w 679898"/>
              <a:gd name="connsiteY17" fmla="*/ 81776 h 624956"/>
              <a:gd name="connsiteX18" fmla="*/ 81147 w 679898"/>
              <a:gd name="connsiteY18" fmla="*/ 0 h 62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898" h="624956">
                <a:moveTo>
                  <a:pt x="102268" y="323597"/>
                </a:moveTo>
                <a:cubicBezTo>
                  <a:pt x="130920" y="318595"/>
                  <a:pt x="157080" y="338602"/>
                  <a:pt x="162063" y="367363"/>
                </a:cubicBezTo>
                <a:cubicBezTo>
                  <a:pt x="175766" y="454894"/>
                  <a:pt x="253000" y="519918"/>
                  <a:pt x="342692" y="519918"/>
                </a:cubicBezTo>
                <a:cubicBezTo>
                  <a:pt x="432384" y="519918"/>
                  <a:pt x="509619" y="454894"/>
                  <a:pt x="523321" y="367363"/>
                </a:cubicBezTo>
                <a:cubicBezTo>
                  <a:pt x="528304" y="338602"/>
                  <a:pt x="554464" y="318595"/>
                  <a:pt x="583116" y="323597"/>
                </a:cubicBezTo>
                <a:cubicBezTo>
                  <a:pt x="611768" y="328599"/>
                  <a:pt x="630453" y="354858"/>
                  <a:pt x="625470" y="383618"/>
                </a:cubicBezTo>
                <a:cubicBezTo>
                  <a:pt x="603047" y="522419"/>
                  <a:pt x="483458" y="624956"/>
                  <a:pt x="342692" y="624956"/>
                </a:cubicBezTo>
                <a:cubicBezTo>
                  <a:pt x="201926" y="624956"/>
                  <a:pt x="82337" y="522419"/>
                  <a:pt x="59914" y="383618"/>
                </a:cubicBezTo>
                <a:cubicBezTo>
                  <a:pt x="54931" y="354858"/>
                  <a:pt x="73617" y="328599"/>
                  <a:pt x="102268" y="323597"/>
                </a:cubicBezTo>
                <a:close/>
                <a:moveTo>
                  <a:pt x="598122" y="0"/>
                </a:moveTo>
                <a:cubicBezTo>
                  <a:pt x="642727" y="0"/>
                  <a:pt x="679898" y="37171"/>
                  <a:pt x="679898" y="81776"/>
                </a:cubicBezTo>
                <a:cubicBezTo>
                  <a:pt x="679898" y="126381"/>
                  <a:pt x="642727" y="163552"/>
                  <a:pt x="598122" y="163552"/>
                </a:cubicBezTo>
                <a:cubicBezTo>
                  <a:pt x="552278" y="163552"/>
                  <a:pt x="516346" y="126381"/>
                  <a:pt x="516346" y="81776"/>
                </a:cubicBezTo>
                <a:cubicBezTo>
                  <a:pt x="516346" y="37171"/>
                  <a:pt x="552278" y="0"/>
                  <a:pt x="598122" y="0"/>
                </a:cubicBezTo>
                <a:close/>
                <a:moveTo>
                  <a:pt x="81147" y="0"/>
                </a:moveTo>
                <a:cubicBezTo>
                  <a:pt x="127338" y="0"/>
                  <a:pt x="163543" y="37171"/>
                  <a:pt x="163543" y="81776"/>
                </a:cubicBezTo>
                <a:cubicBezTo>
                  <a:pt x="163543" y="126381"/>
                  <a:pt x="127338" y="163552"/>
                  <a:pt x="81147" y="163552"/>
                </a:cubicBezTo>
                <a:cubicBezTo>
                  <a:pt x="36204" y="163552"/>
                  <a:pt x="0" y="126381"/>
                  <a:pt x="0" y="81776"/>
                </a:cubicBezTo>
                <a:cubicBezTo>
                  <a:pt x="0" y="37171"/>
                  <a:pt x="36204" y="0"/>
                  <a:pt x="81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8264690-E3DF-8849-9319-078192F84BB0}"/>
              </a:ext>
            </a:extLst>
          </p:cNvPr>
          <p:cNvSpPr/>
          <p:nvPr/>
        </p:nvSpPr>
        <p:spPr>
          <a:xfrm>
            <a:off x="11000792" y="4385276"/>
            <a:ext cx="2379306" cy="177393"/>
          </a:xfrm>
          <a:custGeom>
            <a:avLst/>
            <a:gdLst>
              <a:gd name="connsiteX0" fmla="*/ 0 w 2379306"/>
              <a:gd name="connsiteY0" fmla="*/ 214675 h 214675"/>
              <a:gd name="connsiteX1" fmla="*/ 1166326 w 2379306"/>
              <a:gd name="connsiteY1" fmla="*/ 71 h 214675"/>
              <a:gd name="connsiteX2" fmla="*/ 2379306 w 2379306"/>
              <a:gd name="connsiteY2" fmla="*/ 196014 h 214675"/>
              <a:gd name="connsiteX0" fmla="*/ 0 w 2379306"/>
              <a:gd name="connsiteY0" fmla="*/ 177393 h 177393"/>
              <a:gd name="connsiteX1" fmla="*/ 1166326 w 2379306"/>
              <a:gd name="connsiteY1" fmla="*/ 112 h 177393"/>
              <a:gd name="connsiteX2" fmla="*/ 2379306 w 2379306"/>
              <a:gd name="connsiteY2" fmla="*/ 158732 h 17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9306" h="177393">
                <a:moveTo>
                  <a:pt x="0" y="177393"/>
                </a:moveTo>
                <a:cubicBezTo>
                  <a:pt x="384887" y="71646"/>
                  <a:pt x="769775" y="3222"/>
                  <a:pt x="1166326" y="112"/>
                </a:cubicBezTo>
                <a:cubicBezTo>
                  <a:pt x="1562877" y="-2998"/>
                  <a:pt x="1971091" y="59205"/>
                  <a:pt x="2379306" y="158732"/>
                </a:cubicBezTo>
              </a:path>
            </a:pathLst>
          </a:custGeom>
          <a:noFill/>
          <a:ln w="63500" cap="rnd">
            <a:solidFill>
              <a:srgbClr val="E0EAF0"/>
            </a:solidFill>
            <a:tailEnd type="arrow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7BB8628-5C05-5E49-9DEA-542341961254}"/>
              </a:ext>
            </a:extLst>
          </p:cNvPr>
          <p:cNvSpPr/>
          <p:nvPr/>
        </p:nvSpPr>
        <p:spPr>
          <a:xfrm rot="5400000">
            <a:off x="14661460" y="8028537"/>
            <a:ext cx="2379306" cy="177393"/>
          </a:xfrm>
          <a:custGeom>
            <a:avLst/>
            <a:gdLst>
              <a:gd name="connsiteX0" fmla="*/ 0 w 2379306"/>
              <a:gd name="connsiteY0" fmla="*/ 214675 h 214675"/>
              <a:gd name="connsiteX1" fmla="*/ 1166326 w 2379306"/>
              <a:gd name="connsiteY1" fmla="*/ 71 h 214675"/>
              <a:gd name="connsiteX2" fmla="*/ 2379306 w 2379306"/>
              <a:gd name="connsiteY2" fmla="*/ 196014 h 214675"/>
              <a:gd name="connsiteX0" fmla="*/ 0 w 2379306"/>
              <a:gd name="connsiteY0" fmla="*/ 177393 h 177393"/>
              <a:gd name="connsiteX1" fmla="*/ 1166326 w 2379306"/>
              <a:gd name="connsiteY1" fmla="*/ 112 h 177393"/>
              <a:gd name="connsiteX2" fmla="*/ 2379306 w 2379306"/>
              <a:gd name="connsiteY2" fmla="*/ 158732 h 17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9306" h="177393">
                <a:moveTo>
                  <a:pt x="0" y="177393"/>
                </a:moveTo>
                <a:cubicBezTo>
                  <a:pt x="384887" y="71646"/>
                  <a:pt x="769775" y="3222"/>
                  <a:pt x="1166326" y="112"/>
                </a:cubicBezTo>
                <a:cubicBezTo>
                  <a:pt x="1562877" y="-2998"/>
                  <a:pt x="1971091" y="59205"/>
                  <a:pt x="2379306" y="158732"/>
                </a:cubicBezTo>
              </a:path>
            </a:pathLst>
          </a:custGeom>
          <a:noFill/>
          <a:ln w="63500" cap="rnd">
            <a:solidFill>
              <a:srgbClr val="E0EAF0"/>
            </a:solidFill>
            <a:tailEnd type="arrow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9A0AA3A-3B9C-ED4C-BFB4-069457800F1D}"/>
              </a:ext>
            </a:extLst>
          </p:cNvPr>
          <p:cNvSpPr/>
          <p:nvPr/>
        </p:nvSpPr>
        <p:spPr>
          <a:xfrm rot="10800000">
            <a:off x="11000792" y="11695722"/>
            <a:ext cx="2379306" cy="177393"/>
          </a:xfrm>
          <a:custGeom>
            <a:avLst/>
            <a:gdLst>
              <a:gd name="connsiteX0" fmla="*/ 0 w 2379306"/>
              <a:gd name="connsiteY0" fmla="*/ 214675 h 214675"/>
              <a:gd name="connsiteX1" fmla="*/ 1166326 w 2379306"/>
              <a:gd name="connsiteY1" fmla="*/ 71 h 214675"/>
              <a:gd name="connsiteX2" fmla="*/ 2379306 w 2379306"/>
              <a:gd name="connsiteY2" fmla="*/ 196014 h 214675"/>
              <a:gd name="connsiteX0" fmla="*/ 0 w 2379306"/>
              <a:gd name="connsiteY0" fmla="*/ 177393 h 177393"/>
              <a:gd name="connsiteX1" fmla="*/ 1166326 w 2379306"/>
              <a:gd name="connsiteY1" fmla="*/ 112 h 177393"/>
              <a:gd name="connsiteX2" fmla="*/ 2379306 w 2379306"/>
              <a:gd name="connsiteY2" fmla="*/ 158732 h 17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9306" h="177393">
                <a:moveTo>
                  <a:pt x="0" y="177393"/>
                </a:moveTo>
                <a:cubicBezTo>
                  <a:pt x="384887" y="71646"/>
                  <a:pt x="769775" y="3222"/>
                  <a:pt x="1166326" y="112"/>
                </a:cubicBezTo>
                <a:cubicBezTo>
                  <a:pt x="1562877" y="-2998"/>
                  <a:pt x="1971091" y="59205"/>
                  <a:pt x="2379306" y="158732"/>
                </a:cubicBezTo>
              </a:path>
            </a:pathLst>
          </a:custGeom>
          <a:noFill/>
          <a:ln w="63500" cap="rnd">
            <a:solidFill>
              <a:srgbClr val="E0EAF0"/>
            </a:solidFill>
            <a:tailEnd type="arrow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CCAC0DF-FFAC-7745-BCBC-8F5AC4B93A86}"/>
              </a:ext>
            </a:extLst>
          </p:cNvPr>
          <p:cNvSpPr/>
          <p:nvPr/>
        </p:nvSpPr>
        <p:spPr>
          <a:xfrm rot="16200000">
            <a:off x="7320051" y="8028538"/>
            <a:ext cx="2379306" cy="177393"/>
          </a:xfrm>
          <a:custGeom>
            <a:avLst/>
            <a:gdLst>
              <a:gd name="connsiteX0" fmla="*/ 0 w 2379306"/>
              <a:gd name="connsiteY0" fmla="*/ 214675 h 214675"/>
              <a:gd name="connsiteX1" fmla="*/ 1166326 w 2379306"/>
              <a:gd name="connsiteY1" fmla="*/ 71 h 214675"/>
              <a:gd name="connsiteX2" fmla="*/ 2379306 w 2379306"/>
              <a:gd name="connsiteY2" fmla="*/ 196014 h 214675"/>
              <a:gd name="connsiteX0" fmla="*/ 0 w 2379306"/>
              <a:gd name="connsiteY0" fmla="*/ 177393 h 177393"/>
              <a:gd name="connsiteX1" fmla="*/ 1166326 w 2379306"/>
              <a:gd name="connsiteY1" fmla="*/ 112 h 177393"/>
              <a:gd name="connsiteX2" fmla="*/ 2379306 w 2379306"/>
              <a:gd name="connsiteY2" fmla="*/ 158732 h 17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9306" h="177393">
                <a:moveTo>
                  <a:pt x="0" y="177393"/>
                </a:moveTo>
                <a:cubicBezTo>
                  <a:pt x="384887" y="71646"/>
                  <a:pt x="769775" y="3222"/>
                  <a:pt x="1166326" y="112"/>
                </a:cubicBezTo>
                <a:cubicBezTo>
                  <a:pt x="1562877" y="-2998"/>
                  <a:pt x="1971091" y="59205"/>
                  <a:pt x="2379306" y="158732"/>
                </a:cubicBezTo>
              </a:path>
            </a:pathLst>
          </a:custGeom>
          <a:noFill/>
          <a:ln w="63500" cap="rnd">
            <a:solidFill>
              <a:srgbClr val="E0EAF0"/>
            </a:solidFill>
            <a:tailEnd type="arrow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76725-2C6E-A041-B560-A13C398A13D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970A2-26E6-0249-B032-7DF49048EC6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96B25-83D0-B944-A0DC-2E38F2A7A8E7}"/>
              </a:ext>
            </a:extLst>
          </p:cNvPr>
          <p:cNvSpPr txBox="1"/>
          <p:nvPr/>
        </p:nvSpPr>
        <p:spPr>
          <a:xfrm>
            <a:off x="3222171" y="4045720"/>
            <a:ext cx="43904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B0389-E508-EB49-AD75-742B79CD012F}"/>
              </a:ext>
            </a:extLst>
          </p:cNvPr>
          <p:cNvSpPr txBox="1"/>
          <p:nvPr/>
        </p:nvSpPr>
        <p:spPr>
          <a:xfrm>
            <a:off x="3222171" y="4704050"/>
            <a:ext cx="4390427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9E97F-4617-A542-819F-09DFD5378580}"/>
              </a:ext>
            </a:extLst>
          </p:cNvPr>
          <p:cNvSpPr txBox="1"/>
          <p:nvPr/>
        </p:nvSpPr>
        <p:spPr>
          <a:xfrm>
            <a:off x="3222171" y="9950132"/>
            <a:ext cx="43904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A7665-2E0E-2940-A3B1-0385F3AAE793}"/>
              </a:ext>
            </a:extLst>
          </p:cNvPr>
          <p:cNvSpPr txBox="1"/>
          <p:nvPr/>
        </p:nvSpPr>
        <p:spPr>
          <a:xfrm>
            <a:off x="3222171" y="10608462"/>
            <a:ext cx="4390427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11321-AF4A-E247-B4E8-5CA1F62262B2}"/>
              </a:ext>
            </a:extLst>
          </p:cNvPr>
          <p:cNvSpPr txBox="1"/>
          <p:nvPr/>
        </p:nvSpPr>
        <p:spPr>
          <a:xfrm>
            <a:off x="16765054" y="4045720"/>
            <a:ext cx="43904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0FD73-09CC-2E4D-A696-49D3199B0478}"/>
              </a:ext>
            </a:extLst>
          </p:cNvPr>
          <p:cNvSpPr txBox="1"/>
          <p:nvPr/>
        </p:nvSpPr>
        <p:spPr>
          <a:xfrm>
            <a:off x="16765054" y="4704050"/>
            <a:ext cx="4390427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B375F-22AC-2846-8976-68F08F4A079A}"/>
              </a:ext>
            </a:extLst>
          </p:cNvPr>
          <p:cNvSpPr txBox="1"/>
          <p:nvPr/>
        </p:nvSpPr>
        <p:spPr>
          <a:xfrm>
            <a:off x="16765054" y="9950132"/>
            <a:ext cx="43904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93907-46E8-9841-809D-3A8DFF4E0681}"/>
              </a:ext>
            </a:extLst>
          </p:cNvPr>
          <p:cNvSpPr txBox="1"/>
          <p:nvPr/>
        </p:nvSpPr>
        <p:spPr>
          <a:xfrm>
            <a:off x="16765054" y="10608462"/>
            <a:ext cx="4390427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D4FCF-BD0E-9544-AB9E-CCA0B2FC04D3}"/>
              </a:ext>
            </a:extLst>
          </p:cNvPr>
          <p:cNvSpPr txBox="1"/>
          <p:nvPr/>
        </p:nvSpPr>
        <p:spPr>
          <a:xfrm>
            <a:off x="10339200" y="9351945"/>
            <a:ext cx="3699250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CAMPAIGN PERFORMANCE</a:t>
            </a:r>
          </a:p>
        </p:txBody>
      </p:sp>
    </p:spTree>
    <p:extLst>
      <p:ext uri="{BB962C8B-B14F-4D97-AF65-F5344CB8AC3E}">
        <p14:creationId xmlns:p14="http://schemas.microsoft.com/office/powerpoint/2010/main" val="54557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2">
            <a:extLst>
              <a:ext uri="{FF2B5EF4-FFF2-40B4-BE49-F238E27FC236}">
                <a16:creationId xmlns:a16="http://schemas.microsoft.com/office/drawing/2014/main" id="{1D255D41-16AF-3343-A3B4-B227DCDCA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6347152"/>
            <a:ext cx="4009925" cy="3548507"/>
          </a:xfrm>
          <a:custGeom>
            <a:avLst/>
            <a:gdLst>
              <a:gd name="T0" fmla="*/ 2605 w 3217"/>
              <a:gd name="T1" fmla="*/ 2849 h 2850"/>
              <a:gd name="T2" fmla="*/ 0 w 3217"/>
              <a:gd name="T3" fmla="*/ 2849 h 2850"/>
              <a:gd name="T4" fmla="*/ 612 w 3217"/>
              <a:gd name="T5" fmla="*/ 1424 h 2850"/>
              <a:gd name="T6" fmla="*/ 0 w 3217"/>
              <a:gd name="T7" fmla="*/ 0 h 2850"/>
              <a:gd name="T8" fmla="*/ 2605 w 3217"/>
              <a:gd name="T9" fmla="*/ 0 h 2850"/>
              <a:gd name="T10" fmla="*/ 3216 w 3217"/>
              <a:gd name="T11" fmla="*/ 1424 h 2850"/>
              <a:gd name="T12" fmla="*/ 2605 w 3217"/>
              <a:gd name="T13" fmla="*/ 2849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7" h="2850">
                <a:moveTo>
                  <a:pt x="2605" y="2849"/>
                </a:moveTo>
                <a:lnTo>
                  <a:pt x="0" y="2849"/>
                </a:lnTo>
                <a:lnTo>
                  <a:pt x="612" y="1424"/>
                </a:lnTo>
                <a:lnTo>
                  <a:pt x="0" y="0"/>
                </a:lnTo>
                <a:lnTo>
                  <a:pt x="2605" y="0"/>
                </a:lnTo>
                <a:lnTo>
                  <a:pt x="3216" y="1424"/>
                </a:lnTo>
                <a:lnTo>
                  <a:pt x="2605" y="2849"/>
                </a:lnTo>
              </a:path>
            </a:pathLst>
          </a:custGeom>
          <a:solidFill>
            <a:srgbClr val="F5413A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3">
            <a:extLst>
              <a:ext uri="{FF2B5EF4-FFF2-40B4-BE49-F238E27FC236}">
                <a16:creationId xmlns:a16="http://schemas.microsoft.com/office/drawing/2014/main" id="{2EE4A475-790B-3548-92A1-F00527BAA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499" y="6984344"/>
            <a:ext cx="2279613" cy="2279613"/>
          </a:xfrm>
          <a:custGeom>
            <a:avLst/>
            <a:gdLst>
              <a:gd name="T0" fmla="*/ 1828 w 1829"/>
              <a:gd name="T1" fmla="*/ 914 h 1829"/>
              <a:gd name="T2" fmla="*/ 1828 w 1829"/>
              <a:gd name="T3" fmla="*/ 914 h 1829"/>
              <a:gd name="T4" fmla="*/ 913 w 1829"/>
              <a:gd name="T5" fmla="*/ 1828 h 1829"/>
              <a:gd name="T6" fmla="*/ 913 w 1829"/>
              <a:gd name="T7" fmla="*/ 1828 h 1829"/>
              <a:gd name="T8" fmla="*/ 0 w 1829"/>
              <a:gd name="T9" fmla="*/ 914 h 1829"/>
              <a:gd name="T10" fmla="*/ 0 w 1829"/>
              <a:gd name="T11" fmla="*/ 914 h 1829"/>
              <a:gd name="T12" fmla="*/ 913 w 1829"/>
              <a:gd name="T13" fmla="*/ 0 h 1829"/>
              <a:gd name="T14" fmla="*/ 913 w 1829"/>
              <a:gd name="T15" fmla="*/ 0 h 1829"/>
              <a:gd name="T16" fmla="*/ 1828 w 1829"/>
              <a:gd name="T17" fmla="*/ 9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9" h="1829">
                <a:moveTo>
                  <a:pt x="1828" y="914"/>
                </a:moveTo>
                <a:lnTo>
                  <a:pt x="1828" y="914"/>
                </a:lnTo>
                <a:cubicBezTo>
                  <a:pt x="1828" y="1419"/>
                  <a:pt x="1418" y="1828"/>
                  <a:pt x="913" y="1828"/>
                </a:cubicBezTo>
                <a:lnTo>
                  <a:pt x="913" y="1828"/>
                </a:lnTo>
                <a:cubicBezTo>
                  <a:pt x="409" y="1828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3" y="0"/>
                </a:cubicBezTo>
                <a:lnTo>
                  <a:pt x="913" y="0"/>
                </a:lnTo>
                <a:cubicBezTo>
                  <a:pt x="1418" y="0"/>
                  <a:pt x="1828" y="409"/>
                  <a:pt x="1828" y="914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D348C88-0EC6-204F-8943-FAD935845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96" y="7852243"/>
            <a:ext cx="1431571" cy="745049"/>
          </a:xfrm>
          <a:custGeom>
            <a:avLst/>
            <a:gdLst>
              <a:gd name="connsiteX0" fmla="*/ 716253 w 1431571"/>
              <a:gd name="connsiteY0" fmla="*/ 349218 h 745049"/>
              <a:gd name="connsiteX1" fmla="*/ 1413793 w 1431571"/>
              <a:gd name="connsiteY1" fmla="*/ 638827 h 745049"/>
              <a:gd name="connsiteX2" fmla="*/ 1413793 w 1431571"/>
              <a:gd name="connsiteY2" fmla="*/ 726304 h 745049"/>
              <a:gd name="connsiteX3" fmla="*/ 1370129 w 1431571"/>
              <a:gd name="connsiteY3" fmla="*/ 745049 h 745049"/>
              <a:gd name="connsiteX4" fmla="*/ 1326464 w 1431571"/>
              <a:gd name="connsiteY4" fmla="*/ 726304 h 745049"/>
              <a:gd name="connsiteX5" fmla="*/ 105106 w 1431571"/>
              <a:gd name="connsiteY5" fmla="*/ 726304 h 745049"/>
              <a:gd name="connsiteX6" fmla="*/ 17777 w 1431571"/>
              <a:gd name="connsiteY6" fmla="*/ 726304 h 745049"/>
              <a:gd name="connsiteX7" fmla="*/ 17777 w 1431571"/>
              <a:gd name="connsiteY7" fmla="*/ 638827 h 745049"/>
              <a:gd name="connsiteX8" fmla="*/ 716253 w 1431571"/>
              <a:gd name="connsiteY8" fmla="*/ 349218 h 745049"/>
              <a:gd name="connsiteX9" fmla="*/ 1025516 w 1431571"/>
              <a:gd name="connsiteY9" fmla="*/ 0 h 745049"/>
              <a:gd name="connsiteX10" fmla="*/ 1124391 w 1431571"/>
              <a:gd name="connsiteY10" fmla="*/ 98253 h 745049"/>
              <a:gd name="connsiteX11" fmla="*/ 1025516 w 1431571"/>
              <a:gd name="connsiteY11" fmla="*/ 196507 h 745049"/>
              <a:gd name="connsiteX12" fmla="*/ 927892 w 1431571"/>
              <a:gd name="connsiteY12" fmla="*/ 98253 h 745049"/>
              <a:gd name="connsiteX13" fmla="*/ 1025516 w 1431571"/>
              <a:gd name="connsiteY13" fmla="*/ 0 h 745049"/>
              <a:gd name="connsiteX14" fmla="*/ 405429 w 1431571"/>
              <a:gd name="connsiteY14" fmla="*/ 0 h 745049"/>
              <a:gd name="connsiteX15" fmla="*/ 503682 w 1431571"/>
              <a:gd name="connsiteY15" fmla="*/ 98253 h 745049"/>
              <a:gd name="connsiteX16" fmla="*/ 405429 w 1431571"/>
              <a:gd name="connsiteY16" fmla="*/ 196507 h 745049"/>
              <a:gd name="connsiteX17" fmla="*/ 307176 w 1431571"/>
              <a:gd name="connsiteY17" fmla="*/ 98253 h 745049"/>
              <a:gd name="connsiteX18" fmla="*/ 405429 w 1431571"/>
              <a:gd name="connsiteY18" fmla="*/ 0 h 7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1571" h="745049">
                <a:moveTo>
                  <a:pt x="716253" y="349218"/>
                </a:moveTo>
                <a:cubicBezTo>
                  <a:pt x="969039" y="349218"/>
                  <a:pt x="1221669" y="445754"/>
                  <a:pt x="1413793" y="638827"/>
                </a:cubicBezTo>
                <a:cubicBezTo>
                  <a:pt x="1437497" y="662571"/>
                  <a:pt x="1437497" y="701311"/>
                  <a:pt x="1413793" y="726304"/>
                </a:cubicBezTo>
                <a:cubicBezTo>
                  <a:pt x="1401318" y="738801"/>
                  <a:pt x="1386347" y="745049"/>
                  <a:pt x="1370129" y="745049"/>
                </a:cubicBezTo>
                <a:cubicBezTo>
                  <a:pt x="1353910" y="745049"/>
                  <a:pt x="1337692" y="738801"/>
                  <a:pt x="1326464" y="726304"/>
                </a:cubicBezTo>
                <a:cubicBezTo>
                  <a:pt x="989624" y="388895"/>
                  <a:pt x="441947" y="388895"/>
                  <a:pt x="105106" y="726304"/>
                </a:cubicBezTo>
                <a:cubicBezTo>
                  <a:pt x="81403" y="751297"/>
                  <a:pt x="41481" y="751297"/>
                  <a:pt x="17777" y="726304"/>
                </a:cubicBezTo>
                <a:cubicBezTo>
                  <a:pt x="-5926" y="701311"/>
                  <a:pt x="-5926" y="662571"/>
                  <a:pt x="17777" y="638827"/>
                </a:cubicBezTo>
                <a:cubicBezTo>
                  <a:pt x="210525" y="445754"/>
                  <a:pt x="463467" y="349218"/>
                  <a:pt x="716253" y="349218"/>
                </a:cubicBezTo>
                <a:close/>
                <a:moveTo>
                  <a:pt x="1025516" y="0"/>
                </a:moveTo>
                <a:cubicBezTo>
                  <a:pt x="1080585" y="0"/>
                  <a:pt x="1124391" y="44774"/>
                  <a:pt x="1124391" y="98253"/>
                </a:cubicBezTo>
                <a:cubicBezTo>
                  <a:pt x="1124391" y="152977"/>
                  <a:pt x="1080585" y="196507"/>
                  <a:pt x="1025516" y="196507"/>
                </a:cubicBezTo>
                <a:cubicBezTo>
                  <a:pt x="970446" y="196507"/>
                  <a:pt x="927892" y="152977"/>
                  <a:pt x="927892" y="98253"/>
                </a:cubicBezTo>
                <a:cubicBezTo>
                  <a:pt x="927892" y="44774"/>
                  <a:pt x="970446" y="0"/>
                  <a:pt x="1025516" y="0"/>
                </a:cubicBezTo>
                <a:close/>
                <a:moveTo>
                  <a:pt x="405429" y="0"/>
                </a:moveTo>
                <a:cubicBezTo>
                  <a:pt x="460152" y="0"/>
                  <a:pt x="503682" y="44774"/>
                  <a:pt x="503682" y="98253"/>
                </a:cubicBezTo>
                <a:cubicBezTo>
                  <a:pt x="503682" y="152977"/>
                  <a:pt x="460152" y="196507"/>
                  <a:pt x="405429" y="196507"/>
                </a:cubicBezTo>
                <a:cubicBezTo>
                  <a:pt x="350706" y="196507"/>
                  <a:pt x="307176" y="152977"/>
                  <a:pt x="307176" y="98253"/>
                </a:cubicBezTo>
                <a:cubicBezTo>
                  <a:pt x="307176" y="44774"/>
                  <a:pt x="350706" y="0"/>
                  <a:pt x="405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7">
            <a:extLst>
              <a:ext uri="{FF2B5EF4-FFF2-40B4-BE49-F238E27FC236}">
                <a16:creationId xmlns:a16="http://schemas.microsoft.com/office/drawing/2014/main" id="{7F7F34D2-310E-BA40-8B3B-00CB4CD5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356" y="6347152"/>
            <a:ext cx="4009925" cy="3548507"/>
          </a:xfrm>
          <a:custGeom>
            <a:avLst/>
            <a:gdLst>
              <a:gd name="T0" fmla="*/ 2605 w 3218"/>
              <a:gd name="T1" fmla="*/ 2849 h 2850"/>
              <a:gd name="T2" fmla="*/ 0 w 3218"/>
              <a:gd name="T3" fmla="*/ 2849 h 2850"/>
              <a:gd name="T4" fmla="*/ 612 w 3218"/>
              <a:gd name="T5" fmla="*/ 1424 h 2850"/>
              <a:gd name="T6" fmla="*/ 0 w 3218"/>
              <a:gd name="T7" fmla="*/ 0 h 2850"/>
              <a:gd name="T8" fmla="*/ 2605 w 3218"/>
              <a:gd name="T9" fmla="*/ 0 h 2850"/>
              <a:gd name="T10" fmla="*/ 3217 w 3218"/>
              <a:gd name="T11" fmla="*/ 1424 h 2850"/>
              <a:gd name="T12" fmla="*/ 2605 w 3218"/>
              <a:gd name="T13" fmla="*/ 2849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2850">
                <a:moveTo>
                  <a:pt x="2605" y="2849"/>
                </a:moveTo>
                <a:lnTo>
                  <a:pt x="0" y="2849"/>
                </a:lnTo>
                <a:lnTo>
                  <a:pt x="612" y="1424"/>
                </a:lnTo>
                <a:lnTo>
                  <a:pt x="0" y="0"/>
                </a:lnTo>
                <a:lnTo>
                  <a:pt x="2605" y="0"/>
                </a:lnTo>
                <a:lnTo>
                  <a:pt x="3217" y="1424"/>
                </a:lnTo>
                <a:lnTo>
                  <a:pt x="2605" y="2849"/>
                </a:lnTo>
              </a:path>
            </a:pathLst>
          </a:custGeom>
          <a:solidFill>
            <a:srgbClr val="FA8A20">
              <a:alpha val="10117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8">
            <a:extLst>
              <a:ext uri="{FF2B5EF4-FFF2-40B4-BE49-F238E27FC236}">
                <a16:creationId xmlns:a16="http://schemas.microsoft.com/office/drawing/2014/main" id="{79C66E2F-A240-AB46-9BDC-477798030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006" y="6984344"/>
            <a:ext cx="2279613" cy="2279613"/>
          </a:xfrm>
          <a:custGeom>
            <a:avLst/>
            <a:gdLst>
              <a:gd name="T0" fmla="*/ 1828 w 1829"/>
              <a:gd name="T1" fmla="*/ 914 h 1829"/>
              <a:gd name="T2" fmla="*/ 1828 w 1829"/>
              <a:gd name="T3" fmla="*/ 914 h 1829"/>
              <a:gd name="T4" fmla="*/ 913 w 1829"/>
              <a:gd name="T5" fmla="*/ 1828 h 1829"/>
              <a:gd name="T6" fmla="*/ 913 w 1829"/>
              <a:gd name="T7" fmla="*/ 1828 h 1829"/>
              <a:gd name="T8" fmla="*/ 0 w 1829"/>
              <a:gd name="T9" fmla="*/ 914 h 1829"/>
              <a:gd name="T10" fmla="*/ 0 w 1829"/>
              <a:gd name="T11" fmla="*/ 914 h 1829"/>
              <a:gd name="T12" fmla="*/ 913 w 1829"/>
              <a:gd name="T13" fmla="*/ 0 h 1829"/>
              <a:gd name="T14" fmla="*/ 913 w 1829"/>
              <a:gd name="T15" fmla="*/ 0 h 1829"/>
              <a:gd name="T16" fmla="*/ 1828 w 1829"/>
              <a:gd name="T17" fmla="*/ 9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9" h="1829">
                <a:moveTo>
                  <a:pt x="1828" y="914"/>
                </a:moveTo>
                <a:lnTo>
                  <a:pt x="1828" y="914"/>
                </a:lnTo>
                <a:cubicBezTo>
                  <a:pt x="1828" y="1419"/>
                  <a:pt x="1419" y="1828"/>
                  <a:pt x="913" y="1828"/>
                </a:cubicBezTo>
                <a:lnTo>
                  <a:pt x="913" y="1828"/>
                </a:lnTo>
                <a:cubicBezTo>
                  <a:pt x="409" y="1828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3" y="0"/>
                </a:cubicBezTo>
                <a:lnTo>
                  <a:pt x="913" y="0"/>
                </a:lnTo>
                <a:cubicBezTo>
                  <a:pt x="1419" y="0"/>
                  <a:pt x="1828" y="409"/>
                  <a:pt x="1828" y="914"/>
                </a:cubicBezTo>
              </a:path>
            </a:pathLst>
          </a:custGeom>
          <a:solidFill>
            <a:srgbClr val="FA8A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B252BFF-E7F1-F34F-BC2F-91F35D029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578" y="7852243"/>
            <a:ext cx="817222" cy="703639"/>
          </a:xfrm>
          <a:custGeom>
            <a:avLst/>
            <a:gdLst>
              <a:gd name="connsiteX0" fmla="*/ 407371 w 817222"/>
              <a:gd name="connsiteY0" fmla="*/ 346064 h 703639"/>
              <a:gd name="connsiteX1" fmla="*/ 746342 w 817222"/>
              <a:gd name="connsiteY1" fmla="*/ 631627 h 703639"/>
              <a:gd name="connsiteX2" fmla="*/ 695434 w 817222"/>
              <a:gd name="connsiteY2" fmla="*/ 702397 h 703639"/>
              <a:gd name="connsiteX3" fmla="*/ 684259 w 817222"/>
              <a:gd name="connsiteY3" fmla="*/ 703639 h 703639"/>
              <a:gd name="connsiteX4" fmla="*/ 623419 w 817222"/>
              <a:gd name="connsiteY4" fmla="*/ 651492 h 703639"/>
              <a:gd name="connsiteX5" fmla="*/ 407371 w 817222"/>
              <a:gd name="connsiteY5" fmla="*/ 468981 h 703639"/>
              <a:gd name="connsiteX6" fmla="*/ 192566 w 817222"/>
              <a:gd name="connsiteY6" fmla="*/ 651492 h 703639"/>
              <a:gd name="connsiteX7" fmla="*/ 121792 w 817222"/>
              <a:gd name="connsiteY7" fmla="*/ 702397 h 703639"/>
              <a:gd name="connsiteX8" fmla="*/ 70884 w 817222"/>
              <a:gd name="connsiteY8" fmla="*/ 631627 h 703639"/>
              <a:gd name="connsiteX9" fmla="*/ 407371 w 817222"/>
              <a:gd name="connsiteY9" fmla="*/ 346064 h 703639"/>
              <a:gd name="connsiteX10" fmla="*/ 718969 w 817222"/>
              <a:gd name="connsiteY10" fmla="*/ 0 h 703639"/>
              <a:gd name="connsiteX11" fmla="*/ 817222 w 817222"/>
              <a:gd name="connsiteY11" fmla="*/ 98253 h 703639"/>
              <a:gd name="connsiteX12" fmla="*/ 718969 w 817222"/>
              <a:gd name="connsiteY12" fmla="*/ 196506 h 703639"/>
              <a:gd name="connsiteX13" fmla="*/ 620716 w 817222"/>
              <a:gd name="connsiteY13" fmla="*/ 98253 h 703639"/>
              <a:gd name="connsiteX14" fmla="*/ 718969 w 817222"/>
              <a:gd name="connsiteY14" fmla="*/ 0 h 703639"/>
              <a:gd name="connsiteX15" fmla="*/ 97624 w 817222"/>
              <a:gd name="connsiteY15" fmla="*/ 0 h 703639"/>
              <a:gd name="connsiteX16" fmla="*/ 196499 w 817222"/>
              <a:gd name="connsiteY16" fmla="*/ 98253 h 703639"/>
              <a:gd name="connsiteX17" fmla="*/ 97624 w 817222"/>
              <a:gd name="connsiteY17" fmla="*/ 196506 h 703639"/>
              <a:gd name="connsiteX18" fmla="*/ 0 w 817222"/>
              <a:gd name="connsiteY18" fmla="*/ 98253 h 703639"/>
              <a:gd name="connsiteX19" fmla="*/ 97624 w 817222"/>
              <a:gd name="connsiteY19" fmla="*/ 0 h 70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222" h="703639">
                <a:moveTo>
                  <a:pt x="407371" y="346064"/>
                </a:moveTo>
                <a:cubicBezTo>
                  <a:pt x="576236" y="346064"/>
                  <a:pt x="719026" y="465256"/>
                  <a:pt x="746342" y="631627"/>
                </a:cubicBezTo>
                <a:cubicBezTo>
                  <a:pt x="751308" y="665150"/>
                  <a:pt x="727717" y="697431"/>
                  <a:pt x="695434" y="702397"/>
                </a:cubicBezTo>
                <a:cubicBezTo>
                  <a:pt x="691709" y="703639"/>
                  <a:pt x="687984" y="703639"/>
                  <a:pt x="684259" y="703639"/>
                </a:cubicBezTo>
                <a:cubicBezTo>
                  <a:pt x="654460" y="703639"/>
                  <a:pt x="628385" y="682532"/>
                  <a:pt x="623419" y="651492"/>
                </a:cubicBezTo>
                <a:cubicBezTo>
                  <a:pt x="606035" y="545958"/>
                  <a:pt x="515395" y="468981"/>
                  <a:pt x="407371" y="468981"/>
                </a:cubicBezTo>
                <a:cubicBezTo>
                  <a:pt x="300589" y="468981"/>
                  <a:pt x="209949" y="545958"/>
                  <a:pt x="192566" y="651492"/>
                </a:cubicBezTo>
                <a:cubicBezTo>
                  <a:pt x="186357" y="685015"/>
                  <a:pt x="155316" y="707363"/>
                  <a:pt x="121792" y="702397"/>
                </a:cubicBezTo>
                <a:cubicBezTo>
                  <a:pt x="88267" y="697431"/>
                  <a:pt x="65917" y="665150"/>
                  <a:pt x="70884" y="631627"/>
                </a:cubicBezTo>
                <a:cubicBezTo>
                  <a:pt x="98200" y="465256"/>
                  <a:pt x="239748" y="346064"/>
                  <a:pt x="407371" y="346064"/>
                </a:cubicBezTo>
                <a:close/>
                <a:moveTo>
                  <a:pt x="718969" y="0"/>
                </a:moveTo>
                <a:cubicBezTo>
                  <a:pt x="773692" y="0"/>
                  <a:pt x="817222" y="44773"/>
                  <a:pt x="817222" y="98253"/>
                </a:cubicBezTo>
                <a:cubicBezTo>
                  <a:pt x="817222" y="152976"/>
                  <a:pt x="773692" y="196506"/>
                  <a:pt x="718969" y="196506"/>
                </a:cubicBezTo>
                <a:cubicBezTo>
                  <a:pt x="665490" y="196506"/>
                  <a:pt x="620716" y="152976"/>
                  <a:pt x="620716" y="98253"/>
                </a:cubicBezTo>
                <a:cubicBezTo>
                  <a:pt x="620716" y="44773"/>
                  <a:pt x="665490" y="0"/>
                  <a:pt x="718969" y="0"/>
                </a:cubicBezTo>
                <a:close/>
                <a:moveTo>
                  <a:pt x="97624" y="0"/>
                </a:moveTo>
                <a:cubicBezTo>
                  <a:pt x="152693" y="0"/>
                  <a:pt x="196499" y="44773"/>
                  <a:pt x="196499" y="98253"/>
                </a:cubicBezTo>
                <a:cubicBezTo>
                  <a:pt x="196499" y="152976"/>
                  <a:pt x="152693" y="196506"/>
                  <a:pt x="97624" y="196506"/>
                </a:cubicBezTo>
                <a:cubicBezTo>
                  <a:pt x="42554" y="196506"/>
                  <a:pt x="0" y="152976"/>
                  <a:pt x="0" y="98253"/>
                </a:cubicBezTo>
                <a:cubicBezTo>
                  <a:pt x="0" y="44773"/>
                  <a:pt x="42554" y="0"/>
                  <a:pt x="976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82">
            <a:extLst>
              <a:ext uri="{FF2B5EF4-FFF2-40B4-BE49-F238E27FC236}">
                <a16:creationId xmlns:a16="http://schemas.microsoft.com/office/drawing/2014/main" id="{B82D0366-E9A7-644A-8A8A-40C4F7ED1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863" y="6347152"/>
            <a:ext cx="4004430" cy="3548507"/>
          </a:xfrm>
          <a:custGeom>
            <a:avLst/>
            <a:gdLst>
              <a:gd name="T0" fmla="*/ 2603 w 3216"/>
              <a:gd name="T1" fmla="*/ 2849 h 2850"/>
              <a:gd name="T2" fmla="*/ 0 w 3216"/>
              <a:gd name="T3" fmla="*/ 2849 h 2850"/>
              <a:gd name="T4" fmla="*/ 611 w 3216"/>
              <a:gd name="T5" fmla="*/ 1424 h 2850"/>
              <a:gd name="T6" fmla="*/ 0 w 3216"/>
              <a:gd name="T7" fmla="*/ 0 h 2850"/>
              <a:gd name="T8" fmla="*/ 2603 w 3216"/>
              <a:gd name="T9" fmla="*/ 0 h 2850"/>
              <a:gd name="T10" fmla="*/ 3215 w 3216"/>
              <a:gd name="T11" fmla="*/ 1424 h 2850"/>
              <a:gd name="T12" fmla="*/ 2603 w 3216"/>
              <a:gd name="T13" fmla="*/ 2849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6" h="2850">
                <a:moveTo>
                  <a:pt x="2603" y="2849"/>
                </a:moveTo>
                <a:lnTo>
                  <a:pt x="0" y="2849"/>
                </a:lnTo>
                <a:lnTo>
                  <a:pt x="611" y="1424"/>
                </a:lnTo>
                <a:lnTo>
                  <a:pt x="0" y="0"/>
                </a:lnTo>
                <a:lnTo>
                  <a:pt x="2603" y="0"/>
                </a:lnTo>
                <a:lnTo>
                  <a:pt x="3215" y="1424"/>
                </a:lnTo>
                <a:lnTo>
                  <a:pt x="2603" y="2849"/>
                </a:lnTo>
              </a:path>
            </a:pathLst>
          </a:custGeom>
          <a:solidFill>
            <a:srgbClr val="FFC927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83">
            <a:extLst>
              <a:ext uri="{FF2B5EF4-FFF2-40B4-BE49-F238E27FC236}">
                <a16:creationId xmlns:a16="http://schemas.microsoft.com/office/drawing/2014/main" id="{CD139556-2991-7949-9CE3-25E68CEB9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9511" y="6984344"/>
            <a:ext cx="2279613" cy="2279613"/>
          </a:xfrm>
          <a:custGeom>
            <a:avLst/>
            <a:gdLst>
              <a:gd name="T0" fmla="*/ 1827 w 1828"/>
              <a:gd name="T1" fmla="*/ 914 h 1829"/>
              <a:gd name="T2" fmla="*/ 1827 w 1828"/>
              <a:gd name="T3" fmla="*/ 914 h 1829"/>
              <a:gd name="T4" fmla="*/ 913 w 1828"/>
              <a:gd name="T5" fmla="*/ 1828 h 1829"/>
              <a:gd name="T6" fmla="*/ 913 w 1828"/>
              <a:gd name="T7" fmla="*/ 1828 h 1829"/>
              <a:gd name="T8" fmla="*/ 0 w 1828"/>
              <a:gd name="T9" fmla="*/ 914 h 1829"/>
              <a:gd name="T10" fmla="*/ 0 w 1828"/>
              <a:gd name="T11" fmla="*/ 914 h 1829"/>
              <a:gd name="T12" fmla="*/ 913 w 1828"/>
              <a:gd name="T13" fmla="*/ 0 h 1829"/>
              <a:gd name="T14" fmla="*/ 913 w 1828"/>
              <a:gd name="T15" fmla="*/ 0 h 1829"/>
              <a:gd name="T16" fmla="*/ 1827 w 1828"/>
              <a:gd name="T17" fmla="*/ 9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8" h="1829">
                <a:moveTo>
                  <a:pt x="1827" y="914"/>
                </a:moveTo>
                <a:lnTo>
                  <a:pt x="1827" y="914"/>
                </a:lnTo>
                <a:cubicBezTo>
                  <a:pt x="1827" y="1419"/>
                  <a:pt x="1418" y="1828"/>
                  <a:pt x="913" y="1828"/>
                </a:cubicBezTo>
                <a:lnTo>
                  <a:pt x="913" y="1828"/>
                </a:lnTo>
                <a:cubicBezTo>
                  <a:pt x="409" y="1828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3" y="0"/>
                </a:cubicBezTo>
                <a:lnTo>
                  <a:pt x="913" y="0"/>
                </a:lnTo>
                <a:cubicBezTo>
                  <a:pt x="1418" y="0"/>
                  <a:pt x="1827" y="409"/>
                  <a:pt x="1827" y="914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963C3FC-DF9E-9140-8D2E-7048F52F5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969" y="7852243"/>
            <a:ext cx="1426949" cy="608464"/>
          </a:xfrm>
          <a:custGeom>
            <a:avLst/>
            <a:gdLst>
              <a:gd name="connsiteX0" fmla="*/ 62204 w 1426949"/>
              <a:gd name="connsiteY0" fmla="*/ 483389 h 608464"/>
              <a:gd name="connsiteX1" fmla="*/ 1364745 w 1426949"/>
              <a:gd name="connsiteY1" fmla="*/ 483389 h 608464"/>
              <a:gd name="connsiteX2" fmla="*/ 1426949 w 1426949"/>
              <a:gd name="connsiteY2" fmla="*/ 546558 h 608464"/>
              <a:gd name="connsiteX3" fmla="*/ 1364745 w 1426949"/>
              <a:gd name="connsiteY3" fmla="*/ 608464 h 608464"/>
              <a:gd name="connsiteX4" fmla="*/ 62204 w 1426949"/>
              <a:gd name="connsiteY4" fmla="*/ 608464 h 608464"/>
              <a:gd name="connsiteX5" fmla="*/ 0 w 1426949"/>
              <a:gd name="connsiteY5" fmla="*/ 546558 h 608464"/>
              <a:gd name="connsiteX6" fmla="*/ 62204 w 1426949"/>
              <a:gd name="connsiteY6" fmla="*/ 483389 h 608464"/>
              <a:gd name="connsiteX7" fmla="*/ 1021086 w 1426949"/>
              <a:gd name="connsiteY7" fmla="*/ 0 h 608464"/>
              <a:gd name="connsiteX8" fmla="*/ 1119339 w 1426949"/>
              <a:gd name="connsiteY8" fmla="*/ 98253 h 608464"/>
              <a:gd name="connsiteX9" fmla="*/ 1021086 w 1426949"/>
              <a:gd name="connsiteY9" fmla="*/ 196506 h 608464"/>
              <a:gd name="connsiteX10" fmla="*/ 922833 w 1426949"/>
              <a:gd name="connsiteY10" fmla="*/ 98253 h 608464"/>
              <a:gd name="connsiteX11" fmla="*/ 1021086 w 1426949"/>
              <a:gd name="connsiteY11" fmla="*/ 0 h 608464"/>
              <a:gd name="connsiteX12" fmla="*/ 400370 w 1426949"/>
              <a:gd name="connsiteY12" fmla="*/ 0 h 608464"/>
              <a:gd name="connsiteX13" fmla="*/ 498623 w 1426949"/>
              <a:gd name="connsiteY13" fmla="*/ 98253 h 608464"/>
              <a:gd name="connsiteX14" fmla="*/ 400370 w 1426949"/>
              <a:gd name="connsiteY14" fmla="*/ 196506 h 608464"/>
              <a:gd name="connsiteX15" fmla="*/ 302117 w 1426949"/>
              <a:gd name="connsiteY15" fmla="*/ 98253 h 608464"/>
              <a:gd name="connsiteX16" fmla="*/ 400370 w 1426949"/>
              <a:gd name="connsiteY16" fmla="*/ 0 h 60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26949" h="608464">
                <a:moveTo>
                  <a:pt x="62204" y="483389"/>
                </a:moveTo>
                <a:lnTo>
                  <a:pt x="1364745" y="483389"/>
                </a:lnTo>
                <a:cubicBezTo>
                  <a:pt x="1399579" y="483389"/>
                  <a:pt x="1426949" y="511184"/>
                  <a:pt x="1426949" y="546558"/>
                </a:cubicBezTo>
                <a:cubicBezTo>
                  <a:pt x="1426949" y="580669"/>
                  <a:pt x="1399579" y="608464"/>
                  <a:pt x="1364745" y="608464"/>
                </a:cubicBezTo>
                <a:lnTo>
                  <a:pt x="62204" y="608464"/>
                </a:lnTo>
                <a:cubicBezTo>
                  <a:pt x="27370" y="608464"/>
                  <a:pt x="0" y="580669"/>
                  <a:pt x="0" y="546558"/>
                </a:cubicBezTo>
                <a:cubicBezTo>
                  <a:pt x="0" y="511184"/>
                  <a:pt x="27370" y="483389"/>
                  <a:pt x="62204" y="483389"/>
                </a:cubicBezTo>
                <a:close/>
                <a:moveTo>
                  <a:pt x="1021086" y="0"/>
                </a:moveTo>
                <a:cubicBezTo>
                  <a:pt x="1074566" y="0"/>
                  <a:pt x="1119339" y="44773"/>
                  <a:pt x="1119339" y="98253"/>
                </a:cubicBezTo>
                <a:cubicBezTo>
                  <a:pt x="1119339" y="152976"/>
                  <a:pt x="1074566" y="196506"/>
                  <a:pt x="1021086" y="196506"/>
                </a:cubicBezTo>
                <a:cubicBezTo>
                  <a:pt x="967607" y="196506"/>
                  <a:pt x="922833" y="152976"/>
                  <a:pt x="922833" y="98253"/>
                </a:cubicBezTo>
                <a:cubicBezTo>
                  <a:pt x="922833" y="44773"/>
                  <a:pt x="967607" y="0"/>
                  <a:pt x="1021086" y="0"/>
                </a:cubicBezTo>
                <a:close/>
                <a:moveTo>
                  <a:pt x="400370" y="0"/>
                </a:moveTo>
                <a:cubicBezTo>
                  <a:pt x="455093" y="0"/>
                  <a:pt x="498623" y="44773"/>
                  <a:pt x="498623" y="98253"/>
                </a:cubicBezTo>
                <a:cubicBezTo>
                  <a:pt x="498623" y="152976"/>
                  <a:pt x="455093" y="196506"/>
                  <a:pt x="400370" y="196506"/>
                </a:cubicBezTo>
                <a:cubicBezTo>
                  <a:pt x="346891" y="196506"/>
                  <a:pt x="302117" y="152976"/>
                  <a:pt x="302117" y="98253"/>
                </a:cubicBezTo>
                <a:cubicBezTo>
                  <a:pt x="302117" y="44773"/>
                  <a:pt x="346891" y="0"/>
                  <a:pt x="4003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87">
            <a:extLst>
              <a:ext uri="{FF2B5EF4-FFF2-40B4-BE49-F238E27FC236}">
                <a16:creationId xmlns:a16="http://schemas.microsoft.com/office/drawing/2014/main" id="{73B961C7-E3F7-D843-8D80-A2ABF8E11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370" y="6347152"/>
            <a:ext cx="4009925" cy="3548507"/>
          </a:xfrm>
          <a:custGeom>
            <a:avLst/>
            <a:gdLst>
              <a:gd name="T0" fmla="*/ 2604 w 3217"/>
              <a:gd name="T1" fmla="*/ 2849 h 2850"/>
              <a:gd name="T2" fmla="*/ 0 w 3217"/>
              <a:gd name="T3" fmla="*/ 2849 h 2850"/>
              <a:gd name="T4" fmla="*/ 611 w 3217"/>
              <a:gd name="T5" fmla="*/ 1424 h 2850"/>
              <a:gd name="T6" fmla="*/ 0 w 3217"/>
              <a:gd name="T7" fmla="*/ 0 h 2850"/>
              <a:gd name="T8" fmla="*/ 2604 w 3217"/>
              <a:gd name="T9" fmla="*/ 0 h 2850"/>
              <a:gd name="T10" fmla="*/ 3216 w 3217"/>
              <a:gd name="T11" fmla="*/ 1424 h 2850"/>
              <a:gd name="T12" fmla="*/ 2604 w 3217"/>
              <a:gd name="T13" fmla="*/ 2849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7" h="2850">
                <a:moveTo>
                  <a:pt x="2604" y="2849"/>
                </a:moveTo>
                <a:lnTo>
                  <a:pt x="0" y="2849"/>
                </a:lnTo>
                <a:lnTo>
                  <a:pt x="611" y="1424"/>
                </a:lnTo>
                <a:lnTo>
                  <a:pt x="0" y="0"/>
                </a:lnTo>
                <a:lnTo>
                  <a:pt x="2604" y="0"/>
                </a:lnTo>
                <a:lnTo>
                  <a:pt x="3216" y="1424"/>
                </a:lnTo>
                <a:lnTo>
                  <a:pt x="2604" y="2849"/>
                </a:lnTo>
              </a:path>
            </a:pathLst>
          </a:custGeom>
          <a:solidFill>
            <a:srgbClr val="99CC33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88">
            <a:extLst>
              <a:ext uri="{FF2B5EF4-FFF2-40B4-BE49-F238E27FC236}">
                <a16:creationId xmlns:a16="http://schemas.microsoft.com/office/drawing/2014/main" id="{C7E8F40A-8731-2843-93EE-06F82FA50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018" y="6984344"/>
            <a:ext cx="2279613" cy="2279613"/>
          </a:xfrm>
          <a:custGeom>
            <a:avLst/>
            <a:gdLst>
              <a:gd name="T0" fmla="*/ 1828 w 1829"/>
              <a:gd name="T1" fmla="*/ 914 h 1829"/>
              <a:gd name="T2" fmla="*/ 1828 w 1829"/>
              <a:gd name="T3" fmla="*/ 914 h 1829"/>
              <a:gd name="T4" fmla="*/ 914 w 1829"/>
              <a:gd name="T5" fmla="*/ 1828 h 1829"/>
              <a:gd name="T6" fmla="*/ 914 w 1829"/>
              <a:gd name="T7" fmla="*/ 1828 h 1829"/>
              <a:gd name="T8" fmla="*/ 0 w 1829"/>
              <a:gd name="T9" fmla="*/ 914 h 1829"/>
              <a:gd name="T10" fmla="*/ 0 w 1829"/>
              <a:gd name="T11" fmla="*/ 914 h 1829"/>
              <a:gd name="T12" fmla="*/ 914 w 1829"/>
              <a:gd name="T13" fmla="*/ 0 h 1829"/>
              <a:gd name="T14" fmla="*/ 914 w 1829"/>
              <a:gd name="T15" fmla="*/ 0 h 1829"/>
              <a:gd name="T16" fmla="*/ 1828 w 1829"/>
              <a:gd name="T17" fmla="*/ 9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9" h="1829">
                <a:moveTo>
                  <a:pt x="1828" y="914"/>
                </a:moveTo>
                <a:lnTo>
                  <a:pt x="1828" y="914"/>
                </a:lnTo>
                <a:cubicBezTo>
                  <a:pt x="1828" y="1419"/>
                  <a:pt x="1419" y="1828"/>
                  <a:pt x="914" y="1828"/>
                </a:cubicBezTo>
                <a:lnTo>
                  <a:pt x="914" y="1828"/>
                </a:lnTo>
                <a:cubicBezTo>
                  <a:pt x="409" y="1828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914" y="0"/>
                </a:lnTo>
                <a:cubicBezTo>
                  <a:pt x="1419" y="0"/>
                  <a:pt x="1828" y="409"/>
                  <a:pt x="1828" y="914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89EE6DB-AA2C-6344-B976-4C2CCD69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93" y="7852243"/>
            <a:ext cx="817223" cy="740325"/>
          </a:xfrm>
          <a:custGeom>
            <a:avLst/>
            <a:gdLst>
              <a:gd name="connsiteX0" fmla="*/ 121789 w 817223"/>
              <a:gd name="connsiteY0" fmla="*/ 385208 h 740325"/>
              <a:gd name="connsiteX1" fmla="*/ 192563 w 817223"/>
              <a:gd name="connsiteY1" fmla="*/ 435939 h 740325"/>
              <a:gd name="connsiteX2" fmla="*/ 408611 w 817223"/>
              <a:gd name="connsiteY2" fmla="*/ 617828 h 740325"/>
              <a:gd name="connsiteX3" fmla="*/ 623417 w 817223"/>
              <a:gd name="connsiteY3" fmla="*/ 435939 h 740325"/>
              <a:gd name="connsiteX4" fmla="*/ 695433 w 817223"/>
              <a:gd name="connsiteY4" fmla="*/ 385208 h 740325"/>
              <a:gd name="connsiteX5" fmla="*/ 746339 w 817223"/>
              <a:gd name="connsiteY5" fmla="*/ 455736 h 740325"/>
              <a:gd name="connsiteX6" fmla="*/ 408611 w 817223"/>
              <a:gd name="connsiteY6" fmla="*/ 740325 h 740325"/>
              <a:gd name="connsiteX7" fmla="*/ 70882 w 817223"/>
              <a:gd name="connsiteY7" fmla="*/ 455736 h 740325"/>
              <a:gd name="connsiteX8" fmla="*/ 121789 w 817223"/>
              <a:gd name="connsiteY8" fmla="*/ 385208 h 740325"/>
              <a:gd name="connsiteX9" fmla="*/ 718969 w 817223"/>
              <a:gd name="connsiteY9" fmla="*/ 0 h 740325"/>
              <a:gd name="connsiteX10" fmla="*/ 817223 w 817223"/>
              <a:gd name="connsiteY10" fmla="*/ 98253 h 740325"/>
              <a:gd name="connsiteX11" fmla="*/ 718969 w 817223"/>
              <a:gd name="connsiteY11" fmla="*/ 196506 h 740325"/>
              <a:gd name="connsiteX12" fmla="*/ 620715 w 817223"/>
              <a:gd name="connsiteY12" fmla="*/ 98253 h 740325"/>
              <a:gd name="connsiteX13" fmla="*/ 718969 w 817223"/>
              <a:gd name="connsiteY13" fmla="*/ 0 h 740325"/>
              <a:gd name="connsiteX14" fmla="*/ 98253 w 817223"/>
              <a:gd name="connsiteY14" fmla="*/ 0 h 740325"/>
              <a:gd name="connsiteX15" fmla="*/ 196506 w 817223"/>
              <a:gd name="connsiteY15" fmla="*/ 98253 h 740325"/>
              <a:gd name="connsiteX16" fmla="*/ 98253 w 817223"/>
              <a:gd name="connsiteY16" fmla="*/ 196506 h 740325"/>
              <a:gd name="connsiteX17" fmla="*/ 0 w 817223"/>
              <a:gd name="connsiteY17" fmla="*/ 98253 h 740325"/>
              <a:gd name="connsiteX18" fmla="*/ 98253 w 817223"/>
              <a:gd name="connsiteY18" fmla="*/ 0 h 74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7223" h="740325">
                <a:moveTo>
                  <a:pt x="121789" y="385208"/>
                </a:moveTo>
                <a:cubicBezTo>
                  <a:pt x="155314" y="379021"/>
                  <a:pt x="187597" y="402531"/>
                  <a:pt x="192563" y="435939"/>
                </a:cubicBezTo>
                <a:cubicBezTo>
                  <a:pt x="209947" y="541113"/>
                  <a:pt x="300587" y="617828"/>
                  <a:pt x="408611" y="617828"/>
                </a:cubicBezTo>
                <a:cubicBezTo>
                  <a:pt x="515393" y="617828"/>
                  <a:pt x="606033" y="541113"/>
                  <a:pt x="623417" y="435939"/>
                </a:cubicBezTo>
                <a:cubicBezTo>
                  <a:pt x="629625" y="402531"/>
                  <a:pt x="660665" y="379021"/>
                  <a:pt x="695433" y="385208"/>
                </a:cubicBezTo>
                <a:cubicBezTo>
                  <a:pt x="728957" y="390157"/>
                  <a:pt x="751307" y="422328"/>
                  <a:pt x="746339" y="455736"/>
                </a:cubicBezTo>
                <a:cubicBezTo>
                  <a:pt x="719023" y="621540"/>
                  <a:pt x="577475" y="740325"/>
                  <a:pt x="408611" y="740325"/>
                </a:cubicBezTo>
                <a:cubicBezTo>
                  <a:pt x="239746" y="740325"/>
                  <a:pt x="98198" y="621540"/>
                  <a:pt x="70882" y="455736"/>
                </a:cubicBezTo>
                <a:cubicBezTo>
                  <a:pt x="65915" y="422328"/>
                  <a:pt x="88265" y="390157"/>
                  <a:pt x="121789" y="385208"/>
                </a:cubicBezTo>
                <a:close/>
                <a:moveTo>
                  <a:pt x="718969" y="0"/>
                </a:moveTo>
                <a:cubicBezTo>
                  <a:pt x="773693" y="0"/>
                  <a:pt x="817223" y="44773"/>
                  <a:pt x="817223" y="98253"/>
                </a:cubicBezTo>
                <a:cubicBezTo>
                  <a:pt x="817223" y="152976"/>
                  <a:pt x="773693" y="196506"/>
                  <a:pt x="718969" y="196506"/>
                </a:cubicBezTo>
                <a:cubicBezTo>
                  <a:pt x="665489" y="196506"/>
                  <a:pt x="620715" y="152976"/>
                  <a:pt x="620715" y="98253"/>
                </a:cubicBezTo>
                <a:cubicBezTo>
                  <a:pt x="620715" y="44773"/>
                  <a:pt x="665489" y="0"/>
                  <a:pt x="718969" y="0"/>
                </a:cubicBezTo>
                <a:close/>
                <a:moveTo>
                  <a:pt x="98253" y="0"/>
                </a:moveTo>
                <a:cubicBezTo>
                  <a:pt x="152976" y="0"/>
                  <a:pt x="196506" y="44773"/>
                  <a:pt x="196506" y="98253"/>
                </a:cubicBezTo>
                <a:cubicBezTo>
                  <a:pt x="196506" y="152976"/>
                  <a:pt x="152976" y="196506"/>
                  <a:pt x="98253" y="196506"/>
                </a:cubicBezTo>
                <a:cubicBezTo>
                  <a:pt x="44774" y="196506"/>
                  <a:pt x="0" y="152976"/>
                  <a:pt x="0" y="98253"/>
                </a:cubicBezTo>
                <a:cubicBezTo>
                  <a:pt x="0" y="44773"/>
                  <a:pt x="44774" y="0"/>
                  <a:pt x="98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92">
            <a:extLst>
              <a:ext uri="{FF2B5EF4-FFF2-40B4-BE49-F238E27FC236}">
                <a16:creationId xmlns:a16="http://schemas.microsoft.com/office/drawing/2014/main" id="{CF039E18-EAAD-B342-8CA6-B4CCB45D3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2877" y="6347152"/>
            <a:ext cx="4009925" cy="3548507"/>
          </a:xfrm>
          <a:custGeom>
            <a:avLst/>
            <a:gdLst>
              <a:gd name="T0" fmla="*/ 2604 w 3217"/>
              <a:gd name="T1" fmla="*/ 2849 h 2850"/>
              <a:gd name="T2" fmla="*/ 0 w 3217"/>
              <a:gd name="T3" fmla="*/ 2849 h 2850"/>
              <a:gd name="T4" fmla="*/ 611 w 3217"/>
              <a:gd name="T5" fmla="*/ 1424 h 2850"/>
              <a:gd name="T6" fmla="*/ 0 w 3217"/>
              <a:gd name="T7" fmla="*/ 0 h 2850"/>
              <a:gd name="T8" fmla="*/ 2604 w 3217"/>
              <a:gd name="T9" fmla="*/ 0 h 2850"/>
              <a:gd name="T10" fmla="*/ 3216 w 3217"/>
              <a:gd name="T11" fmla="*/ 1424 h 2850"/>
              <a:gd name="T12" fmla="*/ 2604 w 3217"/>
              <a:gd name="T13" fmla="*/ 2849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7" h="2850">
                <a:moveTo>
                  <a:pt x="2604" y="2849"/>
                </a:moveTo>
                <a:lnTo>
                  <a:pt x="0" y="2849"/>
                </a:lnTo>
                <a:lnTo>
                  <a:pt x="611" y="1424"/>
                </a:lnTo>
                <a:lnTo>
                  <a:pt x="0" y="0"/>
                </a:lnTo>
                <a:lnTo>
                  <a:pt x="2604" y="0"/>
                </a:lnTo>
                <a:lnTo>
                  <a:pt x="3216" y="1424"/>
                </a:lnTo>
                <a:lnTo>
                  <a:pt x="2604" y="2849"/>
                </a:lnTo>
              </a:path>
            </a:pathLst>
          </a:custGeom>
          <a:solidFill>
            <a:srgbClr val="13BF13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93">
            <a:extLst>
              <a:ext uri="{FF2B5EF4-FFF2-40B4-BE49-F238E27FC236}">
                <a16:creationId xmlns:a16="http://schemas.microsoft.com/office/drawing/2014/main" id="{D2460A00-8798-E74C-BE9B-A7D6714CD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8525" y="6984344"/>
            <a:ext cx="2279613" cy="2279613"/>
          </a:xfrm>
          <a:custGeom>
            <a:avLst/>
            <a:gdLst>
              <a:gd name="T0" fmla="*/ 1828 w 1829"/>
              <a:gd name="T1" fmla="*/ 914 h 1829"/>
              <a:gd name="T2" fmla="*/ 1828 w 1829"/>
              <a:gd name="T3" fmla="*/ 914 h 1829"/>
              <a:gd name="T4" fmla="*/ 914 w 1829"/>
              <a:gd name="T5" fmla="*/ 1828 h 1829"/>
              <a:gd name="T6" fmla="*/ 914 w 1829"/>
              <a:gd name="T7" fmla="*/ 1828 h 1829"/>
              <a:gd name="T8" fmla="*/ 0 w 1829"/>
              <a:gd name="T9" fmla="*/ 914 h 1829"/>
              <a:gd name="T10" fmla="*/ 0 w 1829"/>
              <a:gd name="T11" fmla="*/ 914 h 1829"/>
              <a:gd name="T12" fmla="*/ 914 w 1829"/>
              <a:gd name="T13" fmla="*/ 0 h 1829"/>
              <a:gd name="T14" fmla="*/ 914 w 1829"/>
              <a:gd name="T15" fmla="*/ 0 h 1829"/>
              <a:gd name="T16" fmla="*/ 1828 w 1829"/>
              <a:gd name="T17" fmla="*/ 9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9" h="1829">
                <a:moveTo>
                  <a:pt x="1828" y="914"/>
                </a:moveTo>
                <a:lnTo>
                  <a:pt x="1828" y="914"/>
                </a:lnTo>
                <a:cubicBezTo>
                  <a:pt x="1828" y="1419"/>
                  <a:pt x="1419" y="1828"/>
                  <a:pt x="914" y="1828"/>
                </a:cubicBezTo>
                <a:lnTo>
                  <a:pt x="914" y="1828"/>
                </a:lnTo>
                <a:cubicBezTo>
                  <a:pt x="409" y="1828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914" y="0"/>
                </a:lnTo>
                <a:cubicBezTo>
                  <a:pt x="1419" y="0"/>
                  <a:pt x="1828" y="409"/>
                  <a:pt x="1828" y="914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AF25231-5E72-B34A-9306-1F9B595BC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917" y="7852243"/>
            <a:ext cx="1431270" cy="740317"/>
          </a:xfrm>
          <a:custGeom>
            <a:avLst/>
            <a:gdLst>
              <a:gd name="connsiteX0" fmla="*/ 1369415 w 1431270"/>
              <a:gd name="connsiteY0" fmla="*/ 346488 h 740317"/>
              <a:gd name="connsiteX1" fmla="*/ 1412573 w 1431270"/>
              <a:gd name="connsiteY1" fmla="*/ 364233 h 740317"/>
              <a:gd name="connsiteX2" fmla="*/ 1412573 w 1431270"/>
              <a:gd name="connsiteY2" fmla="*/ 451405 h 740317"/>
              <a:gd name="connsiteX3" fmla="*/ 715791 w 1431270"/>
              <a:gd name="connsiteY3" fmla="*/ 740317 h 740317"/>
              <a:gd name="connsiteX4" fmla="*/ 17763 w 1431270"/>
              <a:gd name="connsiteY4" fmla="*/ 451405 h 740317"/>
              <a:gd name="connsiteX5" fmla="*/ 17763 w 1431270"/>
              <a:gd name="connsiteY5" fmla="*/ 364233 h 740317"/>
              <a:gd name="connsiteX6" fmla="*/ 62013 w 1431270"/>
              <a:gd name="connsiteY6" fmla="*/ 346488 h 740317"/>
              <a:gd name="connsiteX7" fmla="*/ 106263 w 1431270"/>
              <a:gd name="connsiteY7" fmla="*/ 364233 h 740317"/>
              <a:gd name="connsiteX8" fmla="*/ 1325321 w 1431270"/>
              <a:gd name="connsiteY8" fmla="*/ 364233 h 740317"/>
              <a:gd name="connsiteX9" fmla="*/ 1369415 w 1431270"/>
              <a:gd name="connsiteY9" fmla="*/ 346488 h 740317"/>
              <a:gd name="connsiteX10" fmla="*/ 1026153 w 1431270"/>
              <a:gd name="connsiteY10" fmla="*/ 0 h 740317"/>
              <a:gd name="connsiteX11" fmla="*/ 1124405 w 1431270"/>
              <a:gd name="connsiteY11" fmla="*/ 98253 h 740317"/>
              <a:gd name="connsiteX12" fmla="*/ 1026153 w 1431270"/>
              <a:gd name="connsiteY12" fmla="*/ 196507 h 740317"/>
              <a:gd name="connsiteX13" fmla="*/ 927899 w 1431270"/>
              <a:gd name="connsiteY13" fmla="*/ 98253 h 740317"/>
              <a:gd name="connsiteX14" fmla="*/ 1026153 w 1431270"/>
              <a:gd name="connsiteY14" fmla="*/ 0 h 740317"/>
              <a:gd name="connsiteX15" fmla="*/ 405437 w 1431270"/>
              <a:gd name="connsiteY15" fmla="*/ 0 h 740317"/>
              <a:gd name="connsiteX16" fmla="*/ 503689 w 1431270"/>
              <a:gd name="connsiteY16" fmla="*/ 98253 h 740317"/>
              <a:gd name="connsiteX17" fmla="*/ 405437 w 1431270"/>
              <a:gd name="connsiteY17" fmla="*/ 196507 h 740317"/>
              <a:gd name="connsiteX18" fmla="*/ 307183 w 1431270"/>
              <a:gd name="connsiteY18" fmla="*/ 98253 h 740317"/>
              <a:gd name="connsiteX19" fmla="*/ 405437 w 1431270"/>
              <a:gd name="connsiteY19" fmla="*/ 0 h 74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31270" h="740317">
                <a:moveTo>
                  <a:pt x="1369415" y="346488"/>
                </a:moveTo>
                <a:cubicBezTo>
                  <a:pt x="1385151" y="346488"/>
                  <a:pt x="1400733" y="352403"/>
                  <a:pt x="1412573" y="364233"/>
                </a:cubicBezTo>
                <a:cubicBezTo>
                  <a:pt x="1437503" y="389139"/>
                  <a:pt x="1437503" y="427744"/>
                  <a:pt x="1412573" y="451405"/>
                </a:cubicBezTo>
                <a:cubicBezTo>
                  <a:pt x="1220615" y="643182"/>
                  <a:pt x="968827" y="740317"/>
                  <a:pt x="715791" y="740317"/>
                </a:cubicBezTo>
                <a:cubicBezTo>
                  <a:pt x="462757" y="740317"/>
                  <a:pt x="210967" y="643182"/>
                  <a:pt x="17763" y="451405"/>
                </a:cubicBezTo>
                <a:cubicBezTo>
                  <a:pt x="-5921" y="427744"/>
                  <a:pt x="-5921" y="389139"/>
                  <a:pt x="17763" y="364233"/>
                </a:cubicBezTo>
                <a:cubicBezTo>
                  <a:pt x="30229" y="352403"/>
                  <a:pt x="46121" y="346488"/>
                  <a:pt x="62013" y="346488"/>
                </a:cubicBezTo>
                <a:cubicBezTo>
                  <a:pt x="77905" y="346488"/>
                  <a:pt x="93799" y="352403"/>
                  <a:pt x="106263" y="364233"/>
                </a:cubicBezTo>
                <a:cubicBezTo>
                  <a:pt x="441567" y="700467"/>
                  <a:pt x="988771" y="700467"/>
                  <a:pt x="1325321" y="364233"/>
                </a:cubicBezTo>
                <a:cubicBezTo>
                  <a:pt x="1337787" y="352403"/>
                  <a:pt x="1353679" y="346488"/>
                  <a:pt x="1369415" y="346488"/>
                </a:cubicBezTo>
                <a:close/>
                <a:moveTo>
                  <a:pt x="1026153" y="0"/>
                </a:moveTo>
                <a:cubicBezTo>
                  <a:pt x="1080875" y="0"/>
                  <a:pt x="1124405" y="44774"/>
                  <a:pt x="1124405" y="98253"/>
                </a:cubicBezTo>
                <a:cubicBezTo>
                  <a:pt x="1124405" y="152977"/>
                  <a:pt x="1080875" y="196507"/>
                  <a:pt x="1026153" y="196507"/>
                </a:cubicBezTo>
                <a:cubicBezTo>
                  <a:pt x="972673" y="196507"/>
                  <a:pt x="927899" y="152977"/>
                  <a:pt x="927899" y="98253"/>
                </a:cubicBezTo>
                <a:cubicBezTo>
                  <a:pt x="927899" y="44774"/>
                  <a:pt x="972673" y="0"/>
                  <a:pt x="1026153" y="0"/>
                </a:cubicBezTo>
                <a:close/>
                <a:moveTo>
                  <a:pt x="405437" y="0"/>
                </a:moveTo>
                <a:cubicBezTo>
                  <a:pt x="460159" y="0"/>
                  <a:pt x="503689" y="44774"/>
                  <a:pt x="503689" y="98253"/>
                </a:cubicBezTo>
                <a:cubicBezTo>
                  <a:pt x="503689" y="152977"/>
                  <a:pt x="460159" y="196507"/>
                  <a:pt x="405437" y="196507"/>
                </a:cubicBezTo>
                <a:cubicBezTo>
                  <a:pt x="351957" y="196507"/>
                  <a:pt x="307183" y="152977"/>
                  <a:pt x="307183" y="98253"/>
                </a:cubicBezTo>
                <a:cubicBezTo>
                  <a:pt x="307183" y="44774"/>
                  <a:pt x="351957" y="0"/>
                  <a:pt x="4054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65">
            <a:extLst>
              <a:ext uri="{FF2B5EF4-FFF2-40B4-BE49-F238E27FC236}">
                <a16:creationId xmlns:a16="http://schemas.microsoft.com/office/drawing/2014/main" id="{9FCF5267-CFE1-B04E-B3B6-759E1D914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3287523"/>
            <a:ext cx="24378141" cy="346064"/>
          </a:xfrm>
          <a:custGeom>
            <a:avLst/>
            <a:gdLst>
              <a:gd name="T0" fmla="*/ 19569 w 19570"/>
              <a:gd name="T1" fmla="*/ 277 h 278"/>
              <a:gd name="T2" fmla="*/ 0 w 19570"/>
              <a:gd name="T3" fmla="*/ 277 h 278"/>
              <a:gd name="T4" fmla="*/ 0 w 19570"/>
              <a:gd name="T5" fmla="*/ 0 h 278"/>
              <a:gd name="T6" fmla="*/ 19569 w 19570"/>
              <a:gd name="T7" fmla="*/ 0 h 278"/>
              <a:gd name="T8" fmla="*/ 19569 w 19570"/>
              <a:gd name="T9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278">
                <a:moveTo>
                  <a:pt x="19569" y="277"/>
                </a:moveTo>
                <a:lnTo>
                  <a:pt x="0" y="277"/>
                </a:lnTo>
                <a:lnTo>
                  <a:pt x="0" y="0"/>
                </a:lnTo>
                <a:lnTo>
                  <a:pt x="19569" y="0"/>
                </a:lnTo>
                <a:lnTo>
                  <a:pt x="19569" y="277"/>
                </a:ln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D9E156-05DF-804F-92A7-FCA43EA67AE7}"/>
              </a:ext>
            </a:extLst>
          </p:cNvPr>
          <p:cNvGrpSpPr/>
          <p:nvPr/>
        </p:nvGrpSpPr>
        <p:grpSpPr>
          <a:xfrm>
            <a:off x="13617014" y="3633584"/>
            <a:ext cx="6218128" cy="2135547"/>
            <a:chOff x="13617014" y="3633584"/>
            <a:chExt cx="6218128" cy="2135547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B97A02A-741D-DA4A-A163-8E5FDE0A1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1133" y="4611347"/>
              <a:ext cx="1674139" cy="1157784"/>
            </a:xfrm>
            <a:custGeom>
              <a:avLst/>
              <a:gdLst>
                <a:gd name="connsiteX0" fmla="*/ 626210 w 1674139"/>
                <a:gd name="connsiteY0" fmla="*/ 318598 h 1157784"/>
                <a:gd name="connsiteX1" fmla="*/ 1047935 w 1674139"/>
                <a:gd name="connsiteY1" fmla="*/ 318598 h 1157784"/>
                <a:gd name="connsiteX2" fmla="*/ 837073 w 1674139"/>
                <a:gd name="connsiteY2" fmla="*/ 531572 h 1157784"/>
                <a:gd name="connsiteX3" fmla="*/ 626210 w 1674139"/>
                <a:gd name="connsiteY3" fmla="*/ 318598 h 1157784"/>
                <a:gd name="connsiteX4" fmla="*/ 1065323 w 1674139"/>
                <a:gd name="connsiteY4" fmla="*/ 0 h 1157784"/>
                <a:gd name="connsiteX5" fmla="*/ 1674139 w 1674139"/>
                <a:gd name="connsiteY5" fmla="*/ 650006 h 1157784"/>
                <a:gd name="connsiteX6" fmla="*/ 1399551 w 1674139"/>
                <a:gd name="connsiteY6" fmla="*/ 1157784 h 1157784"/>
                <a:gd name="connsiteX7" fmla="*/ 1254183 w 1674139"/>
                <a:gd name="connsiteY7" fmla="*/ 1077936 h 1157784"/>
                <a:gd name="connsiteX8" fmla="*/ 1471615 w 1674139"/>
                <a:gd name="connsiteY8" fmla="*/ 676206 h 1157784"/>
                <a:gd name="connsiteX9" fmla="*/ 944803 w 1674139"/>
                <a:gd name="connsiteY9" fmla="*/ 113533 h 1157784"/>
                <a:gd name="connsiteX10" fmla="*/ 609851 w 1674139"/>
                <a:gd name="connsiteY10" fmla="*/ 0 h 1157784"/>
                <a:gd name="connsiteX11" fmla="*/ 729332 w 1674139"/>
                <a:gd name="connsiteY11" fmla="*/ 113533 h 1157784"/>
                <a:gd name="connsiteX12" fmla="*/ 202869 w 1674139"/>
                <a:gd name="connsiteY12" fmla="*/ 676206 h 1157784"/>
                <a:gd name="connsiteX13" fmla="*/ 420673 w 1674139"/>
                <a:gd name="connsiteY13" fmla="*/ 1077936 h 1157784"/>
                <a:gd name="connsiteX14" fmla="*/ 275055 w 1674139"/>
                <a:gd name="connsiteY14" fmla="*/ 1157784 h 1157784"/>
                <a:gd name="connsiteX15" fmla="*/ 0 w 1674139"/>
                <a:gd name="connsiteY15" fmla="*/ 650006 h 115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74139" h="1157784">
                  <a:moveTo>
                    <a:pt x="626210" y="318598"/>
                  </a:moveTo>
                  <a:lnTo>
                    <a:pt x="1047935" y="318598"/>
                  </a:lnTo>
                  <a:cubicBezTo>
                    <a:pt x="1047935" y="436360"/>
                    <a:pt x="953667" y="531572"/>
                    <a:pt x="837073" y="531572"/>
                  </a:cubicBezTo>
                  <a:cubicBezTo>
                    <a:pt x="720478" y="531572"/>
                    <a:pt x="626210" y="436360"/>
                    <a:pt x="626210" y="318598"/>
                  </a:cubicBezTo>
                  <a:close/>
                  <a:moveTo>
                    <a:pt x="1065323" y="0"/>
                  </a:moveTo>
                  <a:lnTo>
                    <a:pt x="1674139" y="650006"/>
                  </a:lnTo>
                  <a:lnTo>
                    <a:pt x="1399551" y="1157784"/>
                  </a:lnTo>
                  <a:lnTo>
                    <a:pt x="1254183" y="1077936"/>
                  </a:lnTo>
                  <a:lnTo>
                    <a:pt x="1471615" y="676206"/>
                  </a:lnTo>
                  <a:lnTo>
                    <a:pt x="944803" y="113533"/>
                  </a:lnTo>
                  <a:close/>
                  <a:moveTo>
                    <a:pt x="609851" y="0"/>
                  </a:moveTo>
                  <a:lnTo>
                    <a:pt x="729332" y="113533"/>
                  </a:lnTo>
                  <a:lnTo>
                    <a:pt x="202869" y="676206"/>
                  </a:lnTo>
                  <a:lnTo>
                    <a:pt x="420673" y="1077936"/>
                  </a:lnTo>
                  <a:lnTo>
                    <a:pt x="275055" y="1157784"/>
                  </a:lnTo>
                  <a:lnTo>
                    <a:pt x="0" y="650006"/>
                  </a:lnTo>
                  <a:close/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369">
              <a:extLst>
                <a:ext uri="{FF2B5EF4-FFF2-40B4-BE49-F238E27FC236}">
                  <a16:creationId xmlns:a16="http://schemas.microsoft.com/office/drawing/2014/main" id="{EB69883E-FF8C-6D46-A516-0FBE6C83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9739" y="4929945"/>
              <a:ext cx="258171" cy="131833"/>
            </a:xfrm>
            <a:custGeom>
              <a:avLst/>
              <a:gdLst>
                <a:gd name="T0" fmla="*/ 205 w 206"/>
                <a:gd name="T1" fmla="*/ 0 h 104"/>
                <a:gd name="T2" fmla="*/ 205 w 206"/>
                <a:gd name="T3" fmla="*/ 0 h 104"/>
                <a:gd name="T4" fmla="*/ 103 w 206"/>
                <a:gd name="T5" fmla="*/ 103 h 104"/>
                <a:gd name="T6" fmla="*/ 103 w 206"/>
                <a:gd name="T7" fmla="*/ 103 h 104"/>
                <a:gd name="T8" fmla="*/ 0 w 206"/>
                <a:gd name="T9" fmla="*/ 0 h 104"/>
                <a:gd name="T10" fmla="*/ 205 w 206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104">
                  <a:moveTo>
                    <a:pt x="205" y="0"/>
                  </a:moveTo>
                  <a:lnTo>
                    <a:pt x="205" y="0"/>
                  </a:lnTo>
                  <a:cubicBezTo>
                    <a:pt x="205" y="57"/>
                    <a:pt x="160" y="103"/>
                    <a:pt x="103" y="103"/>
                  </a:cubicBezTo>
                  <a:lnTo>
                    <a:pt x="103" y="103"/>
                  </a:lnTo>
                  <a:cubicBezTo>
                    <a:pt x="46" y="103"/>
                    <a:pt x="0" y="57"/>
                    <a:pt x="0" y="0"/>
                  </a:cubicBezTo>
                  <a:lnTo>
                    <a:pt x="205" y="0"/>
                  </a:lnTo>
                </a:path>
              </a:pathLst>
            </a:custGeom>
            <a:solidFill>
              <a:srgbClr val="111340">
                <a:alpha val="20078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370">
              <a:extLst>
                <a:ext uri="{FF2B5EF4-FFF2-40B4-BE49-F238E27FC236}">
                  <a16:creationId xmlns:a16="http://schemas.microsoft.com/office/drawing/2014/main" id="{0355100A-0EAC-2947-B595-8642F825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892" y="4084017"/>
              <a:ext cx="499866" cy="845930"/>
            </a:xfrm>
            <a:custGeom>
              <a:avLst/>
              <a:gdLst>
                <a:gd name="T0" fmla="*/ 402 w 403"/>
                <a:gd name="T1" fmla="*/ 680 h 681"/>
                <a:gd name="T2" fmla="*/ 0 w 403"/>
                <a:gd name="T3" fmla="*/ 680 h 681"/>
                <a:gd name="T4" fmla="*/ 0 w 403"/>
                <a:gd name="T5" fmla="*/ 0 h 681"/>
                <a:gd name="T6" fmla="*/ 402 w 403"/>
                <a:gd name="T7" fmla="*/ 0 h 681"/>
                <a:gd name="T8" fmla="*/ 402 w 403"/>
                <a:gd name="T9" fmla="*/ 6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681">
                  <a:moveTo>
                    <a:pt x="402" y="680"/>
                  </a:moveTo>
                  <a:lnTo>
                    <a:pt x="0" y="680"/>
                  </a:lnTo>
                  <a:lnTo>
                    <a:pt x="0" y="0"/>
                  </a:lnTo>
                  <a:lnTo>
                    <a:pt x="402" y="0"/>
                  </a:lnTo>
                  <a:lnTo>
                    <a:pt x="402" y="680"/>
                  </a:lnTo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371">
              <a:extLst>
                <a:ext uri="{FF2B5EF4-FFF2-40B4-BE49-F238E27FC236}">
                  <a16:creationId xmlns:a16="http://schemas.microsoft.com/office/drawing/2014/main" id="{04ACD88B-DCC2-DB42-B7F4-51E8109D3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892" y="4084017"/>
              <a:ext cx="499866" cy="845930"/>
            </a:xfrm>
            <a:custGeom>
              <a:avLst/>
              <a:gdLst>
                <a:gd name="T0" fmla="*/ 402 w 403"/>
                <a:gd name="T1" fmla="*/ 680 h 681"/>
                <a:gd name="T2" fmla="*/ 0 w 403"/>
                <a:gd name="T3" fmla="*/ 680 h 681"/>
                <a:gd name="T4" fmla="*/ 0 w 403"/>
                <a:gd name="T5" fmla="*/ 0 h 681"/>
                <a:gd name="T6" fmla="*/ 402 w 403"/>
                <a:gd name="T7" fmla="*/ 0 h 681"/>
                <a:gd name="T8" fmla="*/ 402 w 403"/>
                <a:gd name="T9" fmla="*/ 6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681">
                  <a:moveTo>
                    <a:pt x="402" y="680"/>
                  </a:moveTo>
                  <a:lnTo>
                    <a:pt x="0" y="680"/>
                  </a:lnTo>
                  <a:lnTo>
                    <a:pt x="0" y="0"/>
                  </a:lnTo>
                  <a:lnTo>
                    <a:pt x="402" y="0"/>
                  </a:lnTo>
                  <a:lnTo>
                    <a:pt x="402" y="680"/>
                  </a:lnTo>
                </a:path>
              </a:pathLst>
            </a:custGeom>
            <a:solidFill>
              <a:srgbClr val="111340">
                <a:alpha val="19824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372">
              <a:extLst>
                <a:ext uri="{FF2B5EF4-FFF2-40B4-BE49-F238E27FC236}">
                  <a16:creationId xmlns:a16="http://schemas.microsoft.com/office/drawing/2014/main" id="{02482453-29F8-8741-B460-3472DAE5E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6642" y="3633584"/>
              <a:ext cx="104366" cy="455921"/>
            </a:xfrm>
            <a:custGeom>
              <a:avLst/>
              <a:gdLst>
                <a:gd name="T0" fmla="*/ 81 w 82"/>
                <a:gd name="T1" fmla="*/ 363 h 364"/>
                <a:gd name="T2" fmla="*/ 0 w 82"/>
                <a:gd name="T3" fmla="*/ 363 h 364"/>
                <a:gd name="T4" fmla="*/ 0 w 82"/>
                <a:gd name="T5" fmla="*/ 0 h 364"/>
                <a:gd name="T6" fmla="*/ 81 w 82"/>
                <a:gd name="T7" fmla="*/ 0 h 364"/>
                <a:gd name="T8" fmla="*/ 81 w 82"/>
                <a:gd name="T9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64">
                  <a:moveTo>
                    <a:pt x="81" y="363"/>
                  </a:moveTo>
                  <a:lnTo>
                    <a:pt x="0" y="363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363"/>
                  </a:lnTo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Line 373">
              <a:extLst>
                <a:ext uri="{FF2B5EF4-FFF2-40B4-BE49-F238E27FC236}">
                  <a16:creationId xmlns:a16="http://schemas.microsoft.com/office/drawing/2014/main" id="{E6A9FDF4-371B-2746-9E2F-D50DECCD1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7085" y="4506979"/>
              <a:ext cx="1928057" cy="0"/>
            </a:xfrm>
            <a:prstGeom prst="line">
              <a:avLst/>
            </a:prstGeom>
            <a:noFill/>
            <a:ln w="63500" cap="flat">
              <a:solidFill>
                <a:srgbClr val="E0EAF0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Line 375">
              <a:extLst>
                <a:ext uri="{FF2B5EF4-FFF2-40B4-BE49-F238E27FC236}">
                  <a16:creationId xmlns:a16="http://schemas.microsoft.com/office/drawing/2014/main" id="{698634DD-06BB-B14F-BF90-017B93C3E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17014" y="4506979"/>
              <a:ext cx="1939048" cy="0"/>
            </a:xfrm>
            <a:prstGeom prst="line">
              <a:avLst/>
            </a:prstGeom>
            <a:noFill/>
            <a:ln w="63500" cap="flat">
              <a:solidFill>
                <a:srgbClr val="E0EAF0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0CC2636-6BCF-3F44-9DD6-27449F951EA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BA175-7178-3045-AE09-DBEDF5D361D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8ADB0-5C62-BE4B-9B2E-C961977C1D7D}"/>
              </a:ext>
            </a:extLst>
          </p:cNvPr>
          <p:cNvSpPr txBox="1"/>
          <p:nvPr/>
        </p:nvSpPr>
        <p:spPr>
          <a:xfrm>
            <a:off x="1407495" y="10371817"/>
            <a:ext cx="3329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VERY 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2A371-407B-4842-BC62-AB0AA7CCE855}"/>
              </a:ext>
            </a:extLst>
          </p:cNvPr>
          <p:cNvSpPr txBox="1"/>
          <p:nvPr/>
        </p:nvSpPr>
        <p:spPr>
          <a:xfrm>
            <a:off x="1407495" y="11030147"/>
            <a:ext cx="332920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99F1F-77B8-5F42-AAE5-86D369DEE6EA}"/>
              </a:ext>
            </a:extLst>
          </p:cNvPr>
          <p:cNvSpPr txBox="1"/>
          <p:nvPr/>
        </p:nvSpPr>
        <p:spPr>
          <a:xfrm>
            <a:off x="5753132" y="10371817"/>
            <a:ext cx="3329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61A03-78F6-534E-BE9F-2203150727E0}"/>
              </a:ext>
            </a:extLst>
          </p:cNvPr>
          <p:cNvSpPr txBox="1"/>
          <p:nvPr/>
        </p:nvSpPr>
        <p:spPr>
          <a:xfrm>
            <a:off x="5753132" y="11030147"/>
            <a:ext cx="332920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46079-3F23-B54D-BD93-37E84F78AB63}"/>
              </a:ext>
            </a:extLst>
          </p:cNvPr>
          <p:cNvSpPr txBox="1"/>
          <p:nvPr/>
        </p:nvSpPr>
        <p:spPr>
          <a:xfrm>
            <a:off x="10098772" y="10371817"/>
            <a:ext cx="3329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OKAY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D0C6B-E01F-3C40-94E8-CC3AD10F09EC}"/>
              </a:ext>
            </a:extLst>
          </p:cNvPr>
          <p:cNvSpPr txBox="1"/>
          <p:nvPr/>
        </p:nvSpPr>
        <p:spPr>
          <a:xfrm>
            <a:off x="10098772" y="11030147"/>
            <a:ext cx="332920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CA61E-CE16-7744-A6F5-FAC874EAD738}"/>
              </a:ext>
            </a:extLst>
          </p:cNvPr>
          <p:cNvSpPr txBox="1"/>
          <p:nvPr/>
        </p:nvSpPr>
        <p:spPr>
          <a:xfrm>
            <a:off x="14433860" y="10371817"/>
            <a:ext cx="3329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GOOD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5933A-F8E2-8043-AC12-69F536719F03}"/>
              </a:ext>
            </a:extLst>
          </p:cNvPr>
          <p:cNvSpPr txBox="1"/>
          <p:nvPr/>
        </p:nvSpPr>
        <p:spPr>
          <a:xfrm>
            <a:off x="14433860" y="11030147"/>
            <a:ext cx="332920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DCCF9-08CB-2D49-89E5-3F6CBD46534B}"/>
              </a:ext>
            </a:extLst>
          </p:cNvPr>
          <p:cNvSpPr txBox="1"/>
          <p:nvPr/>
        </p:nvSpPr>
        <p:spPr>
          <a:xfrm>
            <a:off x="18777338" y="10371817"/>
            <a:ext cx="3329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GREAT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89825-FD28-624B-8E09-95A59EF18BC8}"/>
              </a:ext>
            </a:extLst>
          </p:cNvPr>
          <p:cNvSpPr txBox="1"/>
          <p:nvPr/>
        </p:nvSpPr>
        <p:spPr>
          <a:xfrm>
            <a:off x="18777338" y="11030147"/>
            <a:ext cx="332920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354701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356">
            <a:extLst>
              <a:ext uri="{FF2B5EF4-FFF2-40B4-BE49-F238E27FC236}">
                <a16:creationId xmlns:a16="http://schemas.microsoft.com/office/drawing/2014/main" id="{6204EC28-A39B-424B-B90E-CCD6AD7FB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582" y="9945093"/>
            <a:ext cx="1565520" cy="2153275"/>
          </a:xfrm>
          <a:prstGeom prst="line">
            <a:avLst/>
          </a:prstGeom>
          <a:noFill/>
          <a:ln w="50800" cap="flat">
            <a:solidFill>
              <a:srgbClr val="F5413A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Line 357">
            <a:extLst>
              <a:ext uri="{FF2B5EF4-FFF2-40B4-BE49-F238E27FC236}">
                <a16:creationId xmlns:a16="http://schemas.microsoft.com/office/drawing/2014/main" id="{6B3CBA48-0776-BF49-9391-7F37FEB16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048" y="8819023"/>
            <a:ext cx="2526801" cy="818462"/>
          </a:xfrm>
          <a:prstGeom prst="line">
            <a:avLst/>
          </a:prstGeom>
          <a:noFill/>
          <a:ln w="50800" cap="flat">
            <a:solidFill>
              <a:srgbClr val="FA8A2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Line 358">
            <a:extLst>
              <a:ext uri="{FF2B5EF4-FFF2-40B4-BE49-F238E27FC236}">
                <a16:creationId xmlns:a16="http://schemas.microsoft.com/office/drawing/2014/main" id="{840ACEE1-86FB-C84F-ACDF-3F5274CBB8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6048" y="6605323"/>
            <a:ext cx="2526801" cy="829452"/>
          </a:xfrm>
          <a:prstGeom prst="line">
            <a:avLst/>
          </a:prstGeom>
          <a:noFill/>
          <a:ln w="50800" cap="flat">
            <a:solidFill>
              <a:srgbClr val="FFC92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Line 359">
            <a:extLst>
              <a:ext uri="{FF2B5EF4-FFF2-40B4-BE49-F238E27FC236}">
                <a16:creationId xmlns:a16="http://schemas.microsoft.com/office/drawing/2014/main" id="{E4905BD3-DEC4-BB4F-B74C-46FCA3CA2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582" y="4144438"/>
            <a:ext cx="1565520" cy="2164260"/>
          </a:xfrm>
          <a:prstGeom prst="line">
            <a:avLst/>
          </a:prstGeom>
          <a:noFill/>
          <a:ln w="50800" cap="flat">
            <a:solidFill>
              <a:srgbClr val="99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84">
            <a:extLst>
              <a:ext uri="{FF2B5EF4-FFF2-40B4-BE49-F238E27FC236}">
                <a16:creationId xmlns:a16="http://schemas.microsoft.com/office/drawing/2014/main" id="{2AA30237-CBEC-A547-B40B-ED6A9BD23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333" y="6605323"/>
            <a:ext cx="2493843" cy="3768229"/>
          </a:xfrm>
          <a:custGeom>
            <a:avLst/>
            <a:gdLst>
              <a:gd name="T0" fmla="*/ 2001 w 2002"/>
              <a:gd name="T1" fmla="*/ 168 h 3026"/>
              <a:gd name="T2" fmla="*/ 2001 w 2002"/>
              <a:gd name="T3" fmla="*/ 2722 h 3026"/>
              <a:gd name="T4" fmla="*/ 2001 w 2002"/>
              <a:gd name="T5" fmla="*/ 2722 h 3026"/>
              <a:gd name="T6" fmla="*/ 1919 w 2002"/>
              <a:gd name="T7" fmla="*/ 2773 h 3026"/>
              <a:gd name="T8" fmla="*/ 1919 w 2002"/>
              <a:gd name="T9" fmla="*/ 2773 h 3026"/>
              <a:gd name="T10" fmla="*/ 1000 w 2002"/>
              <a:gd name="T11" fmla="*/ 3025 h 3026"/>
              <a:gd name="T12" fmla="*/ 1000 w 2002"/>
              <a:gd name="T13" fmla="*/ 3025 h 3026"/>
              <a:gd name="T14" fmla="*/ 65 w 2002"/>
              <a:gd name="T15" fmla="*/ 2764 h 3026"/>
              <a:gd name="T16" fmla="*/ 65 w 2002"/>
              <a:gd name="T17" fmla="*/ 2764 h 3026"/>
              <a:gd name="T18" fmla="*/ 0 w 2002"/>
              <a:gd name="T19" fmla="*/ 2722 h 3026"/>
              <a:gd name="T20" fmla="*/ 0 w 2002"/>
              <a:gd name="T21" fmla="*/ 168 h 3026"/>
              <a:gd name="T22" fmla="*/ 0 w 2002"/>
              <a:gd name="T23" fmla="*/ 168 h 3026"/>
              <a:gd name="T24" fmla="*/ 167 w 2002"/>
              <a:gd name="T25" fmla="*/ 0 h 3026"/>
              <a:gd name="T26" fmla="*/ 1833 w 2002"/>
              <a:gd name="T27" fmla="*/ 0 h 3026"/>
              <a:gd name="T28" fmla="*/ 1833 w 2002"/>
              <a:gd name="T29" fmla="*/ 0 h 3026"/>
              <a:gd name="T30" fmla="*/ 2001 w 2002"/>
              <a:gd name="T31" fmla="*/ 168 h 3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2" h="3026">
                <a:moveTo>
                  <a:pt x="2001" y="168"/>
                </a:moveTo>
                <a:lnTo>
                  <a:pt x="2001" y="2722"/>
                </a:lnTo>
                <a:lnTo>
                  <a:pt x="2001" y="2722"/>
                </a:lnTo>
                <a:cubicBezTo>
                  <a:pt x="1974" y="2740"/>
                  <a:pt x="1947" y="2757"/>
                  <a:pt x="1919" y="2773"/>
                </a:cubicBezTo>
                <a:lnTo>
                  <a:pt x="1919" y="2773"/>
                </a:lnTo>
                <a:cubicBezTo>
                  <a:pt x="1650" y="2933"/>
                  <a:pt x="1336" y="3025"/>
                  <a:pt x="1000" y="3025"/>
                </a:cubicBezTo>
                <a:lnTo>
                  <a:pt x="1000" y="3025"/>
                </a:lnTo>
                <a:cubicBezTo>
                  <a:pt x="658" y="3025"/>
                  <a:pt x="338" y="2929"/>
                  <a:pt x="65" y="2764"/>
                </a:cubicBezTo>
                <a:lnTo>
                  <a:pt x="65" y="2764"/>
                </a:lnTo>
                <a:cubicBezTo>
                  <a:pt x="44" y="2751"/>
                  <a:pt x="21" y="2737"/>
                  <a:pt x="0" y="2722"/>
                </a:cubicBezTo>
                <a:lnTo>
                  <a:pt x="0" y="168"/>
                </a:lnTo>
                <a:lnTo>
                  <a:pt x="0" y="168"/>
                </a:lnTo>
                <a:cubicBezTo>
                  <a:pt x="0" y="75"/>
                  <a:pt x="75" y="0"/>
                  <a:pt x="167" y="0"/>
                </a:cubicBezTo>
                <a:lnTo>
                  <a:pt x="1833" y="0"/>
                </a:lnTo>
                <a:lnTo>
                  <a:pt x="1833" y="0"/>
                </a:lnTo>
                <a:cubicBezTo>
                  <a:pt x="1925" y="0"/>
                  <a:pt x="2001" y="75"/>
                  <a:pt x="2001" y="168"/>
                </a:cubicBez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9CC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428733D-22BF-3149-9AB1-3EF86735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207" y="6759127"/>
            <a:ext cx="581019" cy="223937"/>
          </a:xfrm>
          <a:custGeom>
            <a:avLst/>
            <a:gdLst>
              <a:gd name="connsiteX0" fmla="*/ 162940 w 581019"/>
              <a:gd name="connsiteY0" fmla="*/ 159301 h 223937"/>
              <a:gd name="connsiteX1" fmla="*/ 548668 w 581019"/>
              <a:gd name="connsiteY1" fmla="*/ 159301 h 223937"/>
              <a:gd name="connsiteX2" fmla="*/ 581019 w 581019"/>
              <a:gd name="connsiteY2" fmla="*/ 183385 h 223937"/>
              <a:gd name="connsiteX3" fmla="*/ 548668 w 581019"/>
              <a:gd name="connsiteY3" fmla="*/ 207470 h 223937"/>
              <a:gd name="connsiteX4" fmla="*/ 162940 w 581019"/>
              <a:gd name="connsiteY4" fmla="*/ 207470 h 223937"/>
              <a:gd name="connsiteX5" fmla="*/ 131833 w 581019"/>
              <a:gd name="connsiteY5" fmla="*/ 183385 h 223937"/>
              <a:gd name="connsiteX6" fmla="*/ 162940 w 581019"/>
              <a:gd name="connsiteY6" fmla="*/ 159301 h 223937"/>
              <a:gd name="connsiteX7" fmla="*/ 37169 w 581019"/>
              <a:gd name="connsiteY7" fmla="*/ 148316 h 223937"/>
              <a:gd name="connsiteX8" fmla="*/ 75620 w 581019"/>
              <a:gd name="connsiteY8" fmla="*/ 186767 h 223937"/>
              <a:gd name="connsiteX9" fmla="*/ 37169 w 581019"/>
              <a:gd name="connsiteY9" fmla="*/ 223937 h 223937"/>
              <a:gd name="connsiteX10" fmla="*/ 0 w 581019"/>
              <a:gd name="connsiteY10" fmla="*/ 186767 h 223937"/>
              <a:gd name="connsiteX11" fmla="*/ 37169 w 581019"/>
              <a:gd name="connsiteY11" fmla="*/ 148316 h 223937"/>
              <a:gd name="connsiteX12" fmla="*/ 354301 w 581019"/>
              <a:gd name="connsiteY12" fmla="*/ 0 h 223937"/>
              <a:gd name="connsiteX13" fmla="*/ 383305 w 581019"/>
              <a:gd name="connsiteY13" fmla="*/ 30213 h 223937"/>
              <a:gd name="connsiteX14" fmla="*/ 354301 w 581019"/>
              <a:gd name="connsiteY14" fmla="*/ 59217 h 223937"/>
              <a:gd name="connsiteX15" fmla="*/ 324088 w 581019"/>
              <a:gd name="connsiteY15" fmla="*/ 30213 h 223937"/>
              <a:gd name="connsiteX16" fmla="*/ 354301 w 581019"/>
              <a:gd name="connsiteY16" fmla="*/ 0 h 22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1019" h="223937">
                <a:moveTo>
                  <a:pt x="162940" y="159301"/>
                </a:moveTo>
                <a:lnTo>
                  <a:pt x="548668" y="159301"/>
                </a:lnTo>
                <a:cubicBezTo>
                  <a:pt x="566087" y="159301"/>
                  <a:pt x="581019" y="169442"/>
                  <a:pt x="581019" y="183385"/>
                </a:cubicBezTo>
                <a:cubicBezTo>
                  <a:pt x="581019" y="196061"/>
                  <a:pt x="566087" y="207470"/>
                  <a:pt x="548668" y="207470"/>
                </a:cubicBezTo>
                <a:lnTo>
                  <a:pt x="162940" y="207470"/>
                </a:lnTo>
                <a:cubicBezTo>
                  <a:pt x="145520" y="207470"/>
                  <a:pt x="131833" y="196061"/>
                  <a:pt x="131833" y="183385"/>
                </a:cubicBezTo>
                <a:cubicBezTo>
                  <a:pt x="131833" y="169442"/>
                  <a:pt x="145520" y="159301"/>
                  <a:pt x="162940" y="159301"/>
                </a:cubicBezTo>
                <a:close/>
                <a:moveTo>
                  <a:pt x="37169" y="148316"/>
                </a:moveTo>
                <a:cubicBezTo>
                  <a:pt x="58958" y="148316"/>
                  <a:pt x="75620" y="164978"/>
                  <a:pt x="75620" y="186767"/>
                </a:cubicBezTo>
                <a:cubicBezTo>
                  <a:pt x="75620" y="207274"/>
                  <a:pt x="58958" y="223937"/>
                  <a:pt x="37169" y="223937"/>
                </a:cubicBezTo>
                <a:cubicBezTo>
                  <a:pt x="16662" y="223937"/>
                  <a:pt x="0" y="207274"/>
                  <a:pt x="0" y="186767"/>
                </a:cubicBezTo>
                <a:cubicBezTo>
                  <a:pt x="0" y="164978"/>
                  <a:pt x="16662" y="148316"/>
                  <a:pt x="37169" y="148316"/>
                </a:cubicBezTo>
                <a:close/>
                <a:moveTo>
                  <a:pt x="354301" y="0"/>
                </a:moveTo>
                <a:cubicBezTo>
                  <a:pt x="370011" y="0"/>
                  <a:pt x="383305" y="13294"/>
                  <a:pt x="383305" y="30213"/>
                </a:cubicBezTo>
                <a:cubicBezTo>
                  <a:pt x="383305" y="45923"/>
                  <a:pt x="370011" y="59217"/>
                  <a:pt x="354301" y="59217"/>
                </a:cubicBezTo>
                <a:cubicBezTo>
                  <a:pt x="337382" y="59217"/>
                  <a:pt x="324088" y="45923"/>
                  <a:pt x="324088" y="30213"/>
                </a:cubicBezTo>
                <a:cubicBezTo>
                  <a:pt x="324088" y="13294"/>
                  <a:pt x="337382" y="0"/>
                  <a:pt x="354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9CC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88">
            <a:extLst>
              <a:ext uri="{FF2B5EF4-FFF2-40B4-BE49-F238E27FC236}">
                <a16:creationId xmlns:a16="http://schemas.microsoft.com/office/drawing/2014/main" id="{12CBFA90-E9B9-C842-8BBB-DBB09B04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236" y="7226039"/>
            <a:ext cx="2312570" cy="3147513"/>
          </a:xfrm>
          <a:custGeom>
            <a:avLst/>
            <a:gdLst>
              <a:gd name="T0" fmla="*/ 1854 w 1855"/>
              <a:gd name="T1" fmla="*/ 0 h 2527"/>
              <a:gd name="T2" fmla="*/ 1854 w 1855"/>
              <a:gd name="T3" fmla="*/ 2275 h 2527"/>
              <a:gd name="T4" fmla="*/ 1854 w 1855"/>
              <a:gd name="T5" fmla="*/ 2275 h 2527"/>
              <a:gd name="T6" fmla="*/ 935 w 1855"/>
              <a:gd name="T7" fmla="*/ 2526 h 2527"/>
              <a:gd name="T8" fmla="*/ 935 w 1855"/>
              <a:gd name="T9" fmla="*/ 2526 h 2527"/>
              <a:gd name="T10" fmla="*/ 0 w 1855"/>
              <a:gd name="T11" fmla="*/ 2266 h 2527"/>
              <a:gd name="T12" fmla="*/ 0 w 1855"/>
              <a:gd name="T13" fmla="*/ 0 h 2527"/>
              <a:gd name="T14" fmla="*/ 1854 w 1855"/>
              <a:gd name="T15" fmla="*/ 0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5" h="2527">
                <a:moveTo>
                  <a:pt x="1854" y="0"/>
                </a:moveTo>
                <a:lnTo>
                  <a:pt x="1854" y="2275"/>
                </a:lnTo>
                <a:lnTo>
                  <a:pt x="1854" y="2275"/>
                </a:lnTo>
                <a:cubicBezTo>
                  <a:pt x="1585" y="2435"/>
                  <a:pt x="1271" y="2526"/>
                  <a:pt x="935" y="2526"/>
                </a:cubicBezTo>
                <a:lnTo>
                  <a:pt x="935" y="2526"/>
                </a:lnTo>
                <a:cubicBezTo>
                  <a:pt x="593" y="2526"/>
                  <a:pt x="273" y="2431"/>
                  <a:pt x="0" y="2266"/>
                </a:cubicBezTo>
                <a:lnTo>
                  <a:pt x="0" y="0"/>
                </a:lnTo>
                <a:lnTo>
                  <a:pt x="18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9CC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89">
            <a:extLst>
              <a:ext uri="{FF2B5EF4-FFF2-40B4-BE49-F238E27FC236}">
                <a16:creationId xmlns:a16="http://schemas.microsoft.com/office/drawing/2014/main" id="{544DE8C9-CE40-F54E-98FD-67B1C5DE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103" y="5874748"/>
            <a:ext cx="4504298" cy="4504298"/>
          </a:xfrm>
          <a:custGeom>
            <a:avLst/>
            <a:gdLst>
              <a:gd name="T0" fmla="*/ 3614 w 3615"/>
              <a:gd name="T1" fmla="*/ 1806 h 3615"/>
              <a:gd name="T2" fmla="*/ 3614 w 3615"/>
              <a:gd name="T3" fmla="*/ 1806 h 3615"/>
              <a:gd name="T4" fmla="*/ 2808 w 3615"/>
              <a:gd name="T5" fmla="*/ 3311 h 3615"/>
              <a:gd name="T6" fmla="*/ 2808 w 3615"/>
              <a:gd name="T7" fmla="*/ 3311 h 3615"/>
              <a:gd name="T8" fmla="*/ 2726 w 3615"/>
              <a:gd name="T9" fmla="*/ 3362 h 3615"/>
              <a:gd name="T10" fmla="*/ 2726 w 3615"/>
              <a:gd name="T11" fmla="*/ 3362 h 3615"/>
              <a:gd name="T12" fmla="*/ 1807 w 3615"/>
              <a:gd name="T13" fmla="*/ 3614 h 3615"/>
              <a:gd name="T14" fmla="*/ 1807 w 3615"/>
              <a:gd name="T15" fmla="*/ 3614 h 3615"/>
              <a:gd name="T16" fmla="*/ 872 w 3615"/>
              <a:gd name="T17" fmla="*/ 3353 h 3615"/>
              <a:gd name="T18" fmla="*/ 872 w 3615"/>
              <a:gd name="T19" fmla="*/ 3353 h 3615"/>
              <a:gd name="T20" fmla="*/ 807 w 3615"/>
              <a:gd name="T21" fmla="*/ 3311 h 3615"/>
              <a:gd name="T22" fmla="*/ 807 w 3615"/>
              <a:gd name="T23" fmla="*/ 3311 h 3615"/>
              <a:gd name="T24" fmla="*/ 0 w 3615"/>
              <a:gd name="T25" fmla="*/ 1806 h 3615"/>
              <a:gd name="T26" fmla="*/ 0 w 3615"/>
              <a:gd name="T27" fmla="*/ 1806 h 3615"/>
              <a:gd name="T28" fmla="*/ 1807 w 3615"/>
              <a:gd name="T29" fmla="*/ 0 h 3615"/>
              <a:gd name="T30" fmla="*/ 1807 w 3615"/>
              <a:gd name="T31" fmla="*/ 0 h 3615"/>
              <a:gd name="T32" fmla="*/ 3614 w 3615"/>
              <a:gd name="T33" fmla="*/ 1806 h 3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15" h="3615">
                <a:moveTo>
                  <a:pt x="3614" y="1806"/>
                </a:moveTo>
                <a:lnTo>
                  <a:pt x="3614" y="1806"/>
                </a:lnTo>
                <a:cubicBezTo>
                  <a:pt x="3614" y="2435"/>
                  <a:pt x="3294" y="2987"/>
                  <a:pt x="2808" y="3311"/>
                </a:cubicBezTo>
                <a:lnTo>
                  <a:pt x="2808" y="3311"/>
                </a:lnTo>
                <a:cubicBezTo>
                  <a:pt x="2781" y="3329"/>
                  <a:pt x="2754" y="3346"/>
                  <a:pt x="2726" y="3362"/>
                </a:cubicBezTo>
                <a:lnTo>
                  <a:pt x="2726" y="3362"/>
                </a:lnTo>
                <a:cubicBezTo>
                  <a:pt x="2457" y="3522"/>
                  <a:pt x="2143" y="3614"/>
                  <a:pt x="1807" y="3614"/>
                </a:cubicBezTo>
                <a:lnTo>
                  <a:pt x="1807" y="3614"/>
                </a:lnTo>
                <a:cubicBezTo>
                  <a:pt x="1465" y="3614"/>
                  <a:pt x="1145" y="3518"/>
                  <a:pt x="872" y="3353"/>
                </a:cubicBezTo>
                <a:lnTo>
                  <a:pt x="872" y="3353"/>
                </a:lnTo>
                <a:cubicBezTo>
                  <a:pt x="851" y="3340"/>
                  <a:pt x="828" y="3326"/>
                  <a:pt x="807" y="3311"/>
                </a:cubicBezTo>
                <a:lnTo>
                  <a:pt x="807" y="3311"/>
                </a:lnTo>
                <a:cubicBezTo>
                  <a:pt x="321" y="2987"/>
                  <a:pt x="0" y="2435"/>
                  <a:pt x="0" y="1806"/>
                </a:cubicBezTo>
                <a:lnTo>
                  <a:pt x="0" y="1806"/>
                </a:lnTo>
                <a:cubicBezTo>
                  <a:pt x="0" y="808"/>
                  <a:pt x="810" y="0"/>
                  <a:pt x="1807" y="0"/>
                </a:cubicBezTo>
                <a:lnTo>
                  <a:pt x="1807" y="0"/>
                </a:lnTo>
                <a:cubicBezTo>
                  <a:pt x="2805" y="0"/>
                  <a:pt x="3614" y="808"/>
                  <a:pt x="3614" y="1806"/>
                </a:cubicBezTo>
              </a:path>
            </a:pathLst>
          </a:custGeom>
          <a:noFill/>
          <a:ln w="88900" cap="flat">
            <a:solidFill>
              <a:srgbClr val="E0EA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90">
            <a:extLst>
              <a:ext uri="{FF2B5EF4-FFF2-40B4-BE49-F238E27FC236}">
                <a16:creationId xmlns:a16="http://schemas.microsoft.com/office/drawing/2014/main" id="{0C22E064-EF37-F541-872E-707813B2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150" y="5973622"/>
            <a:ext cx="1268896" cy="1268892"/>
          </a:xfrm>
          <a:custGeom>
            <a:avLst/>
            <a:gdLst>
              <a:gd name="T0" fmla="*/ 1019 w 1020"/>
              <a:gd name="T1" fmla="*/ 509 h 1019"/>
              <a:gd name="T2" fmla="*/ 1019 w 1020"/>
              <a:gd name="T3" fmla="*/ 509 h 1019"/>
              <a:gd name="T4" fmla="*/ 510 w 1020"/>
              <a:gd name="T5" fmla="*/ 1018 h 1019"/>
              <a:gd name="T6" fmla="*/ 510 w 1020"/>
              <a:gd name="T7" fmla="*/ 1018 h 1019"/>
              <a:gd name="T8" fmla="*/ 0 w 1020"/>
              <a:gd name="T9" fmla="*/ 509 h 1019"/>
              <a:gd name="T10" fmla="*/ 0 w 1020"/>
              <a:gd name="T11" fmla="*/ 509 h 1019"/>
              <a:gd name="T12" fmla="*/ 510 w 1020"/>
              <a:gd name="T13" fmla="*/ 0 h 1019"/>
              <a:gd name="T14" fmla="*/ 510 w 1020"/>
              <a:gd name="T15" fmla="*/ 0 h 1019"/>
              <a:gd name="T16" fmla="*/ 1019 w 1020"/>
              <a:gd name="T17" fmla="*/ 50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19">
                <a:moveTo>
                  <a:pt x="1019" y="509"/>
                </a:moveTo>
                <a:lnTo>
                  <a:pt x="1019" y="509"/>
                </a:lnTo>
                <a:cubicBezTo>
                  <a:pt x="1019" y="789"/>
                  <a:pt x="791" y="1018"/>
                  <a:pt x="510" y="1018"/>
                </a:cubicBezTo>
                <a:lnTo>
                  <a:pt x="510" y="1018"/>
                </a:lnTo>
                <a:cubicBezTo>
                  <a:pt x="228" y="1018"/>
                  <a:pt x="0" y="789"/>
                  <a:pt x="0" y="509"/>
                </a:cubicBezTo>
                <a:lnTo>
                  <a:pt x="0" y="509"/>
                </a:lnTo>
                <a:cubicBezTo>
                  <a:pt x="0" y="228"/>
                  <a:pt x="228" y="0"/>
                  <a:pt x="510" y="0"/>
                </a:cubicBezTo>
                <a:lnTo>
                  <a:pt x="510" y="0"/>
                </a:lnTo>
                <a:cubicBezTo>
                  <a:pt x="791" y="0"/>
                  <a:pt x="1019" y="228"/>
                  <a:pt x="1019" y="509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6AC67BA-9939-B14C-A033-A0F48A7D2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354" y="6457011"/>
            <a:ext cx="795247" cy="339295"/>
          </a:xfrm>
          <a:custGeom>
            <a:avLst/>
            <a:gdLst>
              <a:gd name="connsiteX0" fmla="*/ 33550 w 795247"/>
              <a:gd name="connsiteY0" fmla="*/ 269158 h 339295"/>
              <a:gd name="connsiteX1" fmla="*/ 760455 w 795247"/>
              <a:gd name="connsiteY1" fmla="*/ 269158 h 339295"/>
              <a:gd name="connsiteX2" fmla="*/ 795247 w 795247"/>
              <a:gd name="connsiteY2" fmla="*/ 303589 h 339295"/>
              <a:gd name="connsiteX3" fmla="*/ 760455 w 795247"/>
              <a:gd name="connsiteY3" fmla="*/ 339295 h 339295"/>
              <a:gd name="connsiteX4" fmla="*/ 33550 w 795247"/>
              <a:gd name="connsiteY4" fmla="*/ 339295 h 339295"/>
              <a:gd name="connsiteX5" fmla="*/ 0 w 795247"/>
              <a:gd name="connsiteY5" fmla="*/ 303589 h 339295"/>
              <a:gd name="connsiteX6" fmla="*/ 33550 w 795247"/>
              <a:gd name="connsiteY6" fmla="*/ 269158 h 339295"/>
              <a:gd name="connsiteX7" fmla="*/ 570657 w 795247"/>
              <a:gd name="connsiteY7" fmla="*/ 0 h 339295"/>
              <a:gd name="connsiteX8" fmla="*/ 624971 w 795247"/>
              <a:gd name="connsiteY8" fmla="*/ 54313 h 339295"/>
              <a:gd name="connsiteX9" fmla="*/ 570657 w 795247"/>
              <a:gd name="connsiteY9" fmla="*/ 108626 h 339295"/>
              <a:gd name="connsiteX10" fmla="*/ 516344 w 795247"/>
              <a:gd name="connsiteY10" fmla="*/ 54313 h 339295"/>
              <a:gd name="connsiteX11" fmla="*/ 570657 w 795247"/>
              <a:gd name="connsiteY11" fmla="*/ 0 h 339295"/>
              <a:gd name="connsiteX12" fmla="*/ 224593 w 795247"/>
              <a:gd name="connsiteY12" fmla="*/ 0 h 339295"/>
              <a:gd name="connsiteX13" fmla="*/ 278907 w 795247"/>
              <a:gd name="connsiteY13" fmla="*/ 54313 h 339295"/>
              <a:gd name="connsiteX14" fmla="*/ 224593 w 795247"/>
              <a:gd name="connsiteY14" fmla="*/ 108626 h 339295"/>
              <a:gd name="connsiteX15" fmla="*/ 170280 w 795247"/>
              <a:gd name="connsiteY15" fmla="*/ 54313 h 339295"/>
              <a:gd name="connsiteX16" fmla="*/ 224593 w 795247"/>
              <a:gd name="connsiteY16" fmla="*/ 0 h 3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5247" h="339295">
                <a:moveTo>
                  <a:pt x="33550" y="269158"/>
                </a:moveTo>
                <a:lnTo>
                  <a:pt x="760455" y="269158"/>
                </a:lnTo>
                <a:cubicBezTo>
                  <a:pt x="780337" y="269158"/>
                  <a:pt x="795247" y="284461"/>
                  <a:pt x="795247" y="303589"/>
                </a:cubicBezTo>
                <a:cubicBezTo>
                  <a:pt x="795247" y="322717"/>
                  <a:pt x="780337" y="339295"/>
                  <a:pt x="760455" y="339295"/>
                </a:cubicBezTo>
                <a:lnTo>
                  <a:pt x="33550" y="339295"/>
                </a:lnTo>
                <a:cubicBezTo>
                  <a:pt x="14911" y="339295"/>
                  <a:pt x="0" y="322717"/>
                  <a:pt x="0" y="303589"/>
                </a:cubicBezTo>
                <a:cubicBezTo>
                  <a:pt x="0" y="284461"/>
                  <a:pt x="14911" y="269158"/>
                  <a:pt x="33550" y="269158"/>
                </a:cubicBezTo>
                <a:close/>
                <a:moveTo>
                  <a:pt x="570657" y="0"/>
                </a:moveTo>
                <a:cubicBezTo>
                  <a:pt x="600283" y="0"/>
                  <a:pt x="624971" y="24688"/>
                  <a:pt x="624971" y="54313"/>
                </a:cubicBezTo>
                <a:cubicBezTo>
                  <a:pt x="624971" y="83938"/>
                  <a:pt x="600283" y="108626"/>
                  <a:pt x="570657" y="108626"/>
                </a:cubicBezTo>
                <a:cubicBezTo>
                  <a:pt x="541032" y="108626"/>
                  <a:pt x="516344" y="83938"/>
                  <a:pt x="516344" y="54313"/>
                </a:cubicBezTo>
                <a:cubicBezTo>
                  <a:pt x="516344" y="24688"/>
                  <a:pt x="541032" y="0"/>
                  <a:pt x="570657" y="0"/>
                </a:cubicBezTo>
                <a:close/>
                <a:moveTo>
                  <a:pt x="224593" y="0"/>
                </a:moveTo>
                <a:cubicBezTo>
                  <a:pt x="254219" y="0"/>
                  <a:pt x="278907" y="24688"/>
                  <a:pt x="278907" y="54313"/>
                </a:cubicBezTo>
                <a:cubicBezTo>
                  <a:pt x="278907" y="83938"/>
                  <a:pt x="254219" y="108626"/>
                  <a:pt x="224593" y="108626"/>
                </a:cubicBezTo>
                <a:cubicBezTo>
                  <a:pt x="194968" y="108626"/>
                  <a:pt x="170280" y="83938"/>
                  <a:pt x="170280" y="54313"/>
                </a:cubicBezTo>
                <a:cubicBezTo>
                  <a:pt x="170280" y="24688"/>
                  <a:pt x="194968" y="0"/>
                  <a:pt x="2245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94">
            <a:extLst>
              <a:ext uri="{FF2B5EF4-FFF2-40B4-BE49-F238E27FC236}">
                <a16:creationId xmlns:a16="http://schemas.microsoft.com/office/drawing/2014/main" id="{7C43C6DD-AC54-084B-B90C-7F10D33F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910" y="3518231"/>
            <a:ext cx="1274387" cy="1268896"/>
          </a:xfrm>
          <a:custGeom>
            <a:avLst/>
            <a:gdLst>
              <a:gd name="T0" fmla="*/ 1020 w 1021"/>
              <a:gd name="T1" fmla="*/ 509 h 1020"/>
              <a:gd name="T2" fmla="*/ 1020 w 1021"/>
              <a:gd name="T3" fmla="*/ 509 h 1020"/>
              <a:gd name="T4" fmla="*/ 510 w 1021"/>
              <a:gd name="T5" fmla="*/ 1019 h 1020"/>
              <a:gd name="T6" fmla="*/ 510 w 1021"/>
              <a:gd name="T7" fmla="*/ 1019 h 1020"/>
              <a:gd name="T8" fmla="*/ 0 w 1021"/>
              <a:gd name="T9" fmla="*/ 509 h 1020"/>
              <a:gd name="T10" fmla="*/ 0 w 1021"/>
              <a:gd name="T11" fmla="*/ 509 h 1020"/>
              <a:gd name="T12" fmla="*/ 510 w 1021"/>
              <a:gd name="T13" fmla="*/ 0 h 1020"/>
              <a:gd name="T14" fmla="*/ 510 w 1021"/>
              <a:gd name="T15" fmla="*/ 0 h 1020"/>
              <a:gd name="T16" fmla="*/ 1020 w 1021"/>
              <a:gd name="T17" fmla="*/ 509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1" h="1020">
                <a:moveTo>
                  <a:pt x="1020" y="509"/>
                </a:moveTo>
                <a:lnTo>
                  <a:pt x="1020" y="509"/>
                </a:lnTo>
                <a:cubicBezTo>
                  <a:pt x="1020" y="791"/>
                  <a:pt x="792" y="1019"/>
                  <a:pt x="510" y="1019"/>
                </a:cubicBezTo>
                <a:lnTo>
                  <a:pt x="510" y="1019"/>
                </a:lnTo>
                <a:cubicBezTo>
                  <a:pt x="228" y="1019"/>
                  <a:pt x="0" y="791"/>
                  <a:pt x="0" y="509"/>
                </a:cubicBezTo>
                <a:lnTo>
                  <a:pt x="0" y="509"/>
                </a:lnTo>
                <a:cubicBezTo>
                  <a:pt x="0" y="228"/>
                  <a:pt x="228" y="0"/>
                  <a:pt x="510" y="0"/>
                </a:cubicBezTo>
                <a:lnTo>
                  <a:pt x="510" y="0"/>
                </a:lnTo>
                <a:cubicBezTo>
                  <a:pt x="792" y="0"/>
                  <a:pt x="1020" y="228"/>
                  <a:pt x="1020" y="509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90A361F-E772-C142-969C-9E66FFE9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395" y="4001618"/>
            <a:ext cx="454687" cy="410740"/>
          </a:xfrm>
          <a:custGeom>
            <a:avLst/>
            <a:gdLst>
              <a:gd name="connsiteX0" fmla="*/ 69561 w 454687"/>
              <a:gd name="connsiteY0" fmla="*/ 211214 h 410740"/>
              <a:gd name="connsiteX1" fmla="*/ 109381 w 454687"/>
              <a:gd name="connsiteY1" fmla="*/ 239718 h 410740"/>
              <a:gd name="connsiteX2" fmla="*/ 230086 w 454687"/>
              <a:gd name="connsiteY2" fmla="*/ 341340 h 410740"/>
              <a:gd name="connsiteX3" fmla="*/ 350790 w 454687"/>
              <a:gd name="connsiteY3" fmla="*/ 239718 h 410740"/>
              <a:gd name="connsiteX4" fmla="*/ 389366 w 454687"/>
              <a:gd name="connsiteY4" fmla="*/ 211214 h 410740"/>
              <a:gd name="connsiteX5" fmla="*/ 417987 w 454687"/>
              <a:gd name="connsiteY5" fmla="*/ 250871 h 410740"/>
              <a:gd name="connsiteX6" fmla="*/ 230086 w 454687"/>
              <a:gd name="connsiteY6" fmla="*/ 410740 h 410740"/>
              <a:gd name="connsiteX7" fmla="*/ 42184 w 454687"/>
              <a:gd name="connsiteY7" fmla="*/ 250871 h 410740"/>
              <a:gd name="connsiteX8" fmla="*/ 69561 w 454687"/>
              <a:gd name="connsiteY8" fmla="*/ 211214 h 410740"/>
              <a:gd name="connsiteX9" fmla="*/ 400374 w 454687"/>
              <a:gd name="connsiteY9" fmla="*/ 0 h 410740"/>
              <a:gd name="connsiteX10" fmla="*/ 454687 w 454687"/>
              <a:gd name="connsiteY10" fmla="*/ 55548 h 410740"/>
              <a:gd name="connsiteX11" fmla="*/ 400374 w 454687"/>
              <a:gd name="connsiteY11" fmla="*/ 108626 h 410740"/>
              <a:gd name="connsiteX12" fmla="*/ 346060 w 454687"/>
              <a:gd name="connsiteY12" fmla="*/ 55548 h 410740"/>
              <a:gd name="connsiteX13" fmla="*/ 400374 w 454687"/>
              <a:gd name="connsiteY13" fmla="*/ 0 h 410740"/>
              <a:gd name="connsiteX14" fmla="*/ 54314 w 454687"/>
              <a:gd name="connsiteY14" fmla="*/ 0 h 410740"/>
              <a:gd name="connsiteX15" fmla="*/ 108627 w 454687"/>
              <a:gd name="connsiteY15" fmla="*/ 55548 h 410740"/>
              <a:gd name="connsiteX16" fmla="*/ 54314 w 454687"/>
              <a:gd name="connsiteY16" fmla="*/ 108626 h 410740"/>
              <a:gd name="connsiteX17" fmla="*/ 0 w 454687"/>
              <a:gd name="connsiteY17" fmla="*/ 55548 h 410740"/>
              <a:gd name="connsiteX18" fmla="*/ 54314 w 454687"/>
              <a:gd name="connsiteY18" fmla="*/ 0 h 41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4687" h="410740">
                <a:moveTo>
                  <a:pt x="69561" y="211214"/>
                </a:moveTo>
                <a:cubicBezTo>
                  <a:pt x="88226" y="208735"/>
                  <a:pt x="106892" y="221128"/>
                  <a:pt x="109381" y="239718"/>
                </a:cubicBezTo>
                <a:cubicBezTo>
                  <a:pt x="119336" y="299204"/>
                  <a:pt x="170355" y="341340"/>
                  <a:pt x="230086" y="341340"/>
                </a:cubicBezTo>
                <a:cubicBezTo>
                  <a:pt x="289816" y="341340"/>
                  <a:pt x="340835" y="299204"/>
                  <a:pt x="350790" y="239718"/>
                </a:cubicBezTo>
                <a:cubicBezTo>
                  <a:pt x="353279" y="221128"/>
                  <a:pt x="370700" y="208735"/>
                  <a:pt x="389366" y="211214"/>
                </a:cubicBezTo>
                <a:cubicBezTo>
                  <a:pt x="409276" y="214932"/>
                  <a:pt x="421720" y="232282"/>
                  <a:pt x="417987" y="250871"/>
                </a:cubicBezTo>
                <a:cubicBezTo>
                  <a:pt x="403054" y="343818"/>
                  <a:pt x="323414" y="410740"/>
                  <a:pt x="230086" y="410740"/>
                </a:cubicBezTo>
                <a:cubicBezTo>
                  <a:pt x="135513" y="410740"/>
                  <a:pt x="57117" y="343818"/>
                  <a:pt x="42184" y="250871"/>
                </a:cubicBezTo>
                <a:cubicBezTo>
                  <a:pt x="38451" y="232282"/>
                  <a:pt x="50895" y="214932"/>
                  <a:pt x="69561" y="211214"/>
                </a:cubicBezTo>
                <a:close/>
                <a:moveTo>
                  <a:pt x="400374" y="0"/>
                </a:moveTo>
                <a:cubicBezTo>
                  <a:pt x="429999" y="0"/>
                  <a:pt x="454687" y="24688"/>
                  <a:pt x="454687" y="55548"/>
                </a:cubicBezTo>
                <a:cubicBezTo>
                  <a:pt x="454687" y="85173"/>
                  <a:pt x="429999" y="108626"/>
                  <a:pt x="400374" y="108626"/>
                </a:cubicBezTo>
                <a:cubicBezTo>
                  <a:pt x="370748" y="108626"/>
                  <a:pt x="346060" y="85173"/>
                  <a:pt x="346060" y="55548"/>
                </a:cubicBezTo>
                <a:cubicBezTo>
                  <a:pt x="346060" y="24688"/>
                  <a:pt x="370748" y="0"/>
                  <a:pt x="400374" y="0"/>
                </a:cubicBezTo>
                <a:close/>
                <a:moveTo>
                  <a:pt x="54314" y="0"/>
                </a:moveTo>
                <a:cubicBezTo>
                  <a:pt x="83939" y="0"/>
                  <a:pt x="108627" y="24688"/>
                  <a:pt x="108627" y="55548"/>
                </a:cubicBezTo>
                <a:cubicBezTo>
                  <a:pt x="108627" y="85173"/>
                  <a:pt x="83939" y="108626"/>
                  <a:pt x="54314" y="108626"/>
                </a:cubicBezTo>
                <a:cubicBezTo>
                  <a:pt x="24688" y="108626"/>
                  <a:pt x="0" y="85173"/>
                  <a:pt x="0" y="55548"/>
                </a:cubicBezTo>
                <a:cubicBezTo>
                  <a:pt x="0" y="24688"/>
                  <a:pt x="24688" y="0"/>
                  <a:pt x="543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98">
            <a:extLst>
              <a:ext uri="{FF2B5EF4-FFF2-40B4-BE49-F238E27FC236}">
                <a16:creationId xmlns:a16="http://schemas.microsoft.com/office/drawing/2014/main" id="{8527DBD3-6458-D046-8533-8A25F969A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150" y="9005784"/>
            <a:ext cx="1268896" cy="1268892"/>
          </a:xfrm>
          <a:custGeom>
            <a:avLst/>
            <a:gdLst>
              <a:gd name="T0" fmla="*/ 1019 w 1020"/>
              <a:gd name="T1" fmla="*/ 509 h 1020"/>
              <a:gd name="T2" fmla="*/ 1019 w 1020"/>
              <a:gd name="T3" fmla="*/ 509 h 1020"/>
              <a:gd name="T4" fmla="*/ 510 w 1020"/>
              <a:gd name="T5" fmla="*/ 1019 h 1020"/>
              <a:gd name="T6" fmla="*/ 510 w 1020"/>
              <a:gd name="T7" fmla="*/ 1019 h 1020"/>
              <a:gd name="T8" fmla="*/ 0 w 1020"/>
              <a:gd name="T9" fmla="*/ 509 h 1020"/>
              <a:gd name="T10" fmla="*/ 0 w 1020"/>
              <a:gd name="T11" fmla="*/ 509 h 1020"/>
              <a:gd name="T12" fmla="*/ 510 w 1020"/>
              <a:gd name="T13" fmla="*/ 0 h 1020"/>
              <a:gd name="T14" fmla="*/ 510 w 1020"/>
              <a:gd name="T15" fmla="*/ 0 h 1020"/>
              <a:gd name="T16" fmla="*/ 1019 w 1020"/>
              <a:gd name="T17" fmla="*/ 509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20">
                <a:moveTo>
                  <a:pt x="1019" y="509"/>
                </a:moveTo>
                <a:lnTo>
                  <a:pt x="1019" y="509"/>
                </a:lnTo>
                <a:cubicBezTo>
                  <a:pt x="1019" y="790"/>
                  <a:pt x="791" y="1019"/>
                  <a:pt x="510" y="1019"/>
                </a:cubicBezTo>
                <a:lnTo>
                  <a:pt x="510" y="1019"/>
                </a:lnTo>
                <a:cubicBezTo>
                  <a:pt x="228" y="1019"/>
                  <a:pt x="0" y="790"/>
                  <a:pt x="0" y="509"/>
                </a:cubicBezTo>
                <a:lnTo>
                  <a:pt x="0" y="509"/>
                </a:lnTo>
                <a:cubicBezTo>
                  <a:pt x="0" y="228"/>
                  <a:pt x="228" y="0"/>
                  <a:pt x="510" y="0"/>
                </a:cubicBezTo>
                <a:lnTo>
                  <a:pt x="510" y="0"/>
                </a:lnTo>
                <a:cubicBezTo>
                  <a:pt x="791" y="0"/>
                  <a:pt x="1019" y="228"/>
                  <a:pt x="1019" y="509"/>
                </a:cubicBezTo>
              </a:path>
            </a:pathLst>
          </a:custGeom>
          <a:solidFill>
            <a:srgbClr val="FA8A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6D68E38-7225-AE49-BAF7-97916C77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633" y="9489173"/>
            <a:ext cx="454691" cy="391779"/>
          </a:xfrm>
          <a:custGeom>
            <a:avLst/>
            <a:gdLst>
              <a:gd name="connsiteX0" fmla="*/ 230089 w 454691"/>
              <a:gd name="connsiteY0" fmla="*/ 192253 h 391779"/>
              <a:gd name="connsiteX1" fmla="*/ 419235 w 454691"/>
              <a:gd name="connsiteY1" fmla="*/ 350882 h 391779"/>
              <a:gd name="connsiteX2" fmla="*/ 389370 w 454691"/>
              <a:gd name="connsiteY2" fmla="*/ 390540 h 391779"/>
              <a:gd name="connsiteX3" fmla="*/ 384392 w 454691"/>
              <a:gd name="connsiteY3" fmla="*/ 391779 h 391779"/>
              <a:gd name="connsiteX4" fmla="*/ 349550 w 454691"/>
              <a:gd name="connsiteY4" fmla="*/ 363275 h 391779"/>
              <a:gd name="connsiteX5" fmla="*/ 230089 w 454691"/>
              <a:gd name="connsiteY5" fmla="*/ 261653 h 391779"/>
              <a:gd name="connsiteX6" fmla="*/ 109385 w 454691"/>
              <a:gd name="connsiteY6" fmla="*/ 363275 h 391779"/>
              <a:gd name="connsiteX7" fmla="*/ 69564 w 454691"/>
              <a:gd name="connsiteY7" fmla="*/ 390540 h 391779"/>
              <a:gd name="connsiteX8" fmla="*/ 40944 w 454691"/>
              <a:gd name="connsiteY8" fmla="*/ 350882 h 391779"/>
              <a:gd name="connsiteX9" fmla="*/ 230089 w 454691"/>
              <a:gd name="connsiteY9" fmla="*/ 192253 h 391779"/>
              <a:gd name="connsiteX10" fmla="*/ 400377 w 454691"/>
              <a:gd name="connsiteY10" fmla="*/ 0 h 391779"/>
              <a:gd name="connsiteX11" fmla="*/ 454691 w 454691"/>
              <a:gd name="connsiteY11" fmla="*/ 55548 h 391779"/>
              <a:gd name="connsiteX12" fmla="*/ 400377 w 454691"/>
              <a:gd name="connsiteY12" fmla="*/ 108627 h 391779"/>
              <a:gd name="connsiteX13" fmla="*/ 346064 w 454691"/>
              <a:gd name="connsiteY13" fmla="*/ 55548 h 391779"/>
              <a:gd name="connsiteX14" fmla="*/ 400377 w 454691"/>
              <a:gd name="connsiteY14" fmla="*/ 0 h 391779"/>
              <a:gd name="connsiteX15" fmla="*/ 54313 w 454691"/>
              <a:gd name="connsiteY15" fmla="*/ 0 h 391779"/>
              <a:gd name="connsiteX16" fmla="*/ 108627 w 454691"/>
              <a:gd name="connsiteY16" fmla="*/ 55548 h 391779"/>
              <a:gd name="connsiteX17" fmla="*/ 54313 w 454691"/>
              <a:gd name="connsiteY17" fmla="*/ 108627 h 391779"/>
              <a:gd name="connsiteX18" fmla="*/ 0 w 454691"/>
              <a:gd name="connsiteY18" fmla="*/ 55548 h 391779"/>
              <a:gd name="connsiteX19" fmla="*/ 54313 w 454691"/>
              <a:gd name="connsiteY19" fmla="*/ 0 h 39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691" h="391779">
                <a:moveTo>
                  <a:pt x="230089" y="192253"/>
                </a:moveTo>
                <a:cubicBezTo>
                  <a:pt x="324662" y="192253"/>
                  <a:pt x="403058" y="260414"/>
                  <a:pt x="419235" y="350882"/>
                </a:cubicBezTo>
                <a:cubicBezTo>
                  <a:pt x="421724" y="370711"/>
                  <a:pt x="408035" y="388061"/>
                  <a:pt x="389370" y="390540"/>
                </a:cubicBezTo>
                <a:cubicBezTo>
                  <a:pt x="388125" y="391779"/>
                  <a:pt x="385637" y="391779"/>
                  <a:pt x="384392" y="391779"/>
                </a:cubicBezTo>
                <a:cubicBezTo>
                  <a:pt x="368215" y="391779"/>
                  <a:pt x="353283" y="379386"/>
                  <a:pt x="349550" y="363275"/>
                </a:cubicBezTo>
                <a:cubicBezTo>
                  <a:pt x="340839" y="303789"/>
                  <a:pt x="289819" y="261653"/>
                  <a:pt x="230089" y="261653"/>
                </a:cubicBezTo>
                <a:cubicBezTo>
                  <a:pt x="170359" y="261653"/>
                  <a:pt x="119340" y="303789"/>
                  <a:pt x="109385" y="363275"/>
                </a:cubicBezTo>
                <a:cubicBezTo>
                  <a:pt x="106896" y="381865"/>
                  <a:pt x="88230" y="394258"/>
                  <a:pt x="69564" y="390540"/>
                </a:cubicBezTo>
                <a:cubicBezTo>
                  <a:pt x="50899" y="388061"/>
                  <a:pt x="38455" y="370711"/>
                  <a:pt x="40944" y="350882"/>
                </a:cubicBezTo>
                <a:cubicBezTo>
                  <a:pt x="55876" y="260414"/>
                  <a:pt x="135517" y="192253"/>
                  <a:pt x="230089" y="192253"/>
                </a:cubicBezTo>
                <a:close/>
                <a:moveTo>
                  <a:pt x="400377" y="0"/>
                </a:moveTo>
                <a:cubicBezTo>
                  <a:pt x="430003" y="0"/>
                  <a:pt x="454691" y="24688"/>
                  <a:pt x="454691" y="55548"/>
                </a:cubicBezTo>
                <a:cubicBezTo>
                  <a:pt x="454691" y="83939"/>
                  <a:pt x="430003" y="108627"/>
                  <a:pt x="400377" y="108627"/>
                </a:cubicBezTo>
                <a:cubicBezTo>
                  <a:pt x="370752" y="108627"/>
                  <a:pt x="346064" y="83939"/>
                  <a:pt x="346064" y="55548"/>
                </a:cubicBezTo>
                <a:cubicBezTo>
                  <a:pt x="346064" y="24688"/>
                  <a:pt x="370752" y="0"/>
                  <a:pt x="400377" y="0"/>
                </a:cubicBezTo>
                <a:close/>
                <a:moveTo>
                  <a:pt x="54313" y="0"/>
                </a:moveTo>
                <a:cubicBezTo>
                  <a:pt x="83939" y="0"/>
                  <a:pt x="108627" y="24688"/>
                  <a:pt x="108627" y="55548"/>
                </a:cubicBezTo>
                <a:cubicBezTo>
                  <a:pt x="108627" y="83939"/>
                  <a:pt x="83939" y="108627"/>
                  <a:pt x="54313" y="108627"/>
                </a:cubicBezTo>
                <a:cubicBezTo>
                  <a:pt x="24688" y="108627"/>
                  <a:pt x="0" y="83939"/>
                  <a:pt x="0" y="55548"/>
                </a:cubicBezTo>
                <a:cubicBezTo>
                  <a:pt x="0" y="24688"/>
                  <a:pt x="24688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02">
            <a:extLst>
              <a:ext uri="{FF2B5EF4-FFF2-40B4-BE49-F238E27FC236}">
                <a16:creationId xmlns:a16="http://schemas.microsoft.com/office/drawing/2014/main" id="{55F0F1AA-E58B-3C4B-9008-9DD30DCE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910" y="11461173"/>
            <a:ext cx="1274387" cy="1274386"/>
          </a:xfrm>
          <a:custGeom>
            <a:avLst/>
            <a:gdLst>
              <a:gd name="T0" fmla="*/ 1020 w 1021"/>
              <a:gd name="T1" fmla="*/ 510 h 1021"/>
              <a:gd name="T2" fmla="*/ 1020 w 1021"/>
              <a:gd name="T3" fmla="*/ 510 h 1021"/>
              <a:gd name="T4" fmla="*/ 510 w 1021"/>
              <a:gd name="T5" fmla="*/ 1020 h 1021"/>
              <a:gd name="T6" fmla="*/ 510 w 1021"/>
              <a:gd name="T7" fmla="*/ 1020 h 1021"/>
              <a:gd name="T8" fmla="*/ 0 w 1021"/>
              <a:gd name="T9" fmla="*/ 510 h 1021"/>
              <a:gd name="T10" fmla="*/ 0 w 1021"/>
              <a:gd name="T11" fmla="*/ 510 h 1021"/>
              <a:gd name="T12" fmla="*/ 510 w 1021"/>
              <a:gd name="T13" fmla="*/ 0 h 1021"/>
              <a:gd name="T14" fmla="*/ 510 w 1021"/>
              <a:gd name="T15" fmla="*/ 0 h 1021"/>
              <a:gd name="T16" fmla="*/ 1020 w 1021"/>
              <a:gd name="T17" fmla="*/ 51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1" h="1021">
                <a:moveTo>
                  <a:pt x="1020" y="510"/>
                </a:moveTo>
                <a:lnTo>
                  <a:pt x="1020" y="510"/>
                </a:lnTo>
                <a:cubicBezTo>
                  <a:pt x="1020" y="791"/>
                  <a:pt x="792" y="1020"/>
                  <a:pt x="510" y="1020"/>
                </a:cubicBezTo>
                <a:lnTo>
                  <a:pt x="510" y="1020"/>
                </a:lnTo>
                <a:cubicBezTo>
                  <a:pt x="228" y="1020"/>
                  <a:pt x="0" y="791"/>
                  <a:pt x="0" y="510"/>
                </a:cubicBezTo>
                <a:lnTo>
                  <a:pt x="0" y="510"/>
                </a:lnTo>
                <a:cubicBezTo>
                  <a:pt x="0" y="228"/>
                  <a:pt x="228" y="0"/>
                  <a:pt x="510" y="0"/>
                </a:cubicBezTo>
                <a:lnTo>
                  <a:pt x="510" y="0"/>
                </a:lnTo>
                <a:cubicBezTo>
                  <a:pt x="792" y="0"/>
                  <a:pt x="1020" y="228"/>
                  <a:pt x="1020" y="510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C859342A-FC7B-4848-8015-28F51ACE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543" y="11944562"/>
            <a:ext cx="799367" cy="413703"/>
          </a:xfrm>
          <a:custGeom>
            <a:avLst/>
            <a:gdLst>
              <a:gd name="connsiteX0" fmla="*/ 399683 w 799367"/>
              <a:gd name="connsiteY0" fmla="*/ 191346 h 413703"/>
              <a:gd name="connsiteX1" fmla="*/ 789071 w 799367"/>
              <a:gd name="connsiteY1" fmla="*/ 353403 h 413703"/>
              <a:gd name="connsiteX2" fmla="*/ 789071 w 799367"/>
              <a:gd name="connsiteY2" fmla="*/ 402397 h 413703"/>
              <a:gd name="connsiteX3" fmla="*/ 765358 w 799367"/>
              <a:gd name="connsiteY3" fmla="*/ 413703 h 413703"/>
              <a:gd name="connsiteX4" fmla="*/ 740397 w 799367"/>
              <a:gd name="connsiteY4" fmla="*/ 402397 h 413703"/>
              <a:gd name="connsiteX5" fmla="*/ 58970 w 799367"/>
              <a:gd name="connsiteY5" fmla="*/ 402397 h 413703"/>
              <a:gd name="connsiteX6" fmla="*/ 10296 w 799367"/>
              <a:gd name="connsiteY6" fmla="*/ 402397 h 413703"/>
              <a:gd name="connsiteX7" fmla="*/ 10296 w 799367"/>
              <a:gd name="connsiteY7" fmla="*/ 353403 h 413703"/>
              <a:gd name="connsiteX8" fmla="*/ 399683 w 799367"/>
              <a:gd name="connsiteY8" fmla="*/ 191346 h 413703"/>
              <a:gd name="connsiteX9" fmla="*/ 567226 w 799367"/>
              <a:gd name="connsiteY9" fmla="*/ 0 h 413703"/>
              <a:gd name="connsiteX10" fmla="*/ 621539 w 799367"/>
              <a:gd name="connsiteY10" fmla="*/ 54313 h 413703"/>
              <a:gd name="connsiteX11" fmla="*/ 567226 w 799367"/>
              <a:gd name="connsiteY11" fmla="*/ 108627 h 413703"/>
              <a:gd name="connsiteX12" fmla="*/ 512912 w 799367"/>
              <a:gd name="connsiteY12" fmla="*/ 54313 h 413703"/>
              <a:gd name="connsiteX13" fmla="*/ 567226 w 799367"/>
              <a:gd name="connsiteY13" fmla="*/ 0 h 413703"/>
              <a:gd name="connsiteX14" fmla="*/ 221165 w 799367"/>
              <a:gd name="connsiteY14" fmla="*/ 0 h 413703"/>
              <a:gd name="connsiteX15" fmla="*/ 275478 w 799367"/>
              <a:gd name="connsiteY15" fmla="*/ 54313 h 413703"/>
              <a:gd name="connsiteX16" fmla="*/ 221165 w 799367"/>
              <a:gd name="connsiteY16" fmla="*/ 108627 h 413703"/>
              <a:gd name="connsiteX17" fmla="*/ 166852 w 799367"/>
              <a:gd name="connsiteY17" fmla="*/ 54313 h 413703"/>
              <a:gd name="connsiteX18" fmla="*/ 221165 w 799367"/>
              <a:gd name="connsiteY18" fmla="*/ 0 h 41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99367" h="413703">
                <a:moveTo>
                  <a:pt x="399683" y="191346"/>
                </a:moveTo>
                <a:cubicBezTo>
                  <a:pt x="540712" y="191346"/>
                  <a:pt x="681740" y="245365"/>
                  <a:pt x="789071" y="353403"/>
                </a:cubicBezTo>
                <a:cubicBezTo>
                  <a:pt x="802799" y="367222"/>
                  <a:pt x="802799" y="389834"/>
                  <a:pt x="789071" y="402397"/>
                </a:cubicBezTo>
                <a:cubicBezTo>
                  <a:pt x="781583" y="409934"/>
                  <a:pt x="772846" y="413703"/>
                  <a:pt x="765358" y="413703"/>
                </a:cubicBezTo>
                <a:cubicBezTo>
                  <a:pt x="755374" y="413703"/>
                  <a:pt x="746638" y="409934"/>
                  <a:pt x="740397" y="402397"/>
                </a:cubicBezTo>
                <a:cubicBezTo>
                  <a:pt x="551944" y="213959"/>
                  <a:pt x="247423" y="213959"/>
                  <a:pt x="58970" y="402397"/>
                </a:cubicBezTo>
                <a:cubicBezTo>
                  <a:pt x="45241" y="416216"/>
                  <a:pt x="24025" y="416216"/>
                  <a:pt x="10296" y="402397"/>
                </a:cubicBezTo>
                <a:cubicBezTo>
                  <a:pt x="-3432" y="389834"/>
                  <a:pt x="-3432" y="367222"/>
                  <a:pt x="10296" y="353403"/>
                </a:cubicBezTo>
                <a:cubicBezTo>
                  <a:pt x="117627" y="245365"/>
                  <a:pt x="258655" y="191346"/>
                  <a:pt x="399683" y="191346"/>
                </a:cubicBezTo>
                <a:close/>
                <a:moveTo>
                  <a:pt x="567226" y="0"/>
                </a:moveTo>
                <a:cubicBezTo>
                  <a:pt x="596851" y="0"/>
                  <a:pt x="621539" y="23453"/>
                  <a:pt x="621539" y="54313"/>
                </a:cubicBezTo>
                <a:cubicBezTo>
                  <a:pt x="621539" y="83939"/>
                  <a:pt x="596851" y="108627"/>
                  <a:pt x="567226" y="108627"/>
                </a:cubicBezTo>
                <a:cubicBezTo>
                  <a:pt x="537600" y="108627"/>
                  <a:pt x="512912" y="83939"/>
                  <a:pt x="512912" y="54313"/>
                </a:cubicBezTo>
                <a:cubicBezTo>
                  <a:pt x="512912" y="23453"/>
                  <a:pt x="537600" y="0"/>
                  <a:pt x="567226" y="0"/>
                </a:cubicBezTo>
                <a:close/>
                <a:moveTo>
                  <a:pt x="221165" y="0"/>
                </a:moveTo>
                <a:cubicBezTo>
                  <a:pt x="250790" y="0"/>
                  <a:pt x="275478" y="23453"/>
                  <a:pt x="275478" y="54313"/>
                </a:cubicBezTo>
                <a:cubicBezTo>
                  <a:pt x="275478" y="83939"/>
                  <a:pt x="250790" y="108627"/>
                  <a:pt x="221165" y="108627"/>
                </a:cubicBezTo>
                <a:cubicBezTo>
                  <a:pt x="191540" y="108627"/>
                  <a:pt x="166852" y="83939"/>
                  <a:pt x="166852" y="54313"/>
                </a:cubicBezTo>
                <a:cubicBezTo>
                  <a:pt x="166852" y="23453"/>
                  <a:pt x="191540" y="0"/>
                  <a:pt x="2211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3EAAB-F064-2F42-85E5-CD3E04519F9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191CF-35C9-4841-A7A9-CDCA2D32042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07202-3CD6-A549-B9F6-A96CD5248AC5}"/>
              </a:ext>
            </a:extLst>
          </p:cNvPr>
          <p:cNvSpPr txBox="1"/>
          <p:nvPr/>
        </p:nvSpPr>
        <p:spPr>
          <a:xfrm>
            <a:off x="7896434" y="3539952"/>
            <a:ext cx="4292391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rgbClr val="99CC33"/>
                </a:solidFill>
                <a:latin typeface="Poppins" pitchFamily="2" charset="77"/>
                <a:cs typeface="Poppins" pitchFamily="2" charset="77"/>
              </a:rPr>
              <a:t>76-100%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7BBF4-E218-B54A-BCBB-62FC948CC7F0}"/>
              </a:ext>
            </a:extLst>
          </p:cNvPr>
          <p:cNvSpPr txBox="1"/>
          <p:nvPr/>
        </p:nvSpPr>
        <p:spPr>
          <a:xfrm>
            <a:off x="12697242" y="3254847"/>
            <a:ext cx="76914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DF1E8-3C06-1141-BD07-23FDC035A03F}"/>
              </a:ext>
            </a:extLst>
          </p:cNvPr>
          <p:cNvSpPr txBox="1"/>
          <p:nvPr/>
        </p:nvSpPr>
        <p:spPr>
          <a:xfrm>
            <a:off x="12697242" y="3913177"/>
            <a:ext cx="769140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7FA5F-1209-0344-B738-895BA9C3B273}"/>
              </a:ext>
            </a:extLst>
          </p:cNvPr>
          <p:cNvSpPr txBox="1"/>
          <p:nvPr/>
        </p:nvSpPr>
        <p:spPr>
          <a:xfrm>
            <a:off x="9676073" y="5988185"/>
            <a:ext cx="4292391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rgbClr val="FFC927"/>
                </a:solidFill>
                <a:latin typeface="Poppins" pitchFamily="2" charset="77"/>
                <a:cs typeface="Poppins" pitchFamily="2" charset="77"/>
              </a:rPr>
              <a:t>51-75%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FF820-36D6-EE49-BDDB-6400CDB3F948}"/>
              </a:ext>
            </a:extLst>
          </p:cNvPr>
          <p:cNvSpPr txBox="1"/>
          <p:nvPr/>
        </p:nvSpPr>
        <p:spPr>
          <a:xfrm>
            <a:off x="15096313" y="5703080"/>
            <a:ext cx="76914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0C5B2-2E9C-514C-9198-2ED270528AFF}"/>
              </a:ext>
            </a:extLst>
          </p:cNvPr>
          <p:cNvSpPr txBox="1"/>
          <p:nvPr/>
        </p:nvSpPr>
        <p:spPr>
          <a:xfrm>
            <a:off x="15096313" y="6361410"/>
            <a:ext cx="769140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D64B7-0411-7747-9344-B841EA6C8121}"/>
              </a:ext>
            </a:extLst>
          </p:cNvPr>
          <p:cNvSpPr txBox="1"/>
          <p:nvPr/>
        </p:nvSpPr>
        <p:spPr>
          <a:xfrm>
            <a:off x="9676073" y="9026525"/>
            <a:ext cx="4292391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rgbClr val="FA8A20"/>
                </a:solidFill>
                <a:latin typeface="Poppins" pitchFamily="2" charset="77"/>
                <a:cs typeface="Poppins" pitchFamily="2" charset="77"/>
              </a:rPr>
              <a:t>26-50%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76E845-7375-3245-9AB7-ACDB190A43D7}"/>
              </a:ext>
            </a:extLst>
          </p:cNvPr>
          <p:cNvSpPr txBox="1"/>
          <p:nvPr/>
        </p:nvSpPr>
        <p:spPr>
          <a:xfrm>
            <a:off x="15096313" y="8741420"/>
            <a:ext cx="76914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A72B2-3B92-0D4D-A66C-3DB89FE94EE8}"/>
              </a:ext>
            </a:extLst>
          </p:cNvPr>
          <p:cNvSpPr txBox="1"/>
          <p:nvPr/>
        </p:nvSpPr>
        <p:spPr>
          <a:xfrm>
            <a:off x="15096313" y="9399750"/>
            <a:ext cx="769140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8C857-7FA2-414D-9869-23A4E3C4517E}"/>
              </a:ext>
            </a:extLst>
          </p:cNvPr>
          <p:cNvSpPr txBox="1"/>
          <p:nvPr/>
        </p:nvSpPr>
        <p:spPr>
          <a:xfrm>
            <a:off x="7896434" y="11489820"/>
            <a:ext cx="4292391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rgbClr val="F5413A"/>
                </a:solidFill>
                <a:latin typeface="Poppins" pitchFamily="2" charset="77"/>
                <a:cs typeface="Poppins" pitchFamily="2" charset="77"/>
              </a:rPr>
              <a:t>0-25%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E8D32E-011B-F146-AAF0-E325F0984443}"/>
              </a:ext>
            </a:extLst>
          </p:cNvPr>
          <p:cNvSpPr txBox="1"/>
          <p:nvPr/>
        </p:nvSpPr>
        <p:spPr>
          <a:xfrm>
            <a:off x="12697242" y="11204715"/>
            <a:ext cx="76914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1A210-CFFB-724D-B8A4-4575DB44C4FE}"/>
              </a:ext>
            </a:extLst>
          </p:cNvPr>
          <p:cNvSpPr txBox="1"/>
          <p:nvPr/>
        </p:nvSpPr>
        <p:spPr>
          <a:xfrm>
            <a:off x="12697242" y="11863045"/>
            <a:ext cx="769140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18340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2">
            <a:extLst>
              <a:ext uri="{FF2B5EF4-FFF2-40B4-BE49-F238E27FC236}">
                <a16:creationId xmlns:a16="http://schemas.microsoft.com/office/drawing/2014/main" id="{C09B49E3-4187-2548-87AE-10A944DFC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8804" y="7171107"/>
            <a:ext cx="1906085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8"/>
                  <a:pt x="1186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3"/>
                  <a:pt x="1529" y="765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9B1B166-4B11-A443-813C-038C8767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9852" y="7896191"/>
            <a:ext cx="1197244" cy="619471"/>
          </a:xfrm>
          <a:custGeom>
            <a:avLst/>
            <a:gdLst>
              <a:gd name="connsiteX0" fmla="*/ 1145021 w 1197244"/>
              <a:gd name="connsiteY0" fmla="*/ 290912 h 619471"/>
              <a:gd name="connsiteX1" fmla="*/ 1182279 w 1197244"/>
              <a:gd name="connsiteY1" fmla="*/ 306735 h 619471"/>
              <a:gd name="connsiteX2" fmla="*/ 1182279 w 1197244"/>
              <a:gd name="connsiteY2" fmla="*/ 378714 h 619471"/>
              <a:gd name="connsiteX3" fmla="*/ 598621 w 1197244"/>
              <a:gd name="connsiteY3" fmla="*/ 619471 h 619471"/>
              <a:gd name="connsiteX4" fmla="*/ 14965 w 1197244"/>
              <a:gd name="connsiteY4" fmla="*/ 378714 h 619471"/>
              <a:gd name="connsiteX5" fmla="*/ 14965 w 1197244"/>
              <a:gd name="connsiteY5" fmla="*/ 306735 h 619471"/>
              <a:gd name="connsiteX6" fmla="*/ 51131 w 1197244"/>
              <a:gd name="connsiteY6" fmla="*/ 290912 h 619471"/>
              <a:gd name="connsiteX7" fmla="*/ 87297 w 1197244"/>
              <a:gd name="connsiteY7" fmla="*/ 306735 h 619471"/>
              <a:gd name="connsiteX8" fmla="*/ 1108699 w 1197244"/>
              <a:gd name="connsiteY8" fmla="*/ 306735 h 619471"/>
              <a:gd name="connsiteX9" fmla="*/ 1145021 w 1197244"/>
              <a:gd name="connsiteY9" fmla="*/ 290912 h 619471"/>
              <a:gd name="connsiteX10" fmla="*/ 856801 w 1197244"/>
              <a:gd name="connsiteY10" fmla="*/ 0 h 619471"/>
              <a:gd name="connsiteX11" fmla="*/ 938577 w 1197244"/>
              <a:gd name="connsiteY11" fmla="*/ 81776 h 619471"/>
              <a:gd name="connsiteX12" fmla="*/ 856801 w 1197244"/>
              <a:gd name="connsiteY12" fmla="*/ 163552 h 619471"/>
              <a:gd name="connsiteX13" fmla="*/ 775025 w 1197244"/>
              <a:gd name="connsiteY13" fmla="*/ 81776 h 619471"/>
              <a:gd name="connsiteX14" fmla="*/ 856801 w 1197244"/>
              <a:gd name="connsiteY14" fmla="*/ 0 h 619471"/>
              <a:gd name="connsiteX15" fmla="*/ 339827 w 1197244"/>
              <a:gd name="connsiteY15" fmla="*/ 0 h 619471"/>
              <a:gd name="connsiteX16" fmla="*/ 422223 w 1197244"/>
              <a:gd name="connsiteY16" fmla="*/ 81776 h 619471"/>
              <a:gd name="connsiteX17" fmla="*/ 339827 w 1197244"/>
              <a:gd name="connsiteY17" fmla="*/ 163552 h 619471"/>
              <a:gd name="connsiteX18" fmla="*/ 258679 w 1197244"/>
              <a:gd name="connsiteY18" fmla="*/ 81776 h 619471"/>
              <a:gd name="connsiteX19" fmla="*/ 339827 w 1197244"/>
              <a:gd name="connsiteY19" fmla="*/ 0 h 61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7244" h="619471">
                <a:moveTo>
                  <a:pt x="1145021" y="290912"/>
                </a:moveTo>
                <a:cubicBezTo>
                  <a:pt x="1158273" y="290912"/>
                  <a:pt x="1171679" y="296186"/>
                  <a:pt x="1182279" y="306735"/>
                </a:cubicBezTo>
                <a:cubicBezTo>
                  <a:pt x="1202233" y="326591"/>
                  <a:pt x="1202233" y="358857"/>
                  <a:pt x="1182279" y="378714"/>
                </a:cubicBezTo>
                <a:cubicBezTo>
                  <a:pt x="1021399" y="540046"/>
                  <a:pt x="810635" y="619471"/>
                  <a:pt x="598621" y="619471"/>
                </a:cubicBezTo>
                <a:cubicBezTo>
                  <a:pt x="386609" y="619471"/>
                  <a:pt x="175845" y="540046"/>
                  <a:pt x="14965" y="378714"/>
                </a:cubicBezTo>
                <a:cubicBezTo>
                  <a:pt x="-4989" y="358857"/>
                  <a:pt x="-4989" y="326591"/>
                  <a:pt x="14965" y="306735"/>
                </a:cubicBezTo>
                <a:cubicBezTo>
                  <a:pt x="24943" y="296186"/>
                  <a:pt x="38037" y="290912"/>
                  <a:pt x="51131" y="290912"/>
                </a:cubicBezTo>
                <a:cubicBezTo>
                  <a:pt x="64225" y="290912"/>
                  <a:pt x="77321" y="296186"/>
                  <a:pt x="87297" y="306735"/>
                </a:cubicBezTo>
                <a:cubicBezTo>
                  <a:pt x="369149" y="585963"/>
                  <a:pt x="828095" y="585963"/>
                  <a:pt x="1108699" y="306735"/>
                </a:cubicBezTo>
                <a:cubicBezTo>
                  <a:pt x="1118675" y="296186"/>
                  <a:pt x="1131771" y="290912"/>
                  <a:pt x="1145021" y="290912"/>
                </a:cubicBezTo>
                <a:close/>
                <a:moveTo>
                  <a:pt x="856801" y="0"/>
                </a:moveTo>
                <a:cubicBezTo>
                  <a:pt x="901407" y="0"/>
                  <a:pt x="938577" y="37171"/>
                  <a:pt x="938577" y="81776"/>
                </a:cubicBezTo>
                <a:cubicBezTo>
                  <a:pt x="938577" y="127620"/>
                  <a:pt x="901407" y="163552"/>
                  <a:pt x="856801" y="163552"/>
                </a:cubicBezTo>
                <a:cubicBezTo>
                  <a:pt x="810957" y="163552"/>
                  <a:pt x="775025" y="127620"/>
                  <a:pt x="775025" y="81776"/>
                </a:cubicBezTo>
                <a:cubicBezTo>
                  <a:pt x="775025" y="37171"/>
                  <a:pt x="810957" y="0"/>
                  <a:pt x="856801" y="0"/>
                </a:cubicBezTo>
                <a:close/>
                <a:moveTo>
                  <a:pt x="339827" y="0"/>
                </a:moveTo>
                <a:cubicBezTo>
                  <a:pt x="386019" y="0"/>
                  <a:pt x="422223" y="37171"/>
                  <a:pt x="422223" y="81776"/>
                </a:cubicBezTo>
                <a:cubicBezTo>
                  <a:pt x="422223" y="127620"/>
                  <a:pt x="386019" y="163552"/>
                  <a:pt x="339827" y="163552"/>
                </a:cubicBezTo>
                <a:cubicBezTo>
                  <a:pt x="294885" y="163552"/>
                  <a:pt x="258679" y="127620"/>
                  <a:pt x="258679" y="81776"/>
                </a:cubicBezTo>
                <a:cubicBezTo>
                  <a:pt x="258679" y="37171"/>
                  <a:pt x="294885" y="0"/>
                  <a:pt x="3398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6">
            <a:extLst>
              <a:ext uri="{FF2B5EF4-FFF2-40B4-BE49-F238E27FC236}">
                <a16:creationId xmlns:a16="http://schemas.microsoft.com/office/drawing/2014/main" id="{B3D63E7E-A179-784D-A062-1A7EC06E2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965" y="7171107"/>
            <a:ext cx="1906085" cy="1906085"/>
          </a:xfrm>
          <a:custGeom>
            <a:avLst/>
            <a:gdLst>
              <a:gd name="T0" fmla="*/ 1528 w 1529"/>
              <a:gd name="T1" fmla="*/ 765 h 1530"/>
              <a:gd name="T2" fmla="*/ 1528 w 1529"/>
              <a:gd name="T3" fmla="*/ 765 h 1530"/>
              <a:gd name="T4" fmla="*/ 764 w 1529"/>
              <a:gd name="T5" fmla="*/ 1529 h 1530"/>
              <a:gd name="T6" fmla="*/ 764 w 1529"/>
              <a:gd name="T7" fmla="*/ 1529 h 1530"/>
              <a:gd name="T8" fmla="*/ 0 w 1529"/>
              <a:gd name="T9" fmla="*/ 765 h 1530"/>
              <a:gd name="T10" fmla="*/ 0 w 1529"/>
              <a:gd name="T11" fmla="*/ 765 h 1530"/>
              <a:gd name="T12" fmla="*/ 764 w 1529"/>
              <a:gd name="T13" fmla="*/ 0 h 1530"/>
              <a:gd name="T14" fmla="*/ 764 w 1529"/>
              <a:gd name="T15" fmla="*/ 0 h 1530"/>
              <a:gd name="T16" fmla="*/ 1528 w 1529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" h="1530">
                <a:moveTo>
                  <a:pt x="1528" y="765"/>
                </a:moveTo>
                <a:lnTo>
                  <a:pt x="1528" y="765"/>
                </a:lnTo>
                <a:cubicBezTo>
                  <a:pt x="1528" y="1188"/>
                  <a:pt x="1186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8" y="343"/>
                  <a:pt x="1528" y="765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3BAFA84-849C-714A-AD15-DADC1C83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507" y="7896191"/>
            <a:ext cx="1197246" cy="619955"/>
          </a:xfrm>
          <a:custGeom>
            <a:avLst/>
            <a:gdLst>
              <a:gd name="connsiteX0" fmla="*/ 598623 w 1197246"/>
              <a:gd name="connsiteY0" fmla="*/ 289353 h 619955"/>
              <a:gd name="connsiteX1" fmla="*/ 1182281 w 1197246"/>
              <a:gd name="connsiteY1" fmla="*/ 531211 h 619955"/>
              <a:gd name="connsiteX2" fmla="*/ 1182281 w 1197246"/>
              <a:gd name="connsiteY2" fmla="*/ 604956 h 619955"/>
              <a:gd name="connsiteX3" fmla="*/ 1144867 w 1197246"/>
              <a:gd name="connsiteY3" fmla="*/ 619955 h 619955"/>
              <a:gd name="connsiteX4" fmla="*/ 1108700 w 1197246"/>
              <a:gd name="connsiteY4" fmla="*/ 604956 h 619955"/>
              <a:gd name="connsiteX5" fmla="*/ 88546 w 1197246"/>
              <a:gd name="connsiteY5" fmla="*/ 604956 h 619955"/>
              <a:gd name="connsiteX6" fmla="*/ 14965 w 1197246"/>
              <a:gd name="connsiteY6" fmla="*/ 604956 h 619955"/>
              <a:gd name="connsiteX7" fmla="*/ 14965 w 1197246"/>
              <a:gd name="connsiteY7" fmla="*/ 531211 h 619955"/>
              <a:gd name="connsiteX8" fmla="*/ 598623 w 1197246"/>
              <a:gd name="connsiteY8" fmla="*/ 289353 h 619955"/>
              <a:gd name="connsiteX9" fmla="*/ 855563 w 1197246"/>
              <a:gd name="connsiteY9" fmla="*/ 0 h 619955"/>
              <a:gd name="connsiteX10" fmla="*/ 938578 w 1197246"/>
              <a:gd name="connsiteY10" fmla="*/ 81776 h 619955"/>
              <a:gd name="connsiteX11" fmla="*/ 855563 w 1197246"/>
              <a:gd name="connsiteY11" fmla="*/ 163552 h 619955"/>
              <a:gd name="connsiteX12" fmla="*/ 775026 w 1197246"/>
              <a:gd name="connsiteY12" fmla="*/ 81776 h 619955"/>
              <a:gd name="connsiteX13" fmla="*/ 855563 w 1197246"/>
              <a:gd name="connsiteY13" fmla="*/ 0 h 619955"/>
              <a:gd name="connsiteX14" fmla="*/ 334962 w 1197246"/>
              <a:gd name="connsiteY14" fmla="*/ 0 h 619955"/>
              <a:gd name="connsiteX15" fmla="*/ 416738 w 1197246"/>
              <a:gd name="connsiteY15" fmla="*/ 81776 h 619955"/>
              <a:gd name="connsiteX16" fmla="*/ 334962 w 1197246"/>
              <a:gd name="connsiteY16" fmla="*/ 163552 h 619955"/>
              <a:gd name="connsiteX17" fmla="*/ 253186 w 1197246"/>
              <a:gd name="connsiteY17" fmla="*/ 81776 h 619955"/>
              <a:gd name="connsiteX18" fmla="*/ 334962 w 1197246"/>
              <a:gd name="connsiteY18" fmla="*/ 0 h 61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97246" h="619955">
                <a:moveTo>
                  <a:pt x="598623" y="289353"/>
                </a:moveTo>
                <a:cubicBezTo>
                  <a:pt x="810012" y="289353"/>
                  <a:pt x="1021401" y="369972"/>
                  <a:pt x="1182281" y="531211"/>
                </a:cubicBezTo>
                <a:cubicBezTo>
                  <a:pt x="1202235" y="551210"/>
                  <a:pt x="1202235" y="584958"/>
                  <a:pt x="1182281" y="604956"/>
                </a:cubicBezTo>
                <a:cubicBezTo>
                  <a:pt x="1172304" y="613706"/>
                  <a:pt x="1158585" y="619955"/>
                  <a:pt x="1144867" y="619955"/>
                </a:cubicBezTo>
                <a:cubicBezTo>
                  <a:pt x="1132396" y="619955"/>
                  <a:pt x="1118677" y="613706"/>
                  <a:pt x="1108700" y="604956"/>
                </a:cubicBezTo>
                <a:cubicBezTo>
                  <a:pt x="826848" y="322476"/>
                  <a:pt x="369150" y="322476"/>
                  <a:pt x="88546" y="604956"/>
                </a:cubicBezTo>
                <a:cubicBezTo>
                  <a:pt x="67344" y="624955"/>
                  <a:pt x="34919" y="624955"/>
                  <a:pt x="14965" y="604956"/>
                </a:cubicBezTo>
                <a:cubicBezTo>
                  <a:pt x="-4989" y="584958"/>
                  <a:pt x="-4989" y="551210"/>
                  <a:pt x="14965" y="531211"/>
                </a:cubicBezTo>
                <a:cubicBezTo>
                  <a:pt x="175845" y="369972"/>
                  <a:pt x="387234" y="289353"/>
                  <a:pt x="598623" y="289353"/>
                </a:cubicBezTo>
                <a:close/>
                <a:moveTo>
                  <a:pt x="855563" y="0"/>
                </a:moveTo>
                <a:cubicBezTo>
                  <a:pt x="901407" y="0"/>
                  <a:pt x="938578" y="37171"/>
                  <a:pt x="938578" y="81776"/>
                </a:cubicBezTo>
                <a:cubicBezTo>
                  <a:pt x="938578" y="127620"/>
                  <a:pt x="901407" y="163552"/>
                  <a:pt x="855563" y="163552"/>
                </a:cubicBezTo>
                <a:cubicBezTo>
                  <a:pt x="810958" y="163552"/>
                  <a:pt x="775026" y="127620"/>
                  <a:pt x="775026" y="81776"/>
                </a:cubicBezTo>
                <a:cubicBezTo>
                  <a:pt x="775026" y="37171"/>
                  <a:pt x="810958" y="0"/>
                  <a:pt x="855563" y="0"/>
                </a:cubicBezTo>
                <a:close/>
                <a:moveTo>
                  <a:pt x="334962" y="0"/>
                </a:moveTo>
                <a:cubicBezTo>
                  <a:pt x="379567" y="0"/>
                  <a:pt x="416738" y="37171"/>
                  <a:pt x="416738" y="81776"/>
                </a:cubicBezTo>
                <a:cubicBezTo>
                  <a:pt x="416738" y="127620"/>
                  <a:pt x="379567" y="163552"/>
                  <a:pt x="334962" y="163552"/>
                </a:cubicBezTo>
                <a:cubicBezTo>
                  <a:pt x="290357" y="163552"/>
                  <a:pt x="253186" y="127620"/>
                  <a:pt x="253186" y="81776"/>
                </a:cubicBezTo>
                <a:cubicBezTo>
                  <a:pt x="253186" y="37171"/>
                  <a:pt x="290357" y="0"/>
                  <a:pt x="3349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D1DF2EE4-69DC-B143-92C1-FEC24887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754" y="7171107"/>
            <a:ext cx="1906089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5 w 1530"/>
              <a:gd name="T5" fmla="*/ 1529 h 1530"/>
              <a:gd name="T6" fmla="*/ 765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5 w 1530"/>
              <a:gd name="T13" fmla="*/ 0 h 1530"/>
              <a:gd name="T14" fmla="*/ 765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8"/>
                  <a:pt x="1187" y="1529"/>
                  <a:pt x="765" y="1529"/>
                </a:cubicBezTo>
                <a:lnTo>
                  <a:pt x="765" y="1529"/>
                </a:lnTo>
                <a:cubicBezTo>
                  <a:pt x="342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2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3"/>
                  <a:pt x="1529" y="765"/>
                </a:cubicBezTo>
              </a:path>
            </a:pathLst>
          </a:custGeom>
          <a:solidFill>
            <a:srgbClr val="D616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97BC1D1-B20E-B146-ABBE-2D6C7E327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576" y="7793891"/>
            <a:ext cx="786017" cy="699414"/>
          </a:xfrm>
          <a:custGeom>
            <a:avLst/>
            <a:gdLst>
              <a:gd name="connsiteX0" fmla="*/ 393603 w 786017"/>
              <a:gd name="connsiteY0" fmla="*/ 409910 h 699414"/>
              <a:gd name="connsiteX1" fmla="*/ 775073 w 786017"/>
              <a:gd name="connsiteY1" fmla="*/ 617174 h 699414"/>
              <a:gd name="connsiteX2" fmla="*/ 772588 w 786017"/>
              <a:gd name="connsiteY2" fmla="*/ 681712 h 699414"/>
              <a:gd name="connsiteX3" fmla="*/ 734068 w 786017"/>
              <a:gd name="connsiteY3" fmla="*/ 699087 h 699414"/>
              <a:gd name="connsiteX4" fmla="*/ 706732 w 786017"/>
              <a:gd name="connsiteY4" fmla="*/ 691641 h 699414"/>
              <a:gd name="connsiteX5" fmla="*/ 77989 w 786017"/>
              <a:gd name="connsiteY5" fmla="*/ 691641 h 699414"/>
              <a:gd name="connsiteX6" fmla="*/ 13375 w 786017"/>
              <a:gd name="connsiteY6" fmla="*/ 681712 h 699414"/>
              <a:gd name="connsiteX7" fmla="*/ 10890 w 786017"/>
              <a:gd name="connsiteY7" fmla="*/ 617174 h 699414"/>
              <a:gd name="connsiteX8" fmla="*/ 393603 w 786017"/>
              <a:gd name="connsiteY8" fmla="*/ 409910 h 699414"/>
              <a:gd name="connsiteX9" fmla="*/ 132627 w 786017"/>
              <a:gd name="connsiteY9" fmla="*/ 102348 h 699414"/>
              <a:gd name="connsiteX10" fmla="*/ 206896 w 786017"/>
              <a:gd name="connsiteY10" fmla="*/ 151918 h 699414"/>
              <a:gd name="connsiteX11" fmla="*/ 163606 w 786017"/>
              <a:gd name="connsiteY11" fmla="*/ 259524 h 699414"/>
              <a:gd name="connsiteX12" fmla="*/ 57238 w 786017"/>
              <a:gd name="connsiteY12" fmla="*/ 216234 h 699414"/>
              <a:gd name="connsiteX13" fmla="*/ 100527 w 786017"/>
              <a:gd name="connsiteY13" fmla="*/ 108629 h 699414"/>
              <a:gd name="connsiteX14" fmla="*/ 132627 w 786017"/>
              <a:gd name="connsiteY14" fmla="*/ 102348 h 699414"/>
              <a:gd name="connsiteX15" fmla="*/ 654755 w 786017"/>
              <a:gd name="connsiteY15" fmla="*/ 102348 h 699414"/>
              <a:gd name="connsiteX16" fmla="*/ 686681 w 786017"/>
              <a:gd name="connsiteY16" fmla="*/ 108629 h 699414"/>
              <a:gd name="connsiteX17" fmla="*/ 729971 w 786017"/>
              <a:gd name="connsiteY17" fmla="*/ 216234 h 699414"/>
              <a:gd name="connsiteX18" fmla="*/ 623602 w 786017"/>
              <a:gd name="connsiteY18" fmla="*/ 259524 h 699414"/>
              <a:gd name="connsiteX19" fmla="*/ 580313 w 786017"/>
              <a:gd name="connsiteY19" fmla="*/ 151918 h 699414"/>
              <a:gd name="connsiteX20" fmla="*/ 654755 w 786017"/>
              <a:gd name="connsiteY20" fmla="*/ 102348 h 699414"/>
              <a:gd name="connsiteX21" fmla="*/ 679445 w 786017"/>
              <a:gd name="connsiteY21" fmla="*/ 421 h 699414"/>
              <a:gd name="connsiteX22" fmla="*/ 711829 w 786017"/>
              <a:gd name="connsiteY22" fmla="*/ 22846 h 699414"/>
              <a:gd name="connsiteX23" fmla="*/ 689410 w 786017"/>
              <a:gd name="connsiteY23" fmla="*/ 55239 h 699414"/>
              <a:gd name="connsiteX24" fmla="*/ 548667 w 786017"/>
              <a:gd name="connsiteY24" fmla="*/ 111302 h 699414"/>
              <a:gd name="connsiteX25" fmla="*/ 532476 w 786017"/>
              <a:gd name="connsiteY25" fmla="*/ 117531 h 699414"/>
              <a:gd name="connsiteX26" fmla="*/ 510057 w 786017"/>
              <a:gd name="connsiteY26" fmla="*/ 106319 h 699414"/>
              <a:gd name="connsiteX27" fmla="*/ 516284 w 786017"/>
              <a:gd name="connsiteY27" fmla="*/ 67697 h 699414"/>
              <a:gd name="connsiteX28" fmla="*/ 679445 w 786017"/>
              <a:gd name="connsiteY28" fmla="*/ 421 h 699414"/>
              <a:gd name="connsiteX29" fmla="*/ 102060 w 786017"/>
              <a:gd name="connsiteY29" fmla="*/ 421 h 699414"/>
              <a:gd name="connsiteX30" fmla="*/ 265520 w 786017"/>
              <a:gd name="connsiteY30" fmla="*/ 67697 h 699414"/>
              <a:gd name="connsiteX31" fmla="*/ 270473 w 786017"/>
              <a:gd name="connsiteY31" fmla="*/ 106319 h 699414"/>
              <a:gd name="connsiteX32" fmla="*/ 249422 w 786017"/>
              <a:gd name="connsiteY32" fmla="*/ 117531 h 699414"/>
              <a:gd name="connsiteX33" fmla="*/ 232085 w 786017"/>
              <a:gd name="connsiteY33" fmla="*/ 111302 h 699414"/>
              <a:gd name="connsiteX34" fmla="*/ 92154 w 786017"/>
              <a:gd name="connsiteY34" fmla="*/ 55239 h 699414"/>
              <a:gd name="connsiteX35" fmla="*/ 69864 w 786017"/>
              <a:gd name="connsiteY35" fmla="*/ 22846 h 699414"/>
              <a:gd name="connsiteX36" fmla="*/ 102060 w 786017"/>
              <a:gd name="connsiteY36" fmla="*/ 421 h 69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86017" h="699414">
                <a:moveTo>
                  <a:pt x="393603" y="409910"/>
                </a:moveTo>
                <a:cubicBezTo>
                  <a:pt x="537741" y="409910"/>
                  <a:pt x="674425" y="483135"/>
                  <a:pt x="775073" y="617174"/>
                </a:cubicBezTo>
                <a:cubicBezTo>
                  <a:pt x="791227" y="637032"/>
                  <a:pt x="788741" y="664336"/>
                  <a:pt x="772588" y="681712"/>
                </a:cubicBezTo>
                <a:cubicBezTo>
                  <a:pt x="762647" y="694123"/>
                  <a:pt x="747736" y="699087"/>
                  <a:pt x="734068" y="699087"/>
                </a:cubicBezTo>
                <a:cubicBezTo>
                  <a:pt x="725370" y="699087"/>
                  <a:pt x="715430" y="696605"/>
                  <a:pt x="706732" y="691641"/>
                </a:cubicBezTo>
                <a:cubicBezTo>
                  <a:pt x="534014" y="584906"/>
                  <a:pt x="251949" y="584906"/>
                  <a:pt x="77989" y="691641"/>
                </a:cubicBezTo>
                <a:cubicBezTo>
                  <a:pt x="58108" y="705293"/>
                  <a:pt x="29528" y="700328"/>
                  <a:pt x="13375" y="681712"/>
                </a:cubicBezTo>
                <a:cubicBezTo>
                  <a:pt x="-4021" y="664336"/>
                  <a:pt x="-4021" y="637032"/>
                  <a:pt x="10890" y="617174"/>
                </a:cubicBezTo>
                <a:cubicBezTo>
                  <a:pt x="111539" y="483135"/>
                  <a:pt x="246979" y="409910"/>
                  <a:pt x="393603" y="409910"/>
                </a:cubicBezTo>
                <a:close/>
                <a:moveTo>
                  <a:pt x="132627" y="102348"/>
                </a:moveTo>
                <a:cubicBezTo>
                  <a:pt x="164688" y="102522"/>
                  <a:pt x="194836" y="121307"/>
                  <a:pt x="206896" y="151918"/>
                </a:cubicBezTo>
                <a:cubicBezTo>
                  <a:pt x="225448" y="193971"/>
                  <a:pt x="205659" y="242208"/>
                  <a:pt x="163606" y="259524"/>
                </a:cubicBezTo>
                <a:cubicBezTo>
                  <a:pt x="121554" y="276839"/>
                  <a:pt x="74554" y="257050"/>
                  <a:pt x="57238" y="216234"/>
                </a:cubicBezTo>
                <a:cubicBezTo>
                  <a:pt x="39922" y="174182"/>
                  <a:pt x="59711" y="127182"/>
                  <a:pt x="100527" y="108629"/>
                </a:cubicBezTo>
                <a:cubicBezTo>
                  <a:pt x="111041" y="104300"/>
                  <a:pt x="121940" y="102290"/>
                  <a:pt x="132627" y="102348"/>
                </a:cubicBezTo>
                <a:close/>
                <a:moveTo>
                  <a:pt x="654755" y="102348"/>
                </a:moveTo>
                <a:cubicBezTo>
                  <a:pt x="665346" y="102290"/>
                  <a:pt x="676168" y="104300"/>
                  <a:pt x="686681" y="108629"/>
                </a:cubicBezTo>
                <a:cubicBezTo>
                  <a:pt x="728734" y="127182"/>
                  <a:pt x="747286" y="174182"/>
                  <a:pt x="729971" y="216234"/>
                </a:cubicBezTo>
                <a:cubicBezTo>
                  <a:pt x="712655" y="257050"/>
                  <a:pt x="664418" y="276839"/>
                  <a:pt x="623602" y="259524"/>
                </a:cubicBezTo>
                <a:cubicBezTo>
                  <a:pt x="581550" y="242208"/>
                  <a:pt x="561760" y="193971"/>
                  <a:pt x="580313" y="151918"/>
                </a:cubicBezTo>
                <a:cubicBezTo>
                  <a:pt x="593300" y="121307"/>
                  <a:pt x="622984" y="102522"/>
                  <a:pt x="654755" y="102348"/>
                </a:cubicBezTo>
                <a:close/>
                <a:moveTo>
                  <a:pt x="679445" y="421"/>
                </a:moveTo>
                <a:cubicBezTo>
                  <a:pt x="695637" y="-2071"/>
                  <a:pt x="709338" y="6650"/>
                  <a:pt x="711829" y="22846"/>
                </a:cubicBezTo>
                <a:cubicBezTo>
                  <a:pt x="714320" y="36551"/>
                  <a:pt x="705601" y="51501"/>
                  <a:pt x="689410" y="55239"/>
                </a:cubicBezTo>
                <a:cubicBezTo>
                  <a:pt x="604715" y="70189"/>
                  <a:pt x="549913" y="111302"/>
                  <a:pt x="548667" y="111302"/>
                </a:cubicBezTo>
                <a:cubicBezTo>
                  <a:pt x="543685" y="115040"/>
                  <a:pt x="538703" y="117531"/>
                  <a:pt x="532476" y="117531"/>
                </a:cubicBezTo>
                <a:cubicBezTo>
                  <a:pt x="523757" y="117531"/>
                  <a:pt x="515039" y="113794"/>
                  <a:pt x="510057" y="106319"/>
                </a:cubicBezTo>
                <a:cubicBezTo>
                  <a:pt x="501338" y="93860"/>
                  <a:pt x="503829" y="76418"/>
                  <a:pt x="516284" y="67697"/>
                </a:cubicBezTo>
                <a:cubicBezTo>
                  <a:pt x="518775" y="65205"/>
                  <a:pt x="582296" y="19109"/>
                  <a:pt x="679445" y="421"/>
                </a:cubicBezTo>
                <a:close/>
                <a:moveTo>
                  <a:pt x="102060" y="421"/>
                </a:moveTo>
                <a:cubicBezTo>
                  <a:pt x="201127" y="19109"/>
                  <a:pt x="263043" y="65205"/>
                  <a:pt x="265520" y="67697"/>
                </a:cubicBezTo>
                <a:cubicBezTo>
                  <a:pt x="277903" y="76418"/>
                  <a:pt x="280380" y="93860"/>
                  <a:pt x="270473" y="106319"/>
                </a:cubicBezTo>
                <a:cubicBezTo>
                  <a:pt x="265520" y="113794"/>
                  <a:pt x="258090" y="117531"/>
                  <a:pt x="249422" y="117531"/>
                </a:cubicBezTo>
                <a:cubicBezTo>
                  <a:pt x="244468" y="117531"/>
                  <a:pt x="238277" y="115040"/>
                  <a:pt x="232085" y="111302"/>
                </a:cubicBezTo>
                <a:cubicBezTo>
                  <a:pt x="232085" y="111302"/>
                  <a:pt x="176360" y="70189"/>
                  <a:pt x="92154" y="55239"/>
                </a:cubicBezTo>
                <a:cubicBezTo>
                  <a:pt x="77294" y="51501"/>
                  <a:pt x="67387" y="36551"/>
                  <a:pt x="69864" y="22846"/>
                </a:cubicBezTo>
                <a:cubicBezTo>
                  <a:pt x="73579" y="6650"/>
                  <a:pt x="88439" y="-2071"/>
                  <a:pt x="102060" y="4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86">
            <a:extLst>
              <a:ext uri="{FF2B5EF4-FFF2-40B4-BE49-F238E27FC236}">
                <a16:creationId xmlns:a16="http://schemas.microsoft.com/office/drawing/2014/main" id="{A3359E12-45DC-B34D-AFF8-F1AD55365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97" y="6429545"/>
            <a:ext cx="20335258" cy="3389210"/>
          </a:xfrm>
          <a:custGeom>
            <a:avLst/>
            <a:gdLst>
              <a:gd name="T0" fmla="*/ 16322 w 16323"/>
              <a:gd name="T1" fmla="*/ 1359 h 2721"/>
              <a:gd name="T2" fmla="*/ 16322 w 16323"/>
              <a:gd name="T3" fmla="*/ 1359 h 2721"/>
              <a:gd name="T4" fmla="*/ 14962 w 16323"/>
              <a:gd name="T5" fmla="*/ 0 h 2721"/>
              <a:gd name="T6" fmla="*/ 14962 w 16323"/>
              <a:gd name="T7" fmla="*/ 0 h 2721"/>
              <a:gd name="T8" fmla="*/ 13601 w 16323"/>
              <a:gd name="T9" fmla="*/ 1359 h 2721"/>
              <a:gd name="T10" fmla="*/ 13601 w 16323"/>
              <a:gd name="T11" fmla="*/ 1359 h 2721"/>
              <a:gd name="T12" fmla="*/ 12241 w 16323"/>
              <a:gd name="T13" fmla="*/ 2720 h 2721"/>
              <a:gd name="T14" fmla="*/ 12241 w 16323"/>
              <a:gd name="T15" fmla="*/ 2720 h 2721"/>
              <a:gd name="T16" fmla="*/ 10881 w 16323"/>
              <a:gd name="T17" fmla="*/ 1359 h 2721"/>
              <a:gd name="T18" fmla="*/ 10881 w 16323"/>
              <a:gd name="T19" fmla="*/ 1359 h 2721"/>
              <a:gd name="T20" fmla="*/ 9521 w 16323"/>
              <a:gd name="T21" fmla="*/ 0 h 2721"/>
              <a:gd name="T22" fmla="*/ 9521 w 16323"/>
              <a:gd name="T23" fmla="*/ 0 h 2721"/>
              <a:gd name="T24" fmla="*/ 8162 w 16323"/>
              <a:gd name="T25" fmla="*/ 1359 h 2721"/>
              <a:gd name="T26" fmla="*/ 8162 w 16323"/>
              <a:gd name="T27" fmla="*/ 1359 h 2721"/>
              <a:gd name="T28" fmla="*/ 6801 w 16323"/>
              <a:gd name="T29" fmla="*/ 2720 h 2721"/>
              <a:gd name="T30" fmla="*/ 6801 w 16323"/>
              <a:gd name="T31" fmla="*/ 2720 h 2721"/>
              <a:gd name="T32" fmla="*/ 5441 w 16323"/>
              <a:gd name="T33" fmla="*/ 1359 h 2721"/>
              <a:gd name="T34" fmla="*/ 5441 w 16323"/>
              <a:gd name="T35" fmla="*/ 1359 h 2721"/>
              <a:gd name="T36" fmla="*/ 4081 w 16323"/>
              <a:gd name="T37" fmla="*/ 0 h 2721"/>
              <a:gd name="T38" fmla="*/ 4081 w 16323"/>
              <a:gd name="T39" fmla="*/ 0 h 2721"/>
              <a:gd name="T40" fmla="*/ 2721 w 16323"/>
              <a:gd name="T41" fmla="*/ 1359 h 2721"/>
              <a:gd name="T42" fmla="*/ 2721 w 16323"/>
              <a:gd name="T43" fmla="*/ 1359 h 2721"/>
              <a:gd name="T44" fmla="*/ 1361 w 16323"/>
              <a:gd name="T45" fmla="*/ 2720 h 2721"/>
              <a:gd name="T46" fmla="*/ 1361 w 16323"/>
              <a:gd name="T47" fmla="*/ 2720 h 2721"/>
              <a:gd name="T48" fmla="*/ 0 w 16323"/>
              <a:gd name="T49" fmla="*/ 1359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323" h="2721">
                <a:moveTo>
                  <a:pt x="16322" y="1359"/>
                </a:moveTo>
                <a:lnTo>
                  <a:pt x="16322" y="1359"/>
                </a:lnTo>
                <a:cubicBezTo>
                  <a:pt x="16322" y="608"/>
                  <a:pt x="15713" y="0"/>
                  <a:pt x="14962" y="0"/>
                </a:cubicBezTo>
                <a:lnTo>
                  <a:pt x="14962" y="0"/>
                </a:lnTo>
                <a:cubicBezTo>
                  <a:pt x="14211" y="0"/>
                  <a:pt x="13601" y="608"/>
                  <a:pt x="13601" y="1359"/>
                </a:cubicBezTo>
                <a:lnTo>
                  <a:pt x="13601" y="1359"/>
                </a:lnTo>
                <a:cubicBezTo>
                  <a:pt x="13601" y="2110"/>
                  <a:pt x="12993" y="2720"/>
                  <a:pt x="12241" y="2720"/>
                </a:cubicBezTo>
                <a:lnTo>
                  <a:pt x="12241" y="2720"/>
                </a:lnTo>
                <a:cubicBezTo>
                  <a:pt x="11490" y="2720"/>
                  <a:pt x="10881" y="2110"/>
                  <a:pt x="10881" y="1359"/>
                </a:cubicBezTo>
                <a:lnTo>
                  <a:pt x="10881" y="1359"/>
                </a:lnTo>
                <a:cubicBezTo>
                  <a:pt x="10881" y="608"/>
                  <a:pt x="10272" y="0"/>
                  <a:pt x="9521" y="0"/>
                </a:cubicBezTo>
                <a:lnTo>
                  <a:pt x="9521" y="0"/>
                </a:lnTo>
                <a:cubicBezTo>
                  <a:pt x="8770" y="0"/>
                  <a:pt x="8162" y="608"/>
                  <a:pt x="8162" y="1359"/>
                </a:cubicBezTo>
                <a:lnTo>
                  <a:pt x="8162" y="1359"/>
                </a:lnTo>
                <a:cubicBezTo>
                  <a:pt x="8162" y="2110"/>
                  <a:pt x="7553" y="2720"/>
                  <a:pt x="6801" y="2720"/>
                </a:cubicBezTo>
                <a:lnTo>
                  <a:pt x="6801" y="2720"/>
                </a:lnTo>
                <a:cubicBezTo>
                  <a:pt x="6050" y="2720"/>
                  <a:pt x="5441" y="2110"/>
                  <a:pt x="5441" y="1359"/>
                </a:cubicBezTo>
                <a:lnTo>
                  <a:pt x="5441" y="1359"/>
                </a:lnTo>
                <a:cubicBezTo>
                  <a:pt x="5441" y="608"/>
                  <a:pt x="4833" y="0"/>
                  <a:pt x="4081" y="0"/>
                </a:cubicBezTo>
                <a:lnTo>
                  <a:pt x="4081" y="0"/>
                </a:lnTo>
                <a:cubicBezTo>
                  <a:pt x="3330" y="0"/>
                  <a:pt x="2721" y="608"/>
                  <a:pt x="2721" y="1359"/>
                </a:cubicBezTo>
                <a:lnTo>
                  <a:pt x="2721" y="1359"/>
                </a:lnTo>
                <a:cubicBezTo>
                  <a:pt x="2721" y="2110"/>
                  <a:pt x="2112" y="2720"/>
                  <a:pt x="1361" y="2720"/>
                </a:cubicBezTo>
                <a:lnTo>
                  <a:pt x="1361" y="2720"/>
                </a:lnTo>
                <a:cubicBezTo>
                  <a:pt x="609" y="2720"/>
                  <a:pt x="0" y="2110"/>
                  <a:pt x="0" y="1359"/>
                </a:cubicBezTo>
              </a:path>
            </a:pathLst>
          </a:custGeom>
          <a:noFill/>
          <a:ln w="190500" cap="rnd">
            <a:solidFill>
              <a:srgbClr val="E0EA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87">
            <a:extLst>
              <a:ext uri="{FF2B5EF4-FFF2-40B4-BE49-F238E27FC236}">
                <a16:creationId xmlns:a16="http://schemas.microsoft.com/office/drawing/2014/main" id="{A9E19CCB-E12E-4E4E-8E6A-9CE5DB832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176" y="7171107"/>
            <a:ext cx="1906089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8"/>
                  <a:pt x="1187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2" y="0"/>
                  <a:pt x="764" y="0"/>
                </a:cubicBezTo>
                <a:lnTo>
                  <a:pt x="764" y="0"/>
                </a:lnTo>
                <a:cubicBezTo>
                  <a:pt x="1187" y="0"/>
                  <a:pt x="1529" y="343"/>
                  <a:pt x="1529" y="765"/>
                </a:cubicBezTo>
              </a:path>
            </a:pathLst>
          </a:custGeom>
          <a:solidFill>
            <a:srgbClr val="FA8A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47D4B92-60EA-F44D-A087-88E28009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05" y="7896190"/>
            <a:ext cx="685390" cy="593716"/>
          </a:xfrm>
          <a:custGeom>
            <a:avLst/>
            <a:gdLst>
              <a:gd name="connsiteX0" fmla="*/ 342066 w 685390"/>
              <a:gd name="connsiteY0" fmla="*/ 291127 h 593716"/>
              <a:gd name="connsiteX1" fmla="*/ 626704 w 685390"/>
              <a:gd name="connsiteY1" fmla="*/ 533449 h 593716"/>
              <a:gd name="connsiteX2" fmla="*/ 583010 w 685390"/>
              <a:gd name="connsiteY2" fmla="*/ 592460 h 593716"/>
              <a:gd name="connsiteX3" fmla="*/ 575519 w 685390"/>
              <a:gd name="connsiteY3" fmla="*/ 593716 h 593716"/>
              <a:gd name="connsiteX4" fmla="*/ 524334 w 685390"/>
              <a:gd name="connsiteY4" fmla="*/ 549771 h 593716"/>
              <a:gd name="connsiteX5" fmla="*/ 342066 w 685390"/>
              <a:gd name="connsiteY5" fmla="*/ 395338 h 593716"/>
              <a:gd name="connsiteX6" fmla="*/ 161045 w 685390"/>
              <a:gd name="connsiteY6" fmla="*/ 549771 h 593716"/>
              <a:gd name="connsiteX7" fmla="*/ 101121 w 685390"/>
              <a:gd name="connsiteY7" fmla="*/ 592460 h 593716"/>
              <a:gd name="connsiteX8" fmla="*/ 58675 w 685390"/>
              <a:gd name="connsiteY8" fmla="*/ 533449 h 593716"/>
              <a:gd name="connsiteX9" fmla="*/ 342066 w 685390"/>
              <a:gd name="connsiteY9" fmla="*/ 291127 h 593716"/>
              <a:gd name="connsiteX10" fmla="*/ 603614 w 685390"/>
              <a:gd name="connsiteY10" fmla="*/ 0 h 593716"/>
              <a:gd name="connsiteX11" fmla="*/ 685390 w 685390"/>
              <a:gd name="connsiteY11" fmla="*/ 81776 h 593716"/>
              <a:gd name="connsiteX12" fmla="*/ 603614 w 685390"/>
              <a:gd name="connsiteY12" fmla="*/ 163552 h 593716"/>
              <a:gd name="connsiteX13" fmla="*/ 521838 w 685390"/>
              <a:gd name="connsiteY13" fmla="*/ 81776 h 593716"/>
              <a:gd name="connsiteX14" fmla="*/ 603614 w 685390"/>
              <a:gd name="connsiteY14" fmla="*/ 0 h 593716"/>
              <a:gd name="connsiteX15" fmla="*/ 81776 w 685390"/>
              <a:gd name="connsiteY15" fmla="*/ 0 h 593716"/>
              <a:gd name="connsiteX16" fmla="*/ 163552 w 685390"/>
              <a:gd name="connsiteY16" fmla="*/ 81776 h 593716"/>
              <a:gd name="connsiteX17" fmla="*/ 81776 w 685390"/>
              <a:gd name="connsiteY17" fmla="*/ 163552 h 593716"/>
              <a:gd name="connsiteX18" fmla="*/ 0 w 685390"/>
              <a:gd name="connsiteY18" fmla="*/ 81776 h 593716"/>
              <a:gd name="connsiteX19" fmla="*/ 81776 w 685390"/>
              <a:gd name="connsiteY19" fmla="*/ 0 h 59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390" h="593716">
                <a:moveTo>
                  <a:pt x="342066" y="291127"/>
                </a:moveTo>
                <a:cubicBezTo>
                  <a:pt x="484385" y="291127"/>
                  <a:pt x="602984" y="392827"/>
                  <a:pt x="626704" y="533449"/>
                </a:cubicBezTo>
                <a:cubicBezTo>
                  <a:pt x="630450" y="561071"/>
                  <a:pt x="611723" y="588694"/>
                  <a:pt x="583010" y="592460"/>
                </a:cubicBezTo>
                <a:cubicBezTo>
                  <a:pt x="580513" y="593716"/>
                  <a:pt x="578016" y="593716"/>
                  <a:pt x="575519" y="593716"/>
                </a:cubicBezTo>
                <a:cubicBezTo>
                  <a:pt x="550551" y="593716"/>
                  <a:pt x="528079" y="574882"/>
                  <a:pt x="524334" y="549771"/>
                </a:cubicBezTo>
                <a:cubicBezTo>
                  <a:pt x="509353" y="459372"/>
                  <a:pt x="433200" y="395338"/>
                  <a:pt x="342066" y="395338"/>
                </a:cubicBezTo>
                <a:cubicBezTo>
                  <a:pt x="252180" y="395338"/>
                  <a:pt x="176026" y="459372"/>
                  <a:pt x="161045" y="549771"/>
                </a:cubicBezTo>
                <a:cubicBezTo>
                  <a:pt x="157300" y="578649"/>
                  <a:pt x="129835" y="597482"/>
                  <a:pt x="101121" y="592460"/>
                </a:cubicBezTo>
                <a:cubicBezTo>
                  <a:pt x="73656" y="588694"/>
                  <a:pt x="54930" y="561071"/>
                  <a:pt x="58675" y="533449"/>
                </a:cubicBezTo>
                <a:cubicBezTo>
                  <a:pt x="82395" y="392827"/>
                  <a:pt x="200995" y="291127"/>
                  <a:pt x="342066" y="291127"/>
                </a:cubicBezTo>
                <a:close/>
                <a:moveTo>
                  <a:pt x="603614" y="0"/>
                </a:moveTo>
                <a:cubicBezTo>
                  <a:pt x="648219" y="0"/>
                  <a:pt x="685390" y="37171"/>
                  <a:pt x="685390" y="81776"/>
                </a:cubicBezTo>
                <a:cubicBezTo>
                  <a:pt x="685390" y="127620"/>
                  <a:pt x="648219" y="163552"/>
                  <a:pt x="603614" y="163552"/>
                </a:cubicBezTo>
                <a:cubicBezTo>
                  <a:pt x="559009" y="163552"/>
                  <a:pt x="521838" y="127620"/>
                  <a:pt x="521838" y="81776"/>
                </a:cubicBezTo>
                <a:cubicBezTo>
                  <a:pt x="521838" y="37171"/>
                  <a:pt x="559009" y="0"/>
                  <a:pt x="603614" y="0"/>
                </a:cubicBezTo>
                <a:close/>
                <a:moveTo>
                  <a:pt x="81776" y="0"/>
                </a:moveTo>
                <a:cubicBezTo>
                  <a:pt x="126381" y="0"/>
                  <a:pt x="163552" y="37171"/>
                  <a:pt x="163552" y="81776"/>
                </a:cubicBezTo>
                <a:cubicBezTo>
                  <a:pt x="163552" y="127620"/>
                  <a:pt x="126381" y="163552"/>
                  <a:pt x="81776" y="163552"/>
                </a:cubicBezTo>
                <a:cubicBezTo>
                  <a:pt x="35932" y="163552"/>
                  <a:pt x="0" y="127620"/>
                  <a:pt x="0" y="81776"/>
                </a:cubicBezTo>
                <a:cubicBezTo>
                  <a:pt x="0" y="37171"/>
                  <a:pt x="35932" y="0"/>
                  <a:pt x="817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91">
            <a:extLst>
              <a:ext uri="{FF2B5EF4-FFF2-40B4-BE49-F238E27FC236}">
                <a16:creationId xmlns:a16="http://schemas.microsoft.com/office/drawing/2014/main" id="{5FF469D3-F567-504E-8DCB-6DF77A07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0384" y="7171107"/>
            <a:ext cx="1906085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8"/>
                  <a:pt x="1186" y="1529"/>
                  <a:pt x="764" y="1529"/>
                </a:cubicBezTo>
                <a:lnTo>
                  <a:pt x="764" y="1529"/>
                </a:lnTo>
                <a:cubicBezTo>
                  <a:pt x="341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1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3"/>
                  <a:pt x="1529" y="765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49CE21D-FAE0-264F-8C08-40858537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940" y="7896191"/>
            <a:ext cx="1196238" cy="509606"/>
          </a:xfrm>
          <a:custGeom>
            <a:avLst/>
            <a:gdLst>
              <a:gd name="connsiteX0" fmla="*/ 51089 w 1196238"/>
              <a:gd name="connsiteY0" fmla="*/ 406482 h 509606"/>
              <a:gd name="connsiteX1" fmla="*/ 1143902 w 1196238"/>
              <a:gd name="connsiteY1" fmla="*/ 406482 h 509606"/>
              <a:gd name="connsiteX2" fmla="*/ 1196238 w 1196238"/>
              <a:gd name="connsiteY2" fmla="*/ 457423 h 509606"/>
              <a:gd name="connsiteX3" fmla="*/ 1143902 w 1196238"/>
              <a:gd name="connsiteY3" fmla="*/ 509606 h 509606"/>
              <a:gd name="connsiteX4" fmla="*/ 51089 w 1196238"/>
              <a:gd name="connsiteY4" fmla="*/ 509606 h 509606"/>
              <a:gd name="connsiteX5" fmla="*/ 0 w 1196238"/>
              <a:gd name="connsiteY5" fmla="*/ 457423 h 509606"/>
              <a:gd name="connsiteX6" fmla="*/ 51089 w 1196238"/>
              <a:gd name="connsiteY6" fmla="*/ 406482 h 509606"/>
              <a:gd name="connsiteX7" fmla="*/ 856914 w 1196238"/>
              <a:gd name="connsiteY7" fmla="*/ 0 h 509606"/>
              <a:gd name="connsiteX8" fmla="*/ 938080 w 1196238"/>
              <a:gd name="connsiteY8" fmla="*/ 81776 h 509606"/>
              <a:gd name="connsiteX9" fmla="*/ 856914 w 1196238"/>
              <a:gd name="connsiteY9" fmla="*/ 163552 h 509606"/>
              <a:gd name="connsiteX10" fmla="*/ 774519 w 1196238"/>
              <a:gd name="connsiteY10" fmla="*/ 81776 h 509606"/>
              <a:gd name="connsiteX11" fmla="*/ 856914 w 1196238"/>
              <a:gd name="connsiteY11" fmla="*/ 0 h 509606"/>
              <a:gd name="connsiteX12" fmla="*/ 339320 w 1196238"/>
              <a:gd name="connsiteY12" fmla="*/ 0 h 509606"/>
              <a:gd name="connsiteX13" fmla="*/ 421716 w 1196238"/>
              <a:gd name="connsiteY13" fmla="*/ 81776 h 509606"/>
              <a:gd name="connsiteX14" fmla="*/ 339320 w 1196238"/>
              <a:gd name="connsiteY14" fmla="*/ 163552 h 509606"/>
              <a:gd name="connsiteX15" fmla="*/ 258173 w 1196238"/>
              <a:gd name="connsiteY15" fmla="*/ 81776 h 509606"/>
              <a:gd name="connsiteX16" fmla="*/ 339320 w 1196238"/>
              <a:gd name="connsiteY16" fmla="*/ 0 h 50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6238" h="509606">
                <a:moveTo>
                  <a:pt x="51089" y="406482"/>
                </a:moveTo>
                <a:lnTo>
                  <a:pt x="1143902" y="406482"/>
                </a:lnTo>
                <a:cubicBezTo>
                  <a:pt x="1173808" y="406482"/>
                  <a:pt x="1196238" y="428846"/>
                  <a:pt x="1196238" y="457423"/>
                </a:cubicBezTo>
                <a:cubicBezTo>
                  <a:pt x="1196238" y="485999"/>
                  <a:pt x="1173808" y="509606"/>
                  <a:pt x="1143902" y="509606"/>
                </a:cubicBezTo>
                <a:lnTo>
                  <a:pt x="51089" y="509606"/>
                </a:lnTo>
                <a:cubicBezTo>
                  <a:pt x="22429" y="509606"/>
                  <a:pt x="0" y="485999"/>
                  <a:pt x="0" y="457423"/>
                </a:cubicBezTo>
                <a:cubicBezTo>
                  <a:pt x="0" y="428846"/>
                  <a:pt x="22429" y="406482"/>
                  <a:pt x="51089" y="406482"/>
                </a:cubicBezTo>
                <a:close/>
                <a:moveTo>
                  <a:pt x="856914" y="0"/>
                </a:moveTo>
                <a:cubicBezTo>
                  <a:pt x="901187" y="0"/>
                  <a:pt x="938080" y="37171"/>
                  <a:pt x="938080" y="81776"/>
                </a:cubicBezTo>
                <a:cubicBezTo>
                  <a:pt x="938080" y="127620"/>
                  <a:pt x="901187" y="163552"/>
                  <a:pt x="856914" y="163552"/>
                </a:cubicBezTo>
                <a:cubicBezTo>
                  <a:pt x="812642" y="163552"/>
                  <a:pt x="774519" y="127620"/>
                  <a:pt x="774519" y="81776"/>
                </a:cubicBezTo>
                <a:cubicBezTo>
                  <a:pt x="774519" y="37171"/>
                  <a:pt x="812642" y="0"/>
                  <a:pt x="856914" y="0"/>
                </a:cubicBezTo>
                <a:close/>
                <a:moveTo>
                  <a:pt x="339320" y="0"/>
                </a:moveTo>
                <a:cubicBezTo>
                  <a:pt x="385512" y="0"/>
                  <a:pt x="421716" y="37171"/>
                  <a:pt x="421716" y="81776"/>
                </a:cubicBezTo>
                <a:cubicBezTo>
                  <a:pt x="421716" y="127620"/>
                  <a:pt x="385512" y="163552"/>
                  <a:pt x="339320" y="163552"/>
                </a:cubicBezTo>
                <a:cubicBezTo>
                  <a:pt x="294377" y="163552"/>
                  <a:pt x="258173" y="127620"/>
                  <a:pt x="258173" y="81776"/>
                </a:cubicBezTo>
                <a:cubicBezTo>
                  <a:pt x="258173" y="37171"/>
                  <a:pt x="294377" y="0"/>
                  <a:pt x="3393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95">
            <a:extLst>
              <a:ext uri="{FF2B5EF4-FFF2-40B4-BE49-F238E27FC236}">
                <a16:creationId xmlns:a16="http://schemas.microsoft.com/office/drawing/2014/main" id="{0DABBB38-2C90-8248-80E6-219FF403C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4100" y="7171107"/>
            <a:ext cx="1906085" cy="1906085"/>
          </a:xfrm>
          <a:custGeom>
            <a:avLst/>
            <a:gdLst>
              <a:gd name="T0" fmla="*/ 1529 w 1530"/>
              <a:gd name="T1" fmla="*/ 765 h 1530"/>
              <a:gd name="T2" fmla="*/ 1529 w 1530"/>
              <a:gd name="T3" fmla="*/ 765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5 h 1530"/>
              <a:gd name="T10" fmla="*/ 0 w 1530"/>
              <a:gd name="T11" fmla="*/ 765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5"/>
                </a:moveTo>
                <a:lnTo>
                  <a:pt x="1529" y="765"/>
                </a:lnTo>
                <a:cubicBezTo>
                  <a:pt x="1529" y="1188"/>
                  <a:pt x="1187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8"/>
                  <a:pt x="0" y="765"/>
                </a:cubicBezTo>
                <a:lnTo>
                  <a:pt x="0" y="765"/>
                </a:lnTo>
                <a:cubicBezTo>
                  <a:pt x="0" y="343"/>
                  <a:pt x="342" y="0"/>
                  <a:pt x="764" y="0"/>
                </a:cubicBezTo>
                <a:lnTo>
                  <a:pt x="764" y="0"/>
                </a:lnTo>
                <a:cubicBezTo>
                  <a:pt x="1187" y="0"/>
                  <a:pt x="1529" y="343"/>
                  <a:pt x="1529" y="765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339878F-B578-9641-B20C-64EA01EB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24" y="7896191"/>
            <a:ext cx="679898" cy="619471"/>
          </a:xfrm>
          <a:custGeom>
            <a:avLst/>
            <a:gdLst>
              <a:gd name="connsiteX0" fmla="*/ 97912 w 679898"/>
              <a:gd name="connsiteY0" fmla="*/ 322308 h 619471"/>
              <a:gd name="connsiteX1" fmla="*/ 156336 w 679898"/>
              <a:gd name="connsiteY1" fmla="*/ 364406 h 619471"/>
              <a:gd name="connsiteX2" fmla="*/ 336576 w 679898"/>
              <a:gd name="connsiteY2" fmla="*/ 516702 h 619471"/>
              <a:gd name="connsiteX3" fmla="*/ 518062 w 679898"/>
              <a:gd name="connsiteY3" fmla="*/ 364406 h 619471"/>
              <a:gd name="connsiteX4" fmla="*/ 576484 w 679898"/>
              <a:gd name="connsiteY4" fmla="*/ 322308 h 619471"/>
              <a:gd name="connsiteX5" fmla="*/ 619990 w 679898"/>
              <a:gd name="connsiteY5" fmla="*/ 381740 h 619471"/>
              <a:gd name="connsiteX6" fmla="*/ 336576 w 679898"/>
              <a:gd name="connsiteY6" fmla="*/ 619471 h 619471"/>
              <a:gd name="connsiteX7" fmla="*/ 54406 w 679898"/>
              <a:gd name="connsiteY7" fmla="*/ 381740 h 619471"/>
              <a:gd name="connsiteX8" fmla="*/ 97912 w 679898"/>
              <a:gd name="connsiteY8" fmla="*/ 322308 h 619471"/>
              <a:gd name="connsiteX9" fmla="*/ 598122 w 679898"/>
              <a:gd name="connsiteY9" fmla="*/ 0 h 619471"/>
              <a:gd name="connsiteX10" fmla="*/ 679898 w 679898"/>
              <a:gd name="connsiteY10" fmla="*/ 81776 h 619471"/>
              <a:gd name="connsiteX11" fmla="*/ 598122 w 679898"/>
              <a:gd name="connsiteY11" fmla="*/ 163552 h 619471"/>
              <a:gd name="connsiteX12" fmla="*/ 516348 w 679898"/>
              <a:gd name="connsiteY12" fmla="*/ 81776 h 619471"/>
              <a:gd name="connsiteX13" fmla="*/ 598122 w 679898"/>
              <a:gd name="connsiteY13" fmla="*/ 0 h 619471"/>
              <a:gd name="connsiteX14" fmla="*/ 81776 w 679898"/>
              <a:gd name="connsiteY14" fmla="*/ 0 h 619471"/>
              <a:gd name="connsiteX15" fmla="*/ 163552 w 679898"/>
              <a:gd name="connsiteY15" fmla="*/ 81776 h 619471"/>
              <a:gd name="connsiteX16" fmla="*/ 81776 w 679898"/>
              <a:gd name="connsiteY16" fmla="*/ 163552 h 619471"/>
              <a:gd name="connsiteX17" fmla="*/ 0 w 679898"/>
              <a:gd name="connsiteY17" fmla="*/ 81776 h 619471"/>
              <a:gd name="connsiteX18" fmla="*/ 81776 w 679898"/>
              <a:gd name="connsiteY18" fmla="*/ 0 h 61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898" h="619471">
                <a:moveTo>
                  <a:pt x="97912" y="322308"/>
                </a:moveTo>
                <a:cubicBezTo>
                  <a:pt x="125260" y="318593"/>
                  <a:pt x="152606" y="337166"/>
                  <a:pt x="156336" y="364406"/>
                </a:cubicBezTo>
                <a:cubicBezTo>
                  <a:pt x="171252" y="453555"/>
                  <a:pt x="247078" y="516702"/>
                  <a:pt x="336576" y="516702"/>
                </a:cubicBezTo>
                <a:cubicBezTo>
                  <a:pt x="427320" y="516702"/>
                  <a:pt x="503144" y="453555"/>
                  <a:pt x="518062" y="364406"/>
                </a:cubicBezTo>
                <a:cubicBezTo>
                  <a:pt x="521790" y="337166"/>
                  <a:pt x="549138" y="318593"/>
                  <a:pt x="576484" y="322308"/>
                </a:cubicBezTo>
                <a:cubicBezTo>
                  <a:pt x="605074" y="327261"/>
                  <a:pt x="624962" y="353262"/>
                  <a:pt x="619990" y="381740"/>
                </a:cubicBezTo>
                <a:cubicBezTo>
                  <a:pt x="596372" y="520416"/>
                  <a:pt x="478284" y="619471"/>
                  <a:pt x="336576" y="619471"/>
                </a:cubicBezTo>
                <a:cubicBezTo>
                  <a:pt x="196114" y="619471"/>
                  <a:pt x="78024" y="520416"/>
                  <a:pt x="54406" y="381740"/>
                </a:cubicBezTo>
                <a:cubicBezTo>
                  <a:pt x="49434" y="353262"/>
                  <a:pt x="69322" y="327261"/>
                  <a:pt x="97912" y="322308"/>
                </a:cubicBezTo>
                <a:close/>
                <a:moveTo>
                  <a:pt x="598122" y="0"/>
                </a:moveTo>
                <a:cubicBezTo>
                  <a:pt x="642728" y="0"/>
                  <a:pt x="679898" y="37171"/>
                  <a:pt x="679898" y="81776"/>
                </a:cubicBezTo>
                <a:cubicBezTo>
                  <a:pt x="679898" y="127620"/>
                  <a:pt x="642728" y="163552"/>
                  <a:pt x="598122" y="163552"/>
                </a:cubicBezTo>
                <a:cubicBezTo>
                  <a:pt x="553518" y="163552"/>
                  <a:pt x="516348" y="127620"/>
                  <a:pt x="516348" y="81776"/>
                </a:cubicBezTo>
                <a:cubicBezTo>
                  <a:pt x="516348" y="37171"/>
                  <a:pt x="553518" y="0"/>
                  <a:pt x="598122" y="0"/>
                </a:cubicBezTo>
                <a:close/>
                <a:moveTo>
                  <a:pt x="81776" y="0"/>
                </a:moveTo>
                <a:cubicBezTo>
                  <a:pt x="126382" y="0"/>
                  <a:pt x="163552" y="37171"/>
                  <a:pt x="163552" y="81776"/>
                </a:cubicBezTo>
                <a:cubicBezTo>
                  <a:pt x="163552" y="127620"/>
                  <a:pt x="126382" y="163552"/>
                  <a:pt x="81776" y="163552"/>
                </a:cubicBezTo>
                <a:cubicBezTo>
                  <a:pt x="35932" y="163552"/>
                  <a:pt x="0" y="127620"/>
                  <a:pt x="0" y="81776"/>
                </a:cubicBezTo>
                <a:cubicBezTo>
                  <a:pt x="0" y="37171"/>
                  <a:pt x="35932" y="0"/>
                  <a:pt x="817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D43E0-A61B-9048-BE2B-1710A1F4621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AFD4F-7059-8543-8606-650F7F7E50D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12238-C633-B145-AB3F-D82F3CA9AA13}"/>
              </a:ext>
            </a:extLst>
          </p:cNvPr>
          <p:cNvSpPr txBox="1"/>
          <p:nvPr/>
        </p:nvSpPr>
        <p:spPr>
          <a:xfrm>
            <a:off x="1522935" y="10461001"/>
            <a:ext cx="43904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VERY POOR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279CA-697F-4444-8A94-F8EEC3C39CD4}"/>
              </a:ext>
            </a:extLst>
          </p:cNvPr>
          <p:cNvSpPr txBox="1"/>
          <p:nvPr/>
        </p:nvSpPr>
        <p:spPr>
          <a:xfrm>
            <a:off x="1522935" y="11119331"/>
            <a:ext cx="4390427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918B9-42D6-4D48-8690-C5A3AEEE923A}"/>
              </a:ext>
            </a:extLst>
          </p:cNvPr>
          <p:cNvSpPr txBox="1"/>
          <p:nvPr/>
        </p:nvSpPr>
        <p:spPr>
          <a:xfrm>
            <a:off x="4913835" y="3539501"/>
            <a:ext cx="43904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POOR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63483-DB6B-3944-A842-91368A7C5E54}"/>
              </a:ext>
            </a:extLst>
          </p:cNvPr>
          <p:cNvSpPr txBox="1"/>
          <p:nvPr/>
        </p:nvSpPr>
        <p:spPr>
          <a:xfrm>
            <a:off x="4913835" y="4197831"/>
            <a:ext cx="4390427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A9923-83F5-1142-89A4-64719EB53393}"/>
              </a:ext>
            </a:extLst>
          </p:cNvPr>
          <p:cNvSpPr txBox="1"/>
          <p:nvPr/>
        </p:nvSpPr>
        <p:spPr>
          <a:xfrm>
            <a:off x="8304735" y="10461001"/>
            <a:ext cx="43904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771B1-3270-9648-BDAE-9E6017E765C0}"/>
              </a:ext>
            </a:extLst>
          </p:cNvPr>
          <p:cNvSpPr txBox="1"/>
          <p:nvPr/>
        </p:nvSpPr>
        <p:spPr>
          <a:xfrm>
            <a:off x="8304735" y="11119331"/>
            <a:ext cx="4390427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8B78D-F13E-F342-A6A4-EB6FB4BB0215}"/>
              </a:ext>
            </a:extLst>
          </p:cNvPr>
          <p:cNvSpPr txBox="1"/>
          <p:nvPr/>
        </p:nvSpPr>
        <p:spPr>
          <a:xfrm>
            <a:off x="11695635" y="3539501"/>
            <a:ext cx="43904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OKAY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CE78C-E7E4-7E41-BCF2-C7DDF9276B4A}"/>
              </a:ext>
            </a:extLst>
          </p:cNvPr>
          <p:cNvSpPr txBox="1"/>
          <p:nvPr/>
        </p:nvSpPr>
        <p:spPr>
          <a:xfrm>
            <a:off x="11695635" y="4197831"/>
            <a:ext cx="4390427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12464-D3B1-A641-95D1-C3072E9924DD}"/>
              </a:ext>
            </a:extLst>
          </p:cNvPr>
          <p:cNvSpPr txBox="1"/>
          <p:nvPr/>
        </p:nvSpPr>
        <p:spPr>
          <a:xfrm>
            <a:off x="15073390" y="10461001"/>
            <a:ext cx="43904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GOOD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4DF04-F447-E249-988E-DFB118276E81}"/>
              </a:ext>
            </a:extLst>
          </p:cNvPr>
          <p:cNvSpPr txBox="1"/>
          <p:nvPr/>
        </p:nvSpPr>
        <p:spPr>
          <a:xfrm>
            <a:off x="15073390" y="11119331"/>
            <a:ext cx="4390427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77FBF-0586-2C47-8103-09143653BF8F}"/>
              </a:ext>
            </a:extLst>
          </p:cNvPr>
          <p:cNvSpPr txBox="1"/>
          <p:nvPr/>
        </p:nvSpPr>
        <p:spPr>
          <a:xfrm>
            <a:off x="18464290" y="3539501"/>
            <a:ext cx="43904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EXCELLENT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D8FB3-4941-FC45-B94D-6FBA92EFF84D}"/>
              </a:ext>
            </a:extLst>
          </p:cNvPr>
          <p:cNvSpPr txBox="1"/>
          <p:nvPr/>
        </p:nvSpPr>
        <p:spPr>
          <a:xfrm>
            <a:off x="18464290" y="4197831"/>
            <a:ext cx="4390427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50048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337341C4-67CD-EE4D-BFD8-246D98260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5252" y="9555088"/>
            <a:ext cx="1779747" cy="1779747"/>
          </a:xfrm>
          <a:custGeom>
            <a:avLst/>
            <a:gdLst>
              <a:gd name="T0" fmla="*/ 1427 w 1428"/>
              <a:gd name="T1" fmla="*/ 713 h 1427"/>
              <a:gd name="T2" fmla="*/ 1427 w 1428"/>
              <a:gd name="T3" fmla="*/ 713 h 1427"/>
              <a:gd name="T4" fmla="*/ 713 w 1428"/>
              <a:gd name="T5" fmla="*/ 1426 h 1427"/>
              <a:gd name="T6" fmla="*/ 713 w 1428"/>
              <a:gd name="T7" fmla="*/ 1426 h 1427"/>
              <a:gd name="T8" fmla="*/ 0 w 1428"/>
              <a:gd name="T9" fmla="*/ 713 h 1427"/>
              <a:gd name="T10" fmla="*/ 0 w 1428"/>
              <a:gd name="T11" fmla="*/ 713 h 1427"/>
              <a:gd name="T12" fmla="*/ 713 w 1428"/>
              <a:gd name="T13" fmla="*/ 0 h 1427"/>
              <a:gd name="T14" fmla="*/ 713 w 1428"/>
              <a:gd name="T15" fmla="*/ 0 h 1427"/>
              <a:gd name="T16" fmla="*/ 1427 w 1428"/>
              <a:gd name="T17" fmla="*/ 713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8" h="1427">
                <a:moveTo>
                  <a:pt x="1427" y="713"/>
                </a:moveTo>
                <a:lnTo>
                  <a:pt x="1427" y="713"/>
                </a:lnTo>
                <a:cubicBezTo>
                  <a:pt x="1427" y="1107"/>
                  <a:pt x="1107" y="1426"/>
                  <a:pt x="713" y="1426"/>
                </a:cubicBezTo>
                <a:lnTo>
                  <a:pt x="713" y="1426"/>
                </a:lnTo>
                <a:cubicBezTo>
                  <a:pt x="319" y="1426"/>
                  <a:pt x="0" y="1107"/>
                  <a:pt x="0" y="713"/>
                </a:cubicBezTo>
                <a:lnTo>
                  <a:pt x="0" y="713"/>
                </a:lnTo>
                <a:cubicBezTo>
                  <a:pt x="0" y="320"/>
                  <a:pt x="319" y="0"/>
                  <a:pt x="713" y="0"/>
                </a:cubicBezTo>
                <a:lnTo>
                  <a:pt x="713" y="0"/>
                </a:lnTo>
                <a:cubicBezTo>
                  <a:pt x="1107" y="0"/>
                  <a:pt x="1427" y="320"/>
                  <a:pt x="1427" y="713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BADEEF7-8DDE-D048-BD44-AB40E433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529" y="10230731"/>
            <a:ext cx="635940" cy="581016"/>
          </a:xfrm>
          <a:custGeom>
            <a:avLst/>
            <a:gdLst>
              <a:gd name="connsiteX0" fmla="*/ 93050 w 635940"/>
              <a:gd name="connsiteY0" fmla="*/ 300366 h 581016"/>
              <a:gd name="connsiteX1" fmla="*/ 149124 w 635940"/>
              <a:gd name="connsiteY1" fmla="*/ 340281 h 581016"/>
              <a:gd name="connsiteX2" fmla="*/ 317350 w 635940"/>
              <a:gd name="connsiteY2" fmla="*/ 483724 h 581016"/>
              <a:gd name="connsiteX3" fmla="*/ 486820 w 635940"/>
              <a:gd name="connsiteY3" fmla="*/ 340281 h 581016"/>
              <a:gd name="connsiteX4" fmla="*/ 542896 w 635940"/>
              <a:gd name="connsiteY4" fmla="*/ 300366 h 581016"/>
              <a:gd name="connsiteX5" fmla="*/ 582770 w 635940"/>
              <a:gd name="connsiteY5" fmla="*/ 356496 h 581016"/>
              <a:gd name="connsiteX6" fmla="*/ 317350 w 635940"/>
              <a:gd name="connsiteY6" fmla="*/ 581016 h 581016"/>
              <a:gd name="connsiteX7" fmla="*/ 54420 w 635940"/>
              <a:gd name="connsiteY7" fmla="*/ 356496 h 581016"/>
              <a:gd name="connsiteX8" fmla="*/ 93050 w 635940"/>
              <a:gd name="connsiteY8" fmla="*/ 300366 h 581016"/>
              <a:gd name="connsiteX9" fmla="*/ 559664 w 635940"/>
              <a:gd name="connsiteY9" fmla="*/ 0 h 581016"/>
              <a:gd name="connsiteX10" fmla="*/ 635940 w 635940"/>
              <a:gd name="connsiteY10" fmla="*/ 75662 h 581016"/>
              <a:gd name="connsiteX11" fmla="*/ 559664 w 635940"/>
              <a:gd name="connsiteY11" fmla="*/ 152564 h 581016"/>
              <a:gd name="connsiteX12" fmla="*/ 483386 w 635940"/>
              <a:gd name="connsiteY12" fmla="*/ 75662 h 581016"/>
              <a:gd name="connsiteX13" fmla="*/ 559664 w 635940"/>
              <a:gd name="connsiteY13" fmla="*/ 0 h 581016"/>
              <a:gd name="connsiteX14" fmla="*/ 76286 w 635940"/>
              <a:gd name="connsiteY14" fmla="*/ 0 h 581016"/>
              <a:gd name="connsiteX15" fmla="*/ 152574 w 635940"/>
              <a:gd name="connsiteY15" fmla="*/ 75662 h 581016"/>
              <a:gd name="connsiteX16" fmla="*/ 76286 w 635940"/>
              <a:gd name="connsiteY16" fmla="*/ 152564 h 581016"/>
              <a:gd name="connsiteX17" fmla="*/ 0 w 635940"/>
              <a:gd name="connsiteY17" fmla="*/ 75662 h 581016"/>
              <a:gd name="connsiteX18" fmla="*/ 76286 w 635940"/>
              <a:gd name="connsiteY18" fmla="*/ 0 h 58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35940" h="581016">
                <a:moveTo>
                  <a:pt x="93050" y="300366"/>
                </a:moveTo>
                <a:cubicBezTo>
                  <a:pt x="119218" y="296624"/>
                  <a:pt x="145386" y="314087"/>
                  <a:pt x="149124" y="340281"/>
                </a:cubicBezTo>
                <a:cubicBezTo>
                  <a:pt x="162832" y="423852"/>
                  <a:pt x="233860" y="483724"/>
                  <a:pt x="317350" y="483724"/>
                </a:cubicBezTo>
                <a:cubicBezTo>
                  <a:pt x="402084" y="483724"/>
                  <a:pt x="473114" y="423852"/>
                  <a:pt x="486820" y="340281"/>
                </a:cubicBezTo>
                <a:cubicBezTo>
                  <a:pt x="491804" y="314087"/>
                  <a:pt x="515480" y="296624"/>
                  <a:pt x="542896" y="300366"/>
                </a:cubicBezTo>
                <a:cubicBezTo>
                  <a:pt x="569064" y="305355"/>
                  <a:pt x="586508" y="329055"/>
                  <a:pt x="582770" y="356496"/>
                </a:cubicBezTo>
                <a:cubicBezTo>
                  <a:pt x="560340" y="486218"/>
                  <a:pt x="449436" y="581016"/>
                  <a:pt x="317350" y="581016"/>
                </a:cubicBezTo>
                <a:cubicBezTo>
                  <a:pt x="186508" y="581016"/>
                  <a:pt x="75604" y="486218"/>
                  <a:pt x="54420" y="356496"/>
                </a:cubicBezTo>
                <a:cubicBezTo>
                  <a:pt x="49436" y="329055"/>
                  <a:pt x="66882" y="305355"/>
                  <a:pt x="93050" y="300366"/>
                </a:cubicBezTo>
                <a:close/>
                <a:moveTo>
                  <a:pt x="559664" y="0"/>
                </a:moveTo>
                <a:cubicBezTo>
                  <a:pt x="602178" y="0"/>
                  <a:pt x="635940" y="33490"/>
                  <a:pt x="635940" y="75662"/>
                </a:cubicBezTo>
                <a:cubicBezTo>
                  <a:pt x="635940" y="117834"/>
                  <a:pt x="602178" y="152564"/>
                  <a:pt x="559664" y="152564"/>
                </a:cubicBezTo>
                <a:cubicBezTo>
                  <a:pt x="517148" y="152564"/>
                  <a:pt x="483386" y="117834"/>
                  <a:pt x="483386" y="75662"/>
                </a:cubicBezTo>
                <a:cubicBezTo>
                  <a:pt x="483386" y="33490"/>
                  <a:pt x="517148" y="0"/>
                  <a:pt x="559664" y="0"/>
                </a:cubicBezTo>
                <a:close/>
                <a:moveTo>
                  <a:pt x="76286" y="0"/>
                </a:moveTo>
                <a:cubicBezTo>
                  <a:pt x="118122" y="0"/>
                  <a:pt x="152574" y="33490"/>
                  <a:pt x="152574" y="75662"/>
                </a:cubicBezTo>
                <a:cubicBezTo>
                  <a:pt x="152574" y="117834"/>
                  <a:pt x="118122" y="152564"/>
                  <a:pt x="76286" y="152564"/>
                </a:cubicBezTo>
                <a:cubicBezTo>
                  <a:pt x="34452" y="152564"/>
                  <a:pt x="0" y="117834"/>
                  <a:pt x="0" y="75662"/>
                </a:cubicBezTo>
                <a:cubicBezTo>
                  <a:pt x="0" y="33490"/>
                  <a:pt x="34452" y="0"/>
                  <a:pt x="76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4F0DCEE1-9B81-AD4F-80C6-C541937A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108" y="10807503"/>
            <a:ext cx="1779747" cy="1779747"/>
          </a:xfrm>
          <a:custGeom>
            <a:avLst/>
            <a:gdLst>
              <a:gd name="T0" fmla="*/ 1426 w 1427"/>
              <a:gd name="T1" fmla="*/ 713 h 1427"/>
              <a:gd name="T2" fmla="*/ 1426 w 1427"/>
              <a:gd name="T3" fmla="*/ 713 h 1427"/>
              <a:gd name="T4" fmla="*/ 713 w 1427"/>
              <a:gd name="T5" fmla="*/ 1426 h 1427"/>
              <a:gd name="T6" fmla="*/ 713 w 1427"/>
              <a:gd name="T7" fmla="*/ 1426 h 1427"/>
              <a:gd name="T8" fmla="*/ 0 w 1427"/>
              <a:gd name="T9" fmla="*/ 713 h 1427"/>
              <a:gd name="T10" fmla="*/ 0 w 1427"/>
              <a:gd name="T11" fmla="*/ 713 h 1427"/>
              <a:gd name="T12" fmla="*/ 713 w 1427"/>
              <a:gd name="T13" fmla="*/ 0 h 1427"/>
              <a:gd name="T14" fmla="*/ 713 w 1427"/>
              <a:gd name="T15" fmla="*/ 0 h 1427"/>
              <a:gd name="T16" fmla="*/ 1426 w 1427"/>
              <a:gd name="T17" fmla="*/ 713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7" h="1427">
                <a:moveTo>
                  <a:pt x="1426" y="713"/>
                </a:moveTo>
                <a:lnTo>
                  <a:pt x="1426" y="713"/>
                </a:lnTo>
                <a:cubicBezTo>
                  <a:pt x="1426" y="1106"/>
                  <a:pt x="1107" y="1426"/>
                  <a:pt x="713" y="1426"/>
                </a:cubicBezTo>
                <a:lnTo>
                  <a:pt x="713" y="1426"/>
                </a:lnTo>
                <a:cubicBezTo>
                  <a:pt x="319" y="1426"/>
                  <a:pt x="0" y="1106"/>
                  <a:pt x="0" y="713"/>
                </a:cubicBezTo>
                <a:lnTo>
                  <a:pt x="0" y="713"/>
                </a:lnTo>
                <a:cubicBezTo>
                  <a:pt x="0" y="319"/>
                  <a:pt x="319" y="0"/>
                  <a:pt x="713" y="0"/>
                </a:cubicBezTo>
                <a:lnTo>
                  <a:pt x="713" y="0"/>
                </a:lnTo>
                <a:cubicBezTo>
                  <a:pt x="1107" y="0"/>
                  <a:pt x="1426" y="319"/>
                  <a:pt x="1426" y="713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DBE8751-2419-D44C-BEAF-DECF0BB8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174" y="11483147"/>
            <a:ext cx="1114876" cy="575528"/>
          </a:xfrm>
          <a:custGeom>
            <a:avLst/>
            <a:gdLst>
              <a:gd name="connsiteX0" fmla="*/ 48060 w 1114876"/>
              <a:gd name="connsiteY0" fmla="*/ 268324 h 575528"/>
              <a:gd name="connsiteX1" fmla="*/ 82122 w 1114876"/>
              <a:gd name="connsiteY1" fmla="*/ 282302 h 575528"/>
              <a:gd name="connsiteX2" fmla="*/ 1032754 w 1114876"/>
              <a:gd name="connsiteY2" fmla="*/ 282302 h 575528"/>
              <a:gd name="connsiteX3" fmla="*/ 1099945 w 1114876"/>
              <a:gd name="connsiteY3" fmla="*/ 282302 h 575528"/>
              <a:gd name="connsiteX4" fmla="*/ 1099945 w 1114876"/>
              <a:gd name="connsiteY4" fmla="*/ 350639 h 575528"/>
              <a:gd name="connsiteX5" fmla="*/ 557438 w 1114876"/>
              <a:gd name="connsiteY5" fmla="*/ 575528 h 575528"/>
              <a:gd name="connsiteX6" fmla="*/ 14931 w 1114876"/>
              <a:gd name="connsiteY6" fmla="*/ 350639 h 575528"/>
              <a:gd name="connsiteX7" fmla="*/ 14931 w 1114876"/>
              <a:gd name="connsiteY7" fmla="*/ 282302 h 575528"/>
              <a:gd name="connsiteX8" fmla="*/ 48060 w 1114876"/>
              <a:gd name="connsiteY8" fmla="*/ 268324 h 575528"/>
              <a:gd name="connsiteX9" fmla="*/ 802501 w 1114876"/>
              <a:gd name="connsiteY9" fmla="*/ 0 h 575528"/>
              <a:gd name="connsiteX10" fmla="*/ 878163 w 1114876"/>
              <a:gd name="connsiteY10" fmla="*/ 76902 h 575528"/>
              <a:gd name="connsiteX11" fmla="*/ 802501 w 1114876"/>
              <a:gd name="connsiteY11" fmla="*/ 152564 h 575528"/>
              <a:gd name="connsiteX12" fmla="*/ 725599 w 1114876"/>
              <a:gd name="connsiteY12" fmla="*/ 76902 h 575528"/>
              <a:gd name="connsiteX13" fmla="*/ 802501 w 1114876"/>
              <a:gd name="connsiteY13" fmla="*/ 0 h 575528"/>
              <a:gd name="connsiteX14" fmla="*/ 312378 w 1114876"/>
              <a:gd name="connsiteY14" fmla="*/ 0 h 575528"/>
              <a:gd name="connsiteX15" fmla="*/ 389280 w 1114876"/>
              <a:gd name="connsiteY15" fmla="*/ 76902 h 575528"/>
              <a:gd name="connsiteX16" fmla="*/ 312378 w 1114876"/>
              <a:gd name="connsiteY16" fmla="*/ 152564 h 575528"/>
              <a:gd name="connsiteX17" fmla="*/ 236716 w 1114876"/>
              <a:gd name="connsiteY17" fmla="*/ 76902 h 575528"/>
              <a:gd name="connsiteX18" fmla="*/ 312378 w 1114876"/>
              <a:gd name="connsiteY18" fmla="*/ 0 h 57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4876" h="575528">
                <a:moveTo>
                  <a:pt x="48060" y="268324"/>
                </a:moveTo>
                <a:cubicBezTo>
                  <a:pt x="60347" y="268324"/>
                  <a:pt x="72790" y="272984"/>
                  <a:pt x="82122" y="282302"/>
                </a:cubicBezTo>
                <a:cubicBezTo>
                  <a:pt x="344666" y="544466"/>
                  <a:pt x="770210" y="544466"/>
                  <a:pt x="1032754" y="282302"/>
                </a:cubicBezTo>
                <a:cubicBezTo>
                  <a:pt x="1051418" y="263665"/>
                  <a:pt x="1082525" y="263665"/>
                  <a:pt x="1099945" y="282302"/>
                </a:cubicBezTo>
                <a:cubicBezTo>
                  <a:pt x="1119854" y="300939"/>
                  <a:pt x="1119854" y="332001"/>
                  <a:pt x="1099945" y="350639"/>
                </a:cubicBezTo>
                <a:cubicBezTo>
                  <a:pt x="950631" y="499736"/>
                  <a:pt x="754035" y="575528"/>
                  <a:pt x="557438" y="575528"/>
                </a:cubicBezTo>
                <a:cubicBezTo>
                  <a:pt x="360841" y="575528"/>
                  <a:pt x="163000" y="499736"/>
                  <a:pt x="14931" y="350639"/>
                </a:cubicBezTo>
                <a:cubicBezTo>
                  <a:pt x="-4978" y="332001"/>
                  <a:pt x="-4978" y="300939"/>
                  <a:pt x="14931" y="282302"/>
                </a:cubicBezTo>
                <a:cubicBezTo>
                  <a:pt x="23641" y="272984"/>
                  <a:pt x="35772" y="268324"/>
                  <a:pt x="48060" y="268324"/>
                </a:cubicBezTo>
                <a:close/>
                <a:moveTo>
                  <a:pt x="802501" y="0"/>
                </a:moveTo>
                <a:cubicBezTo>
                  <a:pt x="843433" y="0"/>
                  <a:pt x="878163" y="33490"/>
                  <a:pt x="878163" y="76902"/>
                </a:cubicBezTo>
                <a:cubicBezTo>
                  <a:pt x="878163" y="117834"/>
                  <a:pt x="843433" y="152564"/>
                  <a:pt x="802501" y="152564"/>
                </a:cubicBezTo>
                <a:cubicBezTo>
                  <a:pt x="759089" y="152564"/>
                  <a:pt x="725599" y="117834"/>
                  <a:pt x="725599" y="76902"/>
                </a:cubicBezTo>
                <a:cubicBezTo>
                  <a:pt x="725599" y="33490"/>
                  <a:pt x="759089" y="0"/>
                  <a:pt x="802501" y="0"/>
                </a:cubicBezTo>
                <a:close/>
                <a:moveTo>
                  <a:pt x="312378" y="0"/>
                </a:moveTo>
                <a:cubicBezTo>
                  <a:pt x="354550" y="0"/>
                  <a:pt x="389280" y="33490"/>
                  <a:pt x="389280" y="76902"/>
                </a:cubicBezTo>
                <a:cubicBezTo>
                  <a:pt x="389280" y="117834"/>
                  <a:pt x="354550" y="152564"/>
                  <a:pt x="312378" y="152564"/>
                </a:cubicBezTo>
                <a:cubicBezTo>
                  <a:pt x="270206" y="152564"/>
                  <a:pt x="236716" y="117834"/>
                  <a:pt x="236716" y="76902"/>
                </a:cubicBezTo>
                <a:cubicBezTo>
                  <a:pt x="236716" y="33490"/>
                  <a:pt x="270206" y="0"/>
                  <a:pt x="312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205320C1-C5C1-8F49-8557-69AD867E2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5" y="8511410"/>
            <a:ext cx="1779747" cy="1779747"/>
          </a:xfrm>
          <a:custGeom>
            <a:avLst/>
            <a:gdLst>
              <a:gd name="T0" fmla="*/ 1426 w 1427"/>
              <a:gd name="T1" fmla="*/ 714 h 1428"/>
              <a:gd name="T2" fmla="*/ 1426 w 1427"/>
              <a:gd name="T3" fmla="*/ 714 h 1428"/>
              <a:gd name="T4" fmla="*/ 713 w 1427"/>
              <a:gd name="T5" fmla="*/ 1427 h 1428"/>
              <a:gd name="T6" fmla="*/ 713 w 1427"/>
              <a:gd name="T7" fmla="*/ 1427 h 1428"/>
              <a:gd name="T8" fmla="*/ 0 w 1427"/>
              <a:gd name="T9" fmla="*/ 714 h 1428"/>
              <a:gd name="T10" fmla="*/ 0 w 1427"/>
              <a:gd name="T11" fmla="*/ 714 h 1428"/>
              <a:gd name="T12" fmla="*/ 713 w 1427"/>
              <a:gd name="T13" fmla="*/ 0 h 1428"/>
              <a:gd name="T14" fmla="*/ 713 w 1427"/>
              <a:gd name="T15" fmla="*/ 0 h 1428"/>
              <a:gd name="T16" fmla="*/ 1426 w 1427"/>
              <a:gd name="T17" fmla="*/ 714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7" h="1428">
                <a:moveTo>
                  <a:pt x="1426" y="714"/>
                </a:moveTo>
                <a:lnTo>
                  <a:pt x="1426" y="714"/>
                </a:lnTo>
                <a:cubicBezTo>
                  <a:pt x="1426" y="1107"/>
                  <a:pt x="1107" y="1427"/>
                  <a:pt x="713" y="1427"/>
                </a:cubicBezTo>
                <a:lnTo>
                  <a:pt x="713" y="1427"/>
                </a:lnTo>
                <a:cubicBezTo>
                  <a:pt x="319" y="1427"/>
                  <a:pt x="0" y="1107"/>
                  <a:pt x="0" y="714"/>
                </a:cubicBezTo>
                <a:lnTo>
                  <a:pt x="0" y="714"/>
                </a:lnTo>
                <a:cubicBezTo>
                  <a:pt x="0" y="319"/>
                  <a:pt x="319" y="0"/>
                  <a:pt x="713" y="0"/>
                </a:cubicBezTo>
                <a:lnTo>
                  <a:pt x="713" y="0"/>
                </a:lnTo>
                <a:cubicBezTo>
                  <a:pt x="1107" y="0"/>
                  <a:pt x="1426" y="319"/>
                  <a:pt x="1426" y="714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3A41FED-2125-3448-8D21-098127C1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909" y="9187053"/>
            <a:ext cx="1113847" cy="476630"/>
          </a:xfrm>
          <a:custGeom>
            <a:avLst/>
            <a:gdLst>
              <a:gd name="connsiteX0" fmla="*/ 49725 w 1113847"/>
              <a:gd name="connsiteY0" fmla="*/ 379024 h 476630"/>
              <a:gd name="connsiteX1" fmla="*/ 1066608 w 1113847"/>
              <a:gd name="connsiteY1" fmla="*/ 379024 h 476630"/>
              <a:gd name="connsiteX2" fmla="*/ 1113847 w 1113847"/>
              <a:gd name="connsiteY2" fmla="*/ 427193 h 476630"/>
              <a:gd name="connsiteX3" fmla="*/ 1066608 w 1113847"/>
              <a:gd name="connsiteY3" fmla="*/ 476630 h 476630"/>
              <a:gd name="connsiteX4" fmla="*/ 49725 w 1113847"/>
              <a:gd name="connsiteY4" fmla="*/ 476630 h 476630"/>
              <a:gd name="connsiteX5" fmla="*/ 0 w 1113847"/>
              <a:gd name="connsiteY5" fmla="*/ 427193 h 476630"/>
              <a:gd name="connsiteX6" fmla="*/ 49725 w 1113847"/>
              <a:gd name="connsiteY6" fmla="*/ 379024 h 476630"/>
              <a:gd name="connsiteX7" fmla="*/ 800744 w 1113847"/>
              <a:gd name="connsiteY7" fmla="*/ 0 h 476630"/>
              <a:gd name="connsiteX8" fmla="*/ 877646 w 1113847"/>
              <a:gd name="connsiteY8" fmla="*/ 76902 h 476630"/>
              <a:gd name="connsiteX9" fmla="*/ 800744 w 1113847"/>
              <a:gd name="connsiteY9" fmla="*/ 152564 h 476630"/>
              <a:gd name="connsiteX10" fmla="*/ 725082 w 1113847"/>
              <a:gd name="connsiteY10" fmla="*/ 76902 h 476630"/>
              <a:gd name="connsiteX11" fmla="*/ 800744 w 1113847"/>
              <a:gd name="connsiteY11" fmla="*/ 0 h 476630"/>
              <a:gd name="connsiteX12" fmla="*/ 317970 w 1113847"/>
              <a:gd name="connsiteY12" fmla="*/ 0 h 476630"/>
              <a:gd name="connsiteX13" fmla="*/ 394247 w 1113847"/>
              <a:gd name="connsiteY13" fmla="*/ 76902 h 476630"/>
              <a:gd name="connsiteX14" fmla="*/ 317970 w 1113847"/>
              <a:gd name="connsiteY14" fmla="*/ 152564 h 476630"/>
              <a:gd name="connsiteX15" fmla="*/ 241693 w 1113847"/>
              <a:gd name="connsiteY15" fmla="*/ 76902 h 476630"/>
              <a:gd name="connsiteX16" fmla="*/ 317970 w 1113847"/>
              <a:gd name="connsiteY16" fmla="*/ 0 h 47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3847" h="476630">
                <a:moveTo>
                  <a:pt x="49725" y="379024"/>
                </a:moveTo>
                <a:lnTo>
                  <a:pt x="1066608" y="379024"/>
                </a:lnTo>
                <a:cubicBezTo>
                  <a:pt x="1092714" y="379024"/>
                  <a:pt x="1113847" y="400573"/>
                  <a:pt x="1113847" y="427193"/>
                </a:cubicBezTo>
                <a:cubicBezTo>
                  <a:pt x="1113847" y="453813"/>
                  <a:pt x="1092714" y="476630"/>
                  <a:pt x="1066608" y="476630"/>
                </a:cubicBezTo>
                <a:lnTo>
                  <a:pt x="49725" y="476630"/>
                </a:lnTo>
                <a:cubicBezTo>
                  <a:pt x="22376" y="476630"/>
                  <a:pt x="0" y="453813"/>
                  <a:pt x="0" y="427193"/>
                </a:cubicBezTo>
                <a:cubicBezTo>
                  <a:pt x="0" y="400573"/>
                  <a:pt x="22376" y="379024"/>
                  <a:pt x="49725" y="379024"/>
                </a:cubicBezTo>
                <a:close/>
                <a:moveTo>
                  <a:pt x="800744" y="0"/>
                </a:moveTo>
                <a:cubicBezTo>
                  <a:pt x="842916" y="0"/>
                  <a:pt x="877646" y="33490"/>
                  <a:pt x="877646" y="76902"/>
                </a:cubicBezTo>
                <a:cubicBezTo>
                  <a:pt x="877646" y="117834"/>
                  <a:pt x="842916" y="152564"/>
                  <a:pt x="800744" y="152564"/>
                </a:cubicBezTo>
                <a:cubicBezTo>
                  <a:pt x="759812" y="152564"/>
                  <a:pt x="725082" y="117834"/>
                  <a:pt x="725082" y="76902"/>
                </a:cubicBezTo>
                <a:cubicBezTo>
                  <a:pt x="725082" y="33490"/>
                  <a:pt x="759812" y="0"/>
                  <a:pt x="800744" y="0"/>
                </a:cubicBezTo>
                <a:close/>
                <a:moveTo>
                  <a:pt x="317970" y="0"/>
                </a:moveTo>
                <a:cubicBezTo>
                  <a:pt x="360485" y="0"/>
                  <a:pt x="394247" y="33490"/>
                  <a:pt x="394247" y="76902"/>
                </a:cubicBezTo>
                <a:cubicBezTo>
                  <a:pt x="394247" y="117834"/>
                  <a:pt x="360485" y="152564"/>
                  <a:pt x="317970" y="152564"/>
                </a:cubicBezTo>
                <a:cubicBezTo>
                  <a:pt x="275455" y="152564"/>
                  <a:pt x="241693" y="117834"/>
                  <a:pt x="241693" y="76902"/>
                </a:cubicBezTo>
                <a:cubicBezTo>
                  <a:pt x="241693" y="33490"/>
                  <a:pt x="275455" y="0"/>
                  <a:pt x="3179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163">
            <a:extLst>
              <a:ext uri="{FF2B5EF4-FFF2-40B4-BE49-F238E27FC236}">
                <a16:creationId xmlns:a16="http://schemas.microsoft.com/office/drawing/2014/main" id="{94004A3D-8F1F-2046-9A49-B3D20AE82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3666543"/>
            <a:ext cx="24378141" cy="280145"/>
          </a:xfrm>
          <a:custGeom>
            <a:avLst/>
            <a:gdLst>
              <a:gd name="T0" fmla="*/ 19569 w 19570"/>
              <a:gd name="T1" fmla="*/ 222 h 223"/>
              <a:gd name="T2" fmla="*/ 0 w 19570"/>
              <a:gd name="T3" fmla="*/ 222 h 223"/>
              <a:gd name="T4" fmla="*/ 0 w 19570"/>
              <a:gd name="T5" fmla="*/ 0 h 223"/>
              <a:gd name="T6" fmla="*/ 19569 w 19570"/>
              <a:gd name="T7" fmla="*/ 0 h 223"/>
              <a:gd name="T8" fmla="*/ 19569 w 19570"/>
              <a:gd name="T9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223">
                <a:moveTo>
                  <a:pt x="19569" y="222"/>
                </a:moveTo>
                <a:lnTo>
                  <a:pt x="0" y="222"/>
                </a:lnTo>
                <a:lnTo>
                  <a:pt x="0" y="0"/>
                </a:lnTo>
                <a:lnTo>
                  <a:pt x="19569" y="0"/>
                </a:lnTo>
                <a:lnTo>
                  <a:pt x="19569" y="222"/>
                </a:ln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64">
            <a:extLst>
              <a:ext uri="{FF2B5EF4-FFF2-40B4-BE49-F238E27FC236}">
                <a16:creationId xmlns:a16="http://schemas.microsoft.com/office/drawing/2014/main" id="{3F49B3F7-E0DC-6747-A2F3-1EB4ED21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240" y="3941197"/>
            <a:ext cx="65917" cy="4449367"/>
          </a:xfrm>
          <a:custGeom>
            <a:avLst/>
            <a:gdLst>
              <a:gd name="T0" fmla="*/ 52 w 53"/>
              <a:gd name="T1" fmla="*/ 3571 h 3572"/>
              <a:gd name="T2" fmla="*/ 0 w 53"/>
              <a:gd name="T3" fmla="*/ 3571 h 3572"/>
              <a:gd name="T4" fmla="*/ 0 w 53"/>
              <a:gd name="T5" fmla="*/ 0 h 3572"/>
              <a:gd name="T6" fmla="*/ 52 w 53"/>
              <a:gd name="T7" fmla="*/ 0 h 3572"/>
              <a:gd name="T8" fmla="*/ 52 w 53"/>
              <a:gd name="T9" fmla="*/ 3571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572">
                <a:moveTo>
                  <a:pt x="52" y="3571"/>
                </a:moveTo>
                <a:lnTo>
                  <a:pt x="0" y="3571"/>
                </a:lnTo>
                <a:lnTo>
                  <a:pt x="0" y="0"/>
                </a:lnTo>
                <a:lnTo>
                  <a:pt x="52" y="0"/>
                </a:lnTo>
                <a:lnTo>
                  <a:pt x="52" y="3571"/>
                </a:ln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65">
            <a:extLst>
              <a:ext uri="{FF2B5EF4-FFF2-40B4-BE49-F238E27FC236}">
                <a16:creationId xmlns:a16="http://schemas.microsoft.com/office/drawing/2014/main" id="{FF669864-857F-3D45-9960-76D4DC40B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76" y="8385068"/>
            <a:ext cx="587757" cy="175778"/>
          </a:xfrm>
          <a:custGeom>
            <a:avLst/>
            <a:gdLst>
              <a:gd name="T0" fmla="*/ 471 w 472"/>
              <a:gd name="T1" fmla="*/ 140 h 141"/>
              <a:gd name="T2" fmla="*/ 0 w 472"/>
              <a:gd name="T3" fmla="*/ 140 h 141"/>
              <a:gd name="T4" fmla="*/ 0 w 472"/>
              <a:gd name="T5" fmla="*/ 124 h 141"/>
              <a:gd name="T6" fmla="*/ 0 w 472"/>
              <a:gd name="T7" fmla="*/ 124 h 141"/>
              <a:gd name="T8" fmla="*/ 124 w 472"/>
              <a:gd name="T9" fmla="*/ 0 h 141"/>
              <a:gd name="T10" fmla="*/ 348 w 472"/>
              <a:gd name="T11" fmla="*/ 0 h 141"/>
              <a:gd name="T12" fmla="*/ 348 w 472"/>
              <a:gd name="T13" fmla="*/ 0 h 141"/>
              <a:gd name="T14" fmla="*/ 471 w 472"/>
              <a:gd name="T15" fmla="*/ 124 h 141"/>
              <a:gd name="T16" fmla="*/ 471 w 472"/>
              <a:gd name="T1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2" h="141">
                <a:moveTo>
                  <a:pt x="471" y="140"/>
                </a:moveTo>
                <a:lnTo>
                  <a:pt x="0" y="140"/>
                </a:lnTo>
                <a:lnTo>
                  <a:pt x="0" y="124"/>
                </a:lnTo>
                <a:lnTo>
                  <a:pt x="0" y="124"/>
                </a:lnTo>
                <a:cubicBezTo>
                  <a:pt x="0" y="56"/>
                  <a:pt x="55" y="0"/>
                  <a:pt x="124" y="0"/>
                </a:cubicBezTo>
                <a:lnTo>
                  <a:pt x="348" y="0"/>
                </a:lnTo>
                <a:lnTo>
                  <a:pt x="348" y="0"/>
                </a:lnTo>
                <a:cubicBezTo>
                  <a:pt x="416" y="0"/>
                  <a:pt x="471" y="56"/>
                  <a:pt x="471" y="124"/>
                </a:cubicBezTo>
                <a:lnTo>
                  <a:pt x="471" y="140"/>
                </a:ln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66">
            <a:extLst>
              <a:ext uri="{FF2B5EF4-FFF2-40B4-BE49-F238E27FC236}">
                <a16:creationId xmlns:a16="http://schemas.microsoft.com/office/drawing/2014/main" id="{FD7BC6CA-979C-F94B-BF20-3A4021B4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468" y="6989834"/>
            <a:ext cx="1779747" cy="1779747"/>
          </a:xfrm>
          <a:custGeom>
            <a:avLst/>
            <a:gdLst>
              <a:gd name="T0" fmla="*/ 1427 w 1428"/>
              <a:gd name="T1" fmla="*/ 713 h 1428"/>
              <a:gd name="T2" fmla="*/ 1427 w 1428"/>
              <a:gd name="T3" fmla="*/ 713 h 1428"/>
              <a:gd name="T4" fmla="*/ 713 w 1428"/>
              <a:gd name="T5" fmla="*/ 1427 h 1428"/>
              <a:gd name="T6" fmla="*/ 713 w 1428"/>
              <a:gd name="T7" fmla="*/ 1427 h 1428"/>
              <a:gd name="T8" fmla="*/ 0 w 1428"/>
              <a:gd name="T9" fmla="*/ 713 h 1428"/>
              <a:gd name="T10" fmla="*/ 0 w 1428"/>
              <a:gd name="T11" fmla="*/ 713 h 1428"/>
              <a:gd name="T12" fmla="*/ 713 w 1428"/>
              <a:gd name="T13" fmla="*/ 0 h 1428"/>
              <a:gd name="T14" fmla="*/ 713 w 1428"/>
              <a:gd name="T15" fmla="*/ 0 h 1428"/>
              <a:gd name="T16" fmla="*/ 1427 w 1428"/>
              <a:gd name="T17" fmla="*/ 713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8" h="1428">
                <a:moveTo>
                  <a:pt x="1427" y="713"/>
                </a:moveTo>
                <a:lnTo>
                  <a:pt x="1427" y="713"/>
                </a:lnTo>
                <a:cubicBezTo>
                  <a:pt x="1427" y="1107"/>
                  <a:pt x="1107" y="1427"/>
                  <a:pt x="713" y="1427"/>
                </a:cubicBezTo>
                <a:lnTo>
                  <a:pt x="713" y="1427"/>
                </a:lnTo>
                <a:cubicBezTo>
                  <a:pt x="320" y="1427"/>
                  <a:pt x="0" y="1107"/>
                  <a:pt x="0" y="713"/>
                </a:cubicBezTo>
                <a:lnTo>
                  <a:pt x="0" y="713"/>
                </a:lnTo>
                <a:cubicBezTo>
                  <a:pt x="0" y="319"/>
                  <a:pt x="320" y="0"/>
                  <a:pt x="713" y="0"/>
                </a:cubicBezTo>
                <a:lnTo>
                  <a:pt x="713" y="0"/>
                </a:lnTo>
                <a:cubicBezTo>
                  <a:pt x="1107" y="0"/>
                  <a:pt x="1427" y="319"/>
                  <a:pt x="1427" y="713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6B94849-1E2F-1D47-BF2E-77985599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723" y="7665480"/>
            <a:ext cx="1115487" cy="581798"/>
          </a:xfrm>
          <a:custGeom>
            <a:avLst/>
            <a:gdLst>
              <a:gd name="connsiteX0" fmla="*/ 557276 w 1115487"/>
              <a:gd name="connsiteY0" fmla="*/ 272992 h 581798"/>
              <a:gd name="connsiteX1" fmla="*/ 1101474 w 1115487"/>
              <a:gd name="connsiteY1" fmla="*/ 498719 h 581798"/>
              <a:gd name="connsiteX2" fmla="*/ 1101474 w 1115487"/>
              <a:gd name="connsiteY2" fmla="*/ 567691 h 581798"/>
              <a:gd name="connsiteX3" fmla="*/ 1067841 w 1115487"/>
              <a:gd name="connsiteY3" fmla="*/ 581485 h 581798"/>
              <a:gd name="connsiteX4" fmla="*/ 1032962 w 1115487"/>
              <a:gd name="connsiteY4" fmla="*/ 567691 h 581798"/>
              <a:gd name="connsiteX5" fmla="*/ 81278 w 1115487"/>
              <a:gd name="connsiteY5" fmla="*/ 567691 h 581798"/>
              <a:gd name="connsiteX6" fmla="*/ 14013 w 1115487"/>
              <a:gd name="connsiteY6" fmla="*/ 567691 h 581798"/>
              <a:gd name="connsiteX7" fmla="*/ 14013 w 1115487"/>
              <a:gd name="connsiteY7" fmla="*/ 498719 h 581798"/>
              <a:gd name="connsiteX8" fmla="*/ 557276 w 1115487"/>
              <a:gd name="connsiteY8" fmla="*/ 272992 h 581798"/>
              <a:gd name="connsiteX9" fmla="*/ 796699 w 1115487"/>
              <a:gd name="connsiteY9" fmla="*/ 0 h 581798"/>
              <a:gd name="connsiteX10" fmla="*/ 872986 w 1115487"/>
              <a:gd name="connsiteY10" fmla="*/ 76902 h 581798"/>
              <a:gd name="connsiteX11" fmla="*/ 796699 w 1115487"/>
              <a:gd name="connsiteY11" fmla="*/ 152564 h 581798"/>
              <a:gd name="connsiteX12" fmla="*/ 720412 w 1115487"/>
              <a:gd name="connsiteY12" fmla="*/ 76902 h 581798"/>
              <a:gd name="connsiteX13" fmla="*/ 796699 w 1115487"/>
              <a:gd name="connsiteY13" fmla="*/ 0 h 581798"/>
              <a:gd name="connsiteX14" fmla="*/ 312684 w 1115487"/>
              <a:gd name="connsiteY14" fmla="*/ 0 h 581798"/>
              <a:gd name="connsiteX15" fmla="*/ 389586 w 1115487"/>
              <a:gd name="connsiteY15" fmla="*/ 76902 h 581798"/>
              <a:gd name="connsiteX16" fmla="*/ 312684 w 1115487"/>
              <a:gd name="connsiteY16" fmla="*/ 152564 h 581798"/>
              <a:gd name="connsiteX17" fmla="*/ 237023 w 1115487"/>
              <a:gd name="connsiteY17" fmla="*/ 76902 h 581798"/>
              <a:gd name="connsiteX18" fmla="*/ 312684 w 1115487"/>
              <a:gd name="connsiteY18" fmla="*/ 0 h 58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5487" h="581798">
                <a:moveTo>
                  <a:pt x="557276" y="272992"/>
                </a:moveTo>
                <a:cubicBezTo>
                  <a:pt x="754246" y="272992"/>
                  <a:pt x="951372" y="348235"/>
                  <a:pt x="1101474" y="498719"/>
                </a:cubicBezTo>
                <a:cubicBezTo>
                  <a:pt x="1120158" y="517529"/>
                  <a:pt x="1120158" y="547626"/>
                  <a:pt x="1101474" y="567691"/>
                </a:cubicBezTo>
                <a:cubicBezTo>
                  <a:pt x="1091508" y="576469"/>
                  <a:pt x="1079052" y="581485"/>
                  <a:pt x="1067841" y="581485"/>
                </a:cubicBezTo>
                <a:cubicBezTo>
                  <a:pt x="1055384" y="581485"/>
                  <a:pt x="1041682" y="576469"/>
                  <a:pt x="1032962" y="567691"/>
                </a:cubicBezTo>
                <a:cubicBezTo>
                  <a:pt x="771374" y="303089"/>
                  <a:pt x="344112" y="303089"/>
                  <a:pt x="81278" y="567691"/>
                </a:cubicBezTo>
                <a:cubicBezTo>
                  <a:pt x="63839" y="586501"/>
                  <a:pt x="32698" y="586501"/>
                  <a:pt x="14013" y="567691"/>
                </a:cubicBezTo>
                <a:cubicBezTo>
                  <a:pt x="-4672" y="547626"/>
                  <a:pt x="-4672" y="517529"/>
                  <a:pt x="14013" y="498719"/>
                </a:cubicBezTo>
                <a:cubicBezTo>
                  <a:pt x="163492" y="348235"/>
                  <a:pt x="360306" y="272992"/>
                  <a:pt x="557276" y="272992"/>
                </a:cubicBezTo>
                <a:close/>
                <a:moveTo>
                  <a:pt x="796699" y="0"/>
                </a:moveTo>
                <a:cubicBezTo>
                  <a:pt x="838534" y="0"/>
                  <a:pt x="872986" y="33490"/>
                  <a:pt x="872986" y="76902"/>
                </a:cubicBezTo>
                <a:cubicBezTo>
                  <a:pt x="872986" y="117834"/>
                  <a:pt x="838534" y="152564"/>
                  <a:pt x="796699" y="152564"/>
                </a:cubicBezTo>
                <a:cubicBezTo>
                  <a:pt x="754864" y="152564"/>
                  <a:pt x="720412" y="117834"/>
                  <a:pt x="720412" y="76902"/>
                </a:cubicBezTo>
                <a:cubicBezTo>
                  <a:pt x="720412" y="33490"/>
                  <a:pt x="754864" y="0"/>
                  <a:pt x="796699" y="0"/>
                </a:cubicBezTo>
                <a:close/>
                <a:moveTo>
                  <a:pt x="312684" y="0"/>
                </a:moveTo>
                <a:cubicBezTo>
                  <a:pt x="356097" y="0"/>
                  <a:pt x="389586" y="33490"/>
                  <a:pt x="389586" y="76902"/>
                </a:cubicBezTo>
                <a:cubicBezTo>
                  <a:pt x="389586" y="117834"/>
                  <a:pt x="356097" y="152564"/>
                  <a:pt x="312684" y="152564"/>
                </a:cubicBezTo>
                <a:cubicBezTo>
                  <a:pt x="271753" y="152564"/>
                  <a:pt x="237023" y="117834"/>
                  <a:pt x="237023" y="76902"/>
                </a:cubicBezTo>
                <a:cubicBezTo>
                  <a:pt x="237023" y="33490"/>
                  <a:pt x="271753" y="0"/>
                  <a:pt x="3126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49">
            <a:extLst>
              <a:ext uri="{FF2B5EF4-FFF2-40B4-BE49-F238E27FC236}">
                <a16:creationId xmlns:a16="http://schemas.microsoft.com/office/drawing/2014/main" id="{7246CBB2-4048-6348-A78B-532E6E36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383" y="3941195"/>
            <a:ext cx="65917" cy="2922301"/>
          </a:xfrm>
          <a:custGeom>
            <a:avLst/>
            <a:gdLst>
              <a:gd name="T0" fmla="*/ 51 w 52"/>
              <a:gd name="T1" fmla="*/ 2347 h 2348"/>
              <a:gd name="T2" fmla="*/ 0 w 52"/>
              <a:gd name="T3" fmla="*/ 2347 h 2348"/>
              <a:gd name="T4" fmla="*/ 0 w 52"/>
              <a:gd name="T5" fmla="*/ 0 h 2348"/>
              <a:gd name="T6" fmla="*/ 51 w 52"/>
              <a:gd name="T7" fmla="*/ 0 h 2348"/>
              <a:gd name="T8" fmla="*/ 51 w 52"/>
              <a:gd name="T9" fmla="*/ 2347 h 2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348">
                <a:moveTo>
                  <a:pt x="51" y="2347"/>
                </a:moveTo>
                <a:lnTo>
                  <a:pt x="0" y="2347"/>
                </a:lnTo>
                <a:lnTo>
                  <a:pt x="0" y="0"/>
                </a:lnTo>
                <a:lnTo>
                  <a:pt x="51" y="0"/>
                </a:lnTo>
                <a:lnTo>
                  <a:pt x="51" y="2347"/>
                </a:ln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50">
            <a:extLst>
              <a:ext uri="{FF2B5EF4-FFF2-40B4-BE49-F238E27FC236}">
                <a16:creationId xmlns:a16="http://schemas.microsoft.com/office/drawing/2014/main" id="{062866F5-CA9E-4B4D-A440-CC3F4191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212" y="6863496"/>
            <a:ext cx="587753" cy="175778"/>
          </a:xfrm>
          <a:custGeom>
            <a:avLst/>
            <a:gdLst>
              <a:gd name="T0" fmla="*/ 470 w 471"/>
              <a:gd name="T1" fmla="*/ 140 h 141"/>
              <a:gd name="T2" fmla="*/ 0 w 471"/>
              <a:gd name="T3" fmla="*/ 140 h 141"/>
              <a:gd name="T4" fmla="*/ 0 w 471"/>
              <a:gd name="T5" fmla="*/ 124 h 141"/>
              <a:gd name="T6" fmla="*/ 0 w 471"/>
              <a:gd name="T7" fmla="*/ 124 h 141"/>
              <a:gd name="T8" fmla="*/ 124 w 471"/>
              <a:gd name="T9" fmla="*/ 0 h 141"/>
              <a:gd name="T10" fmla="*/ 348 w 471"/>
              <a:gd name="T11" fmla="*/ 0 h 141"/>
              <a:gd name="T12" fmla="*/ 348 w 471"/>
              <a:gd name="T13" fmla="*/ 0 h 141"/>
              <a:gd name="T14" fmla="*/ 470 w 471"/>
              <a:gd name="T15" fmla="*/ 124 h 141"/>
              <a:gd name="T16" fmla="*/ 470 w 471"/>
              <a:gd name="T1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1" h="141">
                <a:moveTo>
                  <a:pt x="470" y="140"/>
                </a:moveTo>
                <a:lnTo>
                  <a:pt x="0" y="140"/>
                </a:lnTo>
                <a:lnTo>
                  <a:pt x="0" y="124"/>
                </a:lnTo>
                <a:lnTo>
                  <a:pt x="0" y="124"/>
                </a:lnTo>
                <a:cubicBezTo>
                  <a:pt x="0" y="56"/>
                  <a:pt x="55" y="0"/>
                  <a:pt x="124" y="0"/>
                </a:cubicBezTo>
                <a:lnTo>
                  <a:pt x="348" y="0"/>
                </a:lnTo>
                <a:lnTo>
                  <a:pt x="348" y="0"/>
                </a:lnTo>
                <a:cubicBezTo>
                  <a:pt x="415" y="0"/>
                  <a:pt x="470" y="56"/>
                  <a:pt x="470" y="124"/>
                </a:cubicBezTo>
                <a:lnTo>
                  <a:pt x="470" y="140"/>
                </a:ln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31">
            <a:extLst>
              <a:ext uri="{FF2B5EF4-FFF2-40B4-BE49-F238E27FC236}">
                <a16:creationId xmlns:a16="http://schemas.microsoft.com/office/drawing/2014/main" id="{A897FCD7-7CFB-B14D-9EC6-8FDDB50D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6023" y="3941195"/>
            <a:ext cx="65917" cy="6739965"/>
          </a:xfrm>
          <a:custGeom>
            <a:avLst/>
            <a:gdLst>
              <a:gd name="T0" fmla="*/ 50 w 51"/>
              <a:gd name="T1" fmla="*/ 5410 h 5411"/>
              <a:gd name="T2" fmla="*/ 0 w 51"/>
              <a:gd name="T3" fmla="*/ 5410 h 5411"/>
              <a:gd name="T4" fmla="*/ 0 w 51"/>
              <a:gd name="T5" fmla="*/ 0 h 5411"/>
              <a:gd name="T6" fmla="*/ 50 w 51"/>
              <a:gd name="T7" fmla="*/ 0 h 5411"/>
              <a:gd name="T8" fmla="*/ 50 w 51"/>
              <a:gd name="T9" fmla="*/ 5410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411">
                <a:moveTo>
                  <a:pt x="50" y="5410"/>
                </a:moveTo>
                <a:lnTo>
                  <a:pt x="0" y="5410"/>
                </a:lnTo>
                <a:lnTo>
                  <a:pt x="0" y="0"/>
                </a:lnTo>
                <a:lnTo>
                  <a:pt x="50" y="0"/>
                </a:lnTo>
                <a:lnTo>
                  <a:pt x="50" y="5410"/>
                </a:ln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32">
            <a:extLst>
              <a:ext uri="{FF2B5EF4-FFF2-40B4-BE49-F238E27FC236}">
                <a16:creationId xmlns:a16="http://schemas.microsoft.com/office/drawing/2014/main" id="{01E7F9A9-9511-154B-8721-8F841F9D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2358" y="10681161"/>
            <a:ext cx="587753" cy="175778"/>
          </a:xfrm>
          <a:custGeom>
            <a:avLst/>
            <a:gdLst>
              <a:gd name="T0" fmla="*/ 470 w 471"/>
              <a:gd name="T1" fmla="*/ 140 h 141"/>
              <a:gd name="T2" fmla="*/ 0 w 471"/>
              <a:gd name="T3" fmla="*/ 140 h 141"/>
              <a:gd name="T4" fmla="*/ 0 w 471"/>
              <a:gd name="T5" fmla="*/ 124 h 141"/>
              <a:gd name="T6" fmla="*/ 0 w 471"/>
              <a:gd name="T7" fmla="*/ 124 h 141"/>
              <a:gd name="T8" fmla="*/ 123 w 471"/>
              <a:gd name="T9" fmla="*/ 0 h 141"/>
              <a:gd name="T10" fmla="*/ 347 w 471"/>
              <a:gd name="T11" fmla="*/ 0 h 141"/>
              <a:gd name="T12" fmla="*/ 347 w 471"/>
              <a:gd name="T13" fmla="*/ 0 h 141"/>
              <a:gd name="T14" fmla="*/ 470 w 471"/>
              <a:gd name="T15" fmla="*/ 124 h 141"/>
              <a:gd name="T16" fmla="*/ 470 w 471"/>
              <a:gd name="T1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1" h="141">
                <a:moveTo>
                  <a:pt x="470" y="140"/>
                </a:moveTo>
                <a:lnTo>
                  <a:pt x="0" y="140"/>
                </a:lnTo>
                <a:lnTo>
                  <a:pt x="0" y="124"/>
                </a:lnTo>
                <a:lnTo>
                  <a:pt x="0" y="124"/>
                </a:lnTo>
                <a:cubicBezTo>
                  <a:pt x="0" y="56"/>
                  <a:pt x="55" y="0"/>
                  <a:pt x="123" y="0"/>
                </a:cubicBezTo>
                <a:lnTo>
                  <a:pt x="347" y="0"/>
                </a:lnTo>
                <a:lnTo>
                  <a:pt x="347" y="0"/>
                </a:lnTo>
                <a:cubicBezTo>
                  <a:pt x="415" y="0"/>
                  <a:pt x="470" y="56"/>
                  <a:pt x="470" y="124"/>
                </a:cubicBezTo>
                <a:lnTo>
                  <a:pt x="470" y="140"/>
                </a:ln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412">
            <a:extLst>
              <a:ext uri="{FF2B5EF4-FFF2-40B4-BE49-F238E27FC236}">
                <a16:creationId xmlns:a16="http://schemas.microsoft.com/office/drawing/2014/main" id="{A5F6F429-A2CA-954A-BCE6-C9309F420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167" y="3941195"/>
            <a:ext cx="65917" cy="5487551"/>
          </a:xfrm>
          <a:custGeom>
            <a:avLst/>
            <a:gdLst>
              <a:gd name="T0" fmla="*/ 51 w 52"/>
              <a:gd name="T1" fmla="*/ 4406 h 4407"/>
              <a:gd name="T2" fmla="*/ 0 w 52"/>
              <a:gd name="T3" fmla="*/ 4406 h 4407"/>
              <a:gd name="T4" fmla="*/ 0 w 52"/>
              <a:gd name="T5" fmla="*/ 0 h 4407"/>
              <a:gd name="T6" fmla="*/ 51 w 52"/>
              <a:gd name="T7" fmla="*/ 0 h 4407"/>
              <a:gd name="T8" fmla="*/ 51 w 52"/>
              <a:gd name="T9" fmla="*/ 4406 h 4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4407">
                <a:moveTo>
                  <a:pt x="51" y="4406"/>
                </a:moveTo>
                <a:lnTo>
                  <a:pt x="0" y="4406"/>
                </a:lnTo>
                <a:lnTo>
                  <a:pt x="0" y="0"/>
                </a:lnTo>
                <a:lnTo>
                  <a:pt x="51" y="0"/>
                </a:lnTo>
                <a:lnTo>
                  <a:pt x="51" y="4406"/>
                </a:ln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13">
            <a:extLst>
              <a:ext uri="{FF2B5EF4-FFF2-40B4-BE49-F238E27FC236}">
                <a16:creationId xmlns:a16="http://schemas.microsoft.com/office/drawing/2014/main" id="{ED8F57B4-4E48-C641-BE1E-D0881FB8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3994" y="9428746"/>
            <a:ext cx="587757" cy="175778"/>
          </a:xfrm>
          <a:custGeom>
            <a:avLst/>
            <a:gdLst>
              <a:gd name="T0" fmla="*/ 470 w 471"/>
              <a:gd name="T1" fmla="*/ 140 h 141"/>
              <a:gd name="T2" fmla="*/ 0 w 471"/>
              <a:gd name="T3" fmla="*/ 140 h 141"/>
              <a:gd name="T4" fmla="*/ 0 w 471"/>
              <a:gd name="T5" fmla="*/ 123 h 141"/>
              <a:gd name="T6" fmla="*/ 0 w 471"/>
              <a:gd name="T7" fmla="*/ 123 h 141"/>
              <a:gd name="T8" fmla="*/ 122 w 471"/>
              <a:gd name="T9" fmla="*/ 0 h 141"/>
              <a:gd name="T10" fmla="*/ 347 w 471"/>
              <a:gd name="T11" fmla="*/ 0 h 141"/>
              <a:gd name="T12" fmla="*/ 347 w 471"/>
              <a:gd name="T13" fmla="*/ 0 h 141"/>
              <a:gd name="T14" fmla="*/ 470 w 471"/>
              <a:gd name="T15" fmla="*/ 123 h 141"/>
              <a:gd name="T16" fmla="*/ 470 w 471"/>
              <a:gd name="T1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1" h="141">
                <a:moveTo>
                  <a:pt x="470" y="140"/>
                </a:moveTo>
                <a:lnTo>
                  <a:pt x="0" y="140"/>
                </a:lnTo>
                <a:lnTo>
                  <a:pt x="0" y="123"/>
                </a:lnTo>
                <a:lnTo>
                  <a:pt x="0" y="123"/>
                </a:lnTo>
                <a:cubicBezTo>
                  <a:pt x="0" y="55"/>
                  <a:pt x="54" y="0"/>
                  <a:pt x="122" y="0"/>
                </a:cubicBezTo>
                <a:lnTo>
                  <a:pt x="347" y="0"/>
                </a:lnTo>
                <a:lnTo>
                  <a:pt x="347" y="0"/>
                </a:lnTo>
                <a:cubicBezTo>
                  <a:pt x="415" y="0"/>
                  <a:pt x="470" y="55"/>
                  <a:pt x="470" y="123"/>
                </a:cubicBezTo>
                <a:lnTo>
                  <a:pt x="470" y="140"/>
                </a:ln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D068C-AC5A-2E46-A0BB-FB4977F35E0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23041-BB35-A345-B380-3FA327AE59F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C504C-41BD-CC44-960D-804408F6EAB4}"/>
              </a:ext>
            </a:extLst>
          </p:cNvPr>
          <p:cNvSpPr txBox="1"/>
          <p:nvPr/>
        </p:nvSpPr>
        <p:spPr>
          <a:xfrm>
            <a:off x="2597355" y="4236186"/>
            <a:ext cx="41008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1FE70-E12B-C44F-9B6E-CA93D3856173}"/>
              </a:ext>
            </a:extLst>
          </p:cNvPr>
          <p:cNvSpPr txBox="1"/>
          <p:nvPr/>
        </p:nvSpPr>
        <p:spPr>
          <a:xfrm>
            <a:off x="2597355" y="4894516"/>
            <a:ext cx="410082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A495B-56DC-EC46-B780-40E31A9EE9BC}"/>
              </a:ext>
            </a:extLst>
          </p:cNvPr>
          <p:cNvSpPr txBox="1"/>
          <p:nvPr/>
        </p:nvSpPr>
        <p:spPr>
          <a:xfrm>
            <a:off x="3402895" y="8819918"/>
            <a:ext cx="2031251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FFC927"/>
                </a:solidFill>
                <a:latin typeface="Poppins" pitchFamily="2" charset="77"/>
                <a:cs typeface="Poppins" pitchFamily="2" charset="77"/>
              </a:rPr>
              <a:t>45 CLICKS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49B59-0FC2-404C-8AFB-465493977DB4}"/>
              </a:ext>
            </a:extLst>
          </p:cNvPr>
          <p:cNvSpPr txBox="1"/>
          <p:nvPr/>
        </p:nvSpPr>
        <p:spPr>
          <a:xfrm>
            <a:off x="8023828" y="4236186"/>
            <a:ext cx="41008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726C2-6A26-464D-9B0C-2F3E048F6507}"/>
              </a:ext>
            </a:extLst>
          </p:cNvPr>
          <p:cNvSpPr txBox="1"/>
          <p:nvPr/>
        </p:nvSpPr>
        <p:spPr>
          <a:xfrm>
            <a:off x="8023828" y="4894516"/>
            <a:ext cx="410082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DEF43-3042-5742-ABA8-B4AA3EEA5506}"/>
              </a:ext>
            </a:extLst>
          </p:cNvPr>
          <p:cNvSpPr txBox="1"/>
          <p:nvPr/>
        </p:nvSpPr>
        <p:spPr>
          <a:xfrm>
            <a:off x="8829368" y="7289377"/>
            <a:ext cx="2031251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F5413A"/>
                </a:solidFill>
                <a:latin typeface="Poppins" pitchFamily="2" charset="77"/>
                <a:cs typeface="Poppins" pitchFamily="2" charset="77"/>
              </a:rPr>
              <a:t>13 CLICKS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78460-8EAA-9545-A9A9-C42F36F795DB}"/>
              </a:ext>
            </a:extLst>
          </p:cNvPr>
          <p:cNvSpPr txBox="1"/>
          <p:nvPr/>
        </p:nvSpPr>
        <p:spPr>
          <a:xfrm>
            <a:off x="13449793" y="4236186"/>
            <a:ext cx="41008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2A09D6-1E5D-7548-8BEB-DADEEF118771}"/>
              </a:ext>
            </a:extLst>
          </p:cNvPr>
          <p:cNvSpPr txBox="1"/>
          <p:nvPr/>
        </p:nvSpPr>
        <p:spPr>
          <a:xfrm>
            <a:off x="13449793" y="4894516"/>
            <a:ext cx="410082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C39AA-2146-7048-A962-46D7BF36554A}"/>
              </a:ext>
            </a:extLst>
          </p:cNvPr>
          <p:cNvSpPr txBox="1"/>
          <p:nvPr/>
        </p:nvSpPr>
        <p:spPr>
          <a:xfrm>
            <a:off x="14255333" y="11105919"/>
            <a:ext cx="2031251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3BF13"/>
                </a:solidFill>
                <a:latin typeface="Poppins" pitchFamily="2" charset="77"/>
                <a:cs typeface="Poppins" pitchFamily="2" charset="77"/>
              </a:rPr>
              <a:t>115 CLICKS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3CB97-7E89-6E42-A716-697E5EE34C1D}"/>
              </a:ext>
            </a:extLst>
          </p:cNvPr>
          <p:cNvSpPr txBox="1"/>
          <p:nvPr/>
        </p:nvSpPr>
        <p:spPr>
          <a:xfrm>
            <a:off x="18860779" y="4236186"/>
            <a:ext cx="410082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36320-D2B9-374B-BAA1-973CA2B39089}"/>
              </a:ext>
            </a:extLst>
          </p:cNvPr>
          <p:cNvSpPr txBox="1"/>
          <p:nvPr/>
        </p:nvSpPr>
        <p:spPr>
          <a:xfrm>
            <a:off x="18860779" y="4894516"/>
            <a:ext cx="410082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6A76F-0515-0141-8AED-5F4A01838D07}"/>
              </a:ext>
            </a:extLst>
          </p:cNvPr>
          <p:cNvSpPr txBox="1"/>
          <p:nvPr/>
        </p:nvSpPr>
        <p:spPr>
          <a:xfrm>
            <a:off x="19666319" y="9852851"/>
            <a:ext cx="2031251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99CC33"/>
                </a:solidFill>
                <a:latin typeface="Poppins" pitchFamily="2" charset="77"/>
                <a:cs typeface="Poppins" pitchFamily="2" charset="77"/>
              </a:rPr>
              <a:t>73 CLICKS</a:t>
            </a:r>
          </a:p>
        </p:txBody>
      </p:sp>
    </p:spTree>
    <p:extLst>
      <p:ext uri="{BB962C8B-B14F-4D97-AF65-F5344CB8AC3E}">
        <p14:creationId xmlns:p14="http://schemas.microsoft.com/office/powerpoint/2010/main" val="359422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2">
            <a:extLst>
              <a:ext uri="{FF2B5EF4-FFF2-40B4-BE49-F238E27FC236}">
                <a16:creationId xmlns:a16="http://schemas.microsoft.com/office/drawing/2014/main" id="{EFA3CDF9-C89E-8641-B510-4350D0A71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888" y="3809363"/>
            <a:ext cx="6624615" cy="1516080"/>
          </a:xfrm>
          <a:prstGeom prst="roundRect">
            <a:avLst>
              <a:gd name="adj" fmla="val 19114"/>
            </a:avLst>
          </a:prstGeom>
          <a:solidFill>
            <a:srgbClr val="F5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46">
            <a:extLst>
              <a:ext uri="{FF2B5EF4-FFF2-40B4-BE49-F238E27FC236}">
                <a16:creationId xmlns:a16="http://schemas.microsoft.com/office/drawing/2014/main" id="{BF53656E-81BC-D043-8CBA-2D4E7B6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7175" y="4298242"/>
            <a:ext cx="554797" cy="527332"/>
          </a:xfrm>
          <a:custGeom>
            <a:avLst/>
            <a:gdLst>
              <a:gd name="T0" fmla="*/ 212 w 444"/>
              <a:gd name="T1" fmla="*/ 360 h 422"/>
              <a:gd name="T2" fmla="*/ 112 w 444"/>
              <a:gd name="T3" fmla="*/ 412 h 422"/>
              <a:gd name="T4" fmla="*/ 112 w 444"/>
              <a:gd name="T5" fmla="*/ 412 h 422"/>
              <a:gd name="T6" fmla="*/ 80 w 444"/>
              <a:gd name="T7" fmla="*/ 390 h 422"/>
              <a:gd name="T8" fmla="*/ 100 w 444"/>
              <a:gd name="T9" fmla="*/ 279 h 422"/>
              <a:gd name="T10" fmla="*/ 100 w 444"/>
              <a:gd name="T11" fmla="*/ 279 h 422"/>
              <a:gd name="T12" fmla="*/ 93 w 444"/>
              <a:gd name="T13" fmla="*/ 260 h 422"/>
              <a:gd name="T14" fmla="*/ 13 w 444"/>
              <a:gd name="T15" fmla="*/ 181 h 422"/>
              <a:gd name="T16" fmla="*/ 13 w 444"/>
              <a:gd name="T17" fmla="*/ 181 h 422"/>
              <a:gd name="T18" fmla="*/ 25 w 444"/>
              <a:gd name="T19" fmla="*/ 145 h 422"/>
              <a:gd name="T20" fmla="*/ 136 w 444"/>
              <a:gd name="T21" fmla="*/ 128 h 422"/>
              <a:gd name="T22" fmla="*/ 136 w 444"/>
              <a:gd name="T23" fmla="*/ 128 h 422"/>
              <a:gd name="T24" fmla="*/ 153 w 444"/>
              <a:gd name="T25" fmla="*/ 117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1 w 444"/>
              <a:gd name="T33" fmla="*/ 117 h 422"/>
              <a:gd name="T34" fmla="*/ 291 w 444"/>
              <a:gd name="T35" fmla="*/ 117 h 422"/>
              <a:gd name="T36" fmla="*/ 307 w 444"/>
              <a:gd name="T37" fmla="*/ 128 h 422"/>
              <a:gd name="T38" fmla="*/ 419 w 444"/>
              <a:gd name="T39" fmla="*/ 145 h 422"/>
              <a:gd name="T40" fmla="*/ 419 w 444"/>
              <a:gd name="T41" fmla="*/ 145 h 422"/>
              <a:gd name="T42" fmla="*/ 430 w 444"/>
              <a:gd name="T43" fmla="*/ 181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79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2 h 422"/>
              <a:gd name="T56" fmla="*/ 232 w 444"/>
              <a:gd name="T57" fmla="*/ 360 h 422"/>
              <a:gd name="T58" fmla="*/ 232 w 444"/>
              <a:gd name="T59" fmla="*/ 360 h 422"/>
              <a:gd name="T60" fmla="*/ 212 w 444"/>
              <a:gd name="T61" fmla="*/ 36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2" y="360"/>
                </a:moveTo>
                <a:lnTo>
                  <a:pt x="112" y="412"/>
                </a:lnTo>
                <a:lnTo>
                  <a:pt x="112" y="412"/>
                </a:lnTo>
                <a:cubicBezTo>
                  <a:pt x="96" y="421"/>
                  <a:pt x="77" y="408"/>
                  <a:pt x="80" y="390"/>
                </a:cubicBezTo>
                <a:lnTo>
                  <a:pt x="100" y="279"/>
                </a:lnTo>
                <a:lnTo>
                  <a:pt x="100" y="279"/>
                </a:lnTo>
                <a:cubicBezTo>
                  <a:pt x="101" y="272"/>
                  <a:pt x="99" y="265"/>
                  <a:pt x="93" y="260"/>
                </a:cubicBezTo>
                <a:lnTo>
                  <a:pt x="13" y="181"/>
                </a:lnTo>
                <a:lnTo>
                  <a:pt x="13" y="181"/>
                </a:lnTo>
                <a:cubicBezTo>
                  <a:pt x="0" y="169"/>
                  <a:pt x="7" y="147"/>
                  <a:pt x="25" y="145"/>
                </a:cubicBezTo>
                <a:lnTo>
                  <a:pt x="136" y="128"/>
                </a:lnTo>
                <a:lnTo>
                  <a:pt x="136" y="128"/>
                </a:lnTo>
                <a:cubicBezTo>
                  <a:pt x="143" y="128"/>
                  <a:pt x="149" y="123"/>
                  <a:pt x="153" y="117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7"/>
                </a:lnTo>
                <a:lnTo>
                  <a:pt x="291" y="117"/>
                </a:lnTo>
                <a:cubicBezTo>
                  <a:pt x="294" y="123"/>
                  <a:pt x="300" y="128"/>
                  <a:pt x="307" y="128"/>
                </a:cubicBezTo>
                <a:lnTo>
                  <a:pt x="419" y="145"/>
                </a:lnTo>
                <a:lnTo>
                  <a:pt x="419" y="145"/>
                </a:lnTo>
                <a:cubicBezTo>
                  <a:pt x="436" y="147"/>
                  <a:pt x="443" y="169"/>
                  <a:pt x="430" y="181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5" y="265"/>
                  <a:pt x="343" y="272"/>
                  <a:pt x="344" y="279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2"/>
                </a:cubicBezTo>
                <a:lnTo>
                  <a:pt x="232" y="360"/>
                </a:lnTo>
                <a:lnTo>
                  <a:pt x="232" y="360"/>
                </a:lnTo>
                <a:cubicBezTo>
                  <a:pt x="225" y="357"/>
                  <a:pt x="218" y="357"/>
                  <a:pt x="212" y="360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47">
            <a:extLst>
              <a:ext uri="{FF2B5EF4-FFF2-40B4-BE49-F238E27FC236}">
                <a16:creationId xmlns:a16="http://schemas.microsoft.com/office/drawing/2014/main" id="{13B03970-8856-C843-B003-C0E6732B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9719" y="4298242"/>
            <a:ext cx="554799" cy="527332"/>
          </a:xfrm>
          <a:custGeom>
            <a:avLst/>
            <a:gdLst>
              <a:gd name="T0" fmla="*/ 212 w 444"/>
              <a:gd name="T1" fmla="*/ 360 h 422"/>
              <a:gd name="T2" fmla="*/ 112 w 444"/>
              <a:gd name="T3" fmla="*/ 412 h 422"/>
              <a:gd name="T4" fmla="*/ 112 w 444"/>
              <a:gd name="T5" fmla="*/ 412 h 422"/>
              <a:gd name="T6" fmla="*/ 80 w 444"/>
              <a:gd name="T7" fmla="*/ 390 h 422"/>
              <a:gd name="T8" fmla="*/ 99 w 444"/>
              <a:gd name="T9" fmla="*/ 279 h 422"/>
              <a:gd name="T10" fmla="*/ 99 w 444"/>
              <a:gd name="T11" fmla="*/ 279 h 422"/>
              <a:gd name="T12" fmla="*/ 93 w 444"/>
              <a:gd name="T13" fmla="*/ 260 h 422"/>
              <a:gd name="T14" fmla="*/ 13 w 444"/>
              <a:gd name="T15" fmla="*/ 181 h 422"/>
              <a:gd name="T16" fmla="*/ 13 w 444"/>
              <a:gd name="T17" fmla="*/ 181 h 422"/>
              <a:gd name="T18" fmla="*/ 25 w 444"/>
              <a:gd name="T19" fmla="*/ 145 h 422"/>
              <a:gd name="T20" fmla="*/ 136 w 444"/>
              <a:gd name="T21" fmla="*/ 128 h 422"/>
              <a:gd name="T22" fmla="*/ 136 w 444"/>
              <a:gd name="T23" fmla="*/ 128 h 422"/>
              <a:gd name="T24" fmla="*/ 152 w 444"/>
              <a:gd name="T25" fmla="*/ 117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1 w 444"/>
              <a:gd name="T33" fmla="*/ 117 h 422"/>
              <a:gd name="T34" fmla="*/ 291 w 444"/>
              <a:gd name="T35" fmla="*/ 117 h 422"/>
              <a:gd name="T36" fmla="*/ 307 w 444"/>
              <a:gd name="T37" fmla="*/ 128 h 422"/>
              <a:gd name="T38" fmla="*/ 418 w 444"/>
              <a:gd name="T39" fmla="*/ 145 h 422"/>
              <a:gd name="T40" fmla="*/ 418 w 444"/>
              <a:gd name="T41" fmla="*/ 145 h 422"/>
              <a:gd name="T42" fmla="*/ 430 w 444"/>
              <a:gd name="T43" fmla="*/ 181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79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2 h 422"/>
              <a:gd name="T56" fmla="*/ 232 w 444"/>
              <a:gd name="T57" fmla="*/ 360 h 422"/>
              <a:gd name="T58" fmla="*/ 232 w 444"/>
              <a:gd name="T59" fmla="*/ 360 h 422"/>
              <a:gd name="T60" fmla="*/ 212 w 444"/>
              <a:gd name="T61" fmla="*/ 36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2" y="360"/>
                </a:moveTo>
                <a:lnTo>
                  <a:pt x="112" y="412"/>
                </a:lnTo>
                <a:lnTo>
                  <a:pt x="112" y="412"/>
                </a:lnTo>
                <a:cubicBezTo>
                  <a:pt x="96" y="421"/>
                  <a:pt x="77" y="408"/>
                  <a:pt x="80" y="390"/>
                </a:cubicBezTo>
                <a:lnTo>
                  <a:pt x="99" y="279"/>
                </a:lnTo>
                <a:lnTo>
                  <a:pt x="99" y="279"/>
                </a:lnTo>
                <a:cubicBezTo>
                  <a:pt x="100" y="272"/>
                  <a:pt x="98" y="265"/>
                  <a:pt x="93" y="260"/>
                </a:cubicBezTo>
                <a:lnTo>
                  <a:pt x="13" y="181"/>
                </a:lnTo>
                <a:lnTo>
                  <a:pt x="13" y="181"/>
                </a:lnTo>
                <a:cubicBezTo>
                  <a:pt x="0" y="169"/>
                  <a:pt x="7" y="147"/>
                  <a:pt x="25" y="145"/>
                </a:cubicBezTo>
                <a:lnTo>
                  <a:pt x="136" y="128"/>
                </a:lnTo>
                <a:lnTo>
                  <a:pt x="136" y="128"/>
                </a:lnTo>
                <a:cubicBezTo>
                  <a:pt x="143" y="128"/>
                  <a:pt x="149" y="123"/>
                  <a:pt x="152" y="117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7"/>
                </a:lnTo>
                <a:lnTo>
                  <a:pt x="291" y="117"/>
                </a:lnTo>
                <a:cubicBezTo>
                  <a:pt x="294" y="123"/>
                  <a:pt x="300" y="128"/>
                  <a:pt x="307" y="128"/>
                </a:cubicBezTo>
                <a:lnTo>
                  <a:pt x="418" y="145"/>
                </a:lnTo>
                <a:lnTo>
                  <a:pt x="418" y="145"/>
                </a:lnTo>
                <a:cubicBezTo>
                  <a:pt x="436" y="147"/>
                  <a:pt x="443" y="169"/>
                  <a:pt x="430" y="181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5" y="265"/>
                  <a:pt x="343" y="272"/>
                  <a:pt x="344" y="279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2"/>
                </a:cubicBezTo>
                <a:lnTo>
                  <a:pt x="232" y="360"/>
                </a:lnTo>
                <a:lnTo>
                  <a:pt x="232" y="360"/>
                </a:lnTo>
                <a:cubicBezTo>
                  <a:pt x="225" y="357"/>
                  <a:pt x="218" y="357"/>
                  <a:pt x="212" y="360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48">
            <a:extLst>
              <a:ext uri="{FF2B5EF4-FFF2-40B4-BE49-F238E27FC236}">
                <a16:creationId xmlns:a16="http://schemas.microsoft.com/office/drawing/2014/main" id="{1CB20CF6-AA89-A94B-B13F-E208494D7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773" y="4298242"/>
            <a:ext cx="554799" cy="527332"/>
          </a:xfrm>
          <a:custGeom>
            <a:avLst/>
            <a:gdLst>
              <a:gd name="T0" fmla="*/ 212 w 444"/>
              <a:gd name="T1" fmla="*/ 360 h 422"/>
              <a:gd name="T2" fmla="*/ 112 w 444"/>
              <a:gd name="T3" fmla="*/ 412 h 422"/>
              <a:gd name="T4" fmla="*/ 112 w 444"/>
              <a:gd name="T5" fmla="*/ 412 h 422"/>
              <a:gd name="T6" fmla="*/ 80 w 444"/>
              <a:gd name="T7" fmla="*/ 390 h 422"/>
              <a:gd name="T8" fmla="*/ 99 w 444"/>
              <a:gd name="T9" fmla="*/ 279 h 422"/>
              <a:gd name="T10" fmla="*/ 99 w 444"/>
              <a:gd name="T11" fmla="*/ 279 h 422"/>
              <a:gd name="T12" fmla="*/ 93 w 444"/>
              <a:gd name="T13" fmla="*/ 260 h 422"/>
              <a:gd name="T14" fmla="*/ 13 w 444"/>
              <a:gd name="T15" fmla="*/ 181 h 422"/>
              <a:gd name="T16" fmla="*/ 13 w 444"/>
              <a:gd name="T17" fmla="*/ 181 h 422"/>
              <a:gd name="T18" fmla="*/ 25 w 444"/>
              <a:gd name="T19" fmla="*/ 145 h 422"/>
              <a:gd name="T20" fmla="*/ 136 w 444"/>
              <a:gd name="T21" fmla="*/ 128 h 422"/>
              <a:gd name="T22" fmla="*/ 136 w 444"/>
              <a:gd name="T23" fmla="*/ 128 h 422"/>
              <a:gd name="T24" fmla="*/ 152 w 444"/>
              <a:gd name="T25" fmla="*/ 117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0 w 444"/>
              <a:gd name="T33" fmla="*/ 117 h 422"/>
              <a:gd name="T34" fmla="*/ 290 w 444"/>
              <a:gd name="T35" fmla="*/ 117 h 422"/>
              <a:gd name="T36" fmla="*/ 307 w 444"/>
              <a:gd name="T37" fmla="*/ 128 h 422"/>
              <a:gd name="T38" fmla="*/ 418 w 444"/>
              <a:gd name="T39" fmla="*/ 145 h 422"/>
              <a:gd name="T40" fmla="*/ 418 w 444"/>
              <a:gd name="T41" fmla="*/ 145 h 422"/>
              <a:gd name="T42" fmla="*/ 430 w 444"/>
              <a:gd name="T43" fmla="*/ 181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79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2 h 422"/>
              <a:gd name="T56" fmla="*/ 232 w 444"/>
              <a:gd name="T57" fmla="*/ 360 h 422"/>
              <a:gd name="T58" fmla="*/ 232 w 444"/>
              <a:gd name="T59" fmla="*/ 360 h 422"/>
              <a:gd name="T60" fmla="*/ 212 w 444"/>
              <a:gd name="T61" fmla="*/ 36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2" y="360"/>
                </a:moveTo>
                <a:lnTo>
                  <a:pt x="112" y="412"/>
                </a:lnTo>
                <a:lnTo>
                  <a:pt x="112" y="412"/>
                </a:lnTo>
                <a:cubicBezTo>
                  <a:pt x="96" y="421"/>
                  <a:pt x="77" y="408"/>
                  <a:pt x="80" y="390"/>
                </a:cubicBezTo>
                <a:lnTo>
                  <a:pt x="99" y="279"/>
                </a:lnTo>
                <a:lnTo>
                  <a:pt x="99" y="279"/>
                </a:lnTo>
                <a:cubicBezTo>
                  <a:pt x="100" y="272"/>
                  <a:pt x="98" y="265"/>
                  <a:pt x="93" y="260"/>
                </a:cubicBezTo>
                <a:lnTo>
                  <a:pt x="13" y="181"/>
                </a:lnTo>
                <a:lnTo>
                  <a:pt x="13" y="181"/>
                </a:lnTo>
                <a:cubicBezTo>
                  <a:pt x="0" y="169"/>
                  <a:pt x="7" y="147"/>
                  <a:pt x="25" y="145"/>
                </a:cubicBezTo>
                <a:lnTo>
                  <a:pt x="136" y="128"/>
                </a:lnTo>
                <a:lnTo>
                  <a:pt x="136" y="128"/>
                </a:lnTo>
                <a:cubicBezTo>
                  <a:pt x="143" y="128"/>
                  <a:pt x="149" y="123"/>
                  <a:pt x="152" y="117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0" y="117"/>
                </a:lnTo>
                <a:lnTo>
                  <a:pt x="290" y="117"/>
                </a:lnTo>
                <a:cubicBezTo>
                  <a:pt x="293" y="123"/>
                  <a:pt x="300" y="128"/>
                  <a:pt x="307" y="128"/>
                </a:cubicBezTo>
                <a:lnTo>
                  <a:pt x="418" y="145"/>
                </a:lnTo>
                <a:lnTo>
                  <a:pt x="418" y="145"/>
                </a:lnTo>
                <a:cubicBezTo>
                  <a:pt x="436" y="147"/>
                  <a:pt x="443" y="169"/>
                  <a:pt x="430" y="181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4" y="265"/>
                  <a:pt x="342" y="272"/>
                  <a:pt x="344" y="279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2"/>
                </a:cubicBezTo>
                <a:lnTo>
                  <a:pt x="232" y="360"/>
                </a:lnTo>
                <a:lnTo>
                  <a:pt x="232" y="360"/>
                </a:lnTo>
                <a:cubicBezTo>
                  <a:pt x="225" y="357"/>
                  <a:pt x="218" y="357"/>
                  <a:pt x="212" y="360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49">
            <a:extLst>
              <a:ext uri="{FF2B5EF4-FFF2-40B4-BE49-F238E27FC236}">
                <a16:creationId xmlns:a16="http://schemas.microsoft.com/office/drawing/2014/main" id="{CC32E8C9-7774-514C-995F-BAF89675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24" y="4298242"/>
            <a:ext cx="554797" cy="527332"/>
          </a:xfrm>
          <a:custGeom>
            <a:avLst/>
            <a:gdLst>
              <a:gd name="T0" fmla="*/ 211 w 444"/>
              <a:gd name="T1" fmla="*/ 360 h 422"/>
              <a:gd name="T2" fmla="*/ 112 w 444"/>
              <a:gd name="T3" fmla="*/ 412 h 422"/>
              <a:gd name="T4" fmla="*/ 112 w 444"/>
              <a:gd name="T5" fmla="*/ 412 h 422"/>
              <a:gd name="T6" fmla="*/ 80 w 444"/>
              <a:gd name="T7" fmla="*/ 390 h 422"/>
              <a:gd name="T8" fmla="*/ 99 w 444"/>
              <a:gd name="T9" fmla="*/ 279 h 422"/>
              <a:gd name="T10" fmla="*/ 99 w 444"/>
              <a:gd name="T11" fmla="*/ 279 h 422"/>
              <a:gd name="T12" fmla="*/ 93 w 444"/>
              <a:gd name="T13" fmla="*/ 260 h 422"/>
              <a:gd name="T14" fmla="*/ 13 w 444"/>
              <a:gd name="T15" fmla="*/ 181 h 422"/>
              <a:gd name="T16" fmla="*/ 13 w 444"/>
              <a:gd name="T17" fmla="*/ 181 h 422"/>
              <a:gd name="T18" fmla="*/ 25 w 444"/>
              <a:gd name="T19" fmla="*/ 145 h 422"/>
              <a:gd name="T20" fmla="*/ 135 w 444"/>
              <a:gd name="T21" fmla="*/ 128 h 422"/>
              <a:gd name="T22" fmla="*/ 135 w 444"/>
              <a:gd name="T23" fmla="*/ 128 h 422"/>
              <a:gd name="T24" fmla="*/ 152 w 444"/>
              <a:gd name="T25" fmla="*/ 117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0 w 444"/>
              <a:gd name="T33" fmla="*/ 117 h 422"/>
              <a:gd name="T34" fmla="*/ 290 w 444"/>
              <a:gd name="T35" fmla="*/ 117 h 422"/>
              <a:gd name="T36" fmla="*/ 307 w 444"/>
              <a:gd name="T37" fmla="*/ 128 h 422"/>
              <a:gd name="T38" fmla="*/ 418 w 444"/>
              <a:gd name="T39" fmla="*/ 145 h 422"/>
              <a:gd name="T40" fmla="*/ 418 w 444"/>
              <a:gd name="T41" fmla="*/ 145 h 422"/>
              <a:gd name="T42" fmla="*/ 430 w 444"/>
              <a:gd name="T43" fmla="*/ 181 h 422"/>
              <a:gd name="T44" fmla="*/ 350 w 444"/>
              <a:gd name="T45" fmla="*/ 260 h 422"/>
              <a:gd name="T46" fmla="*/ 350 w 444"/>
              <a:gd name="T47" fmla="*/ 260 h 422"/>
              <a:gd name="T48" fmla="*/ 343 w 444"/>
              <a:gd name="T49" fmla="*/ 279 h 422"/>
              <a:gd name="T50" fmla="*/ 362 w 444"/>
              <a:gd name="T51" fmla="*/ 390 h 422"/>
              <a:gd name="T52" fmla="*/ 362 w 444"/>
              <a:gd name="T53" fmla="*/ 390 h 422"/>
              <a:gd name="T54" fmla="*/ 330 w 444"/>
              <a:gd name="T55" fmla="*/ 412 h 422"/>
              <a:gd name="T56" fmla="*/ 231 w 444"/>
              <a:gd name="T57" fmla="*/ 360 h 422"/>
              <a:gd name="T58" fmla="*/ 231 w 444"/>
              <a:gd name="T59" fmla="*/ 360 h 422"/>
              <a:gd name="T60" fmla="*/ 211 w 444"/>
              <a:gd name="T61" fmla="*/ 36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1" y="360"/>
                </a:moveTo>
                <a:lnTo>
                  <a:pt x="112" y="412"/>
                </a:lnTo>
                <a:lnTo>
                  <a:pt x="112" y="412"/>
                </a:lnTo>
                <a:cubicBezTo>
                  <a:pt x="96" y="421"/>
                  <a:pt x="77" y="408"/>
                  <a:pt x="80" y="390"/>
                </a:cubicBezTo>
                <a:lnTo>
                  <a:pt x="99" y="279"/>
                </a:lnTo>
                <a:lnTo>
                  <a:pt x="99" y="279"/>
                </a:lnTo>
                <a:cubicBezTo>
                  <a:pt x="100" y="272"/>
                  <a:pt x="98" y="265"/>
                  <a:pt x="93" y="260"/>
                </a:cubicBezTo>
                <a:lnTo>
                  <a:pt x="13" y="181"/>
                </a:lnTo>
                <a:lnTo>
                  <a:pt x="13" y="181"/>
                </a:lnTo>
                <a:cubicBezTo>
                  <a:pt x="0" y="169"/>
                  <a:pt x="6" y="147"/>
                  <a:pt x="25" y="145"/>
                </a:cubicBezTo>
                <a:lnTo>
                  <a:pt x="135" y="128"/>
                </a:lnTo>
                <a:lnTo>
                  <a:pt x="135" y="128"/>
                </a:lnTo>
                <a:cubicBezTo>
                  <a:pt x="143" y="128"/>
                  <a:pt x="149" y="123"/>
                  <a:pt x="152" y="117"/>
                </a:cubicBezTo>
                <a:lnTo>
                  <a:pt x="202" y="16"/>
                </a:lnTo>
                <a:lnTo>
                  <a:pt x="202" y="16"/>
                </a:lnTo>
                <a:cubicBezTo>
                  <a:pt x="209" y="0"/>
                  <a:pt x="233" y="0"/>
                  <a:pt x="241" y="16"/>
                </a:cubicBezTo>
                <a:lnTo>
                  <a:pt x="290" y="117"/>
                </a:lnTo>
                <a:lnTo>
                  <a:pt x="290" y="117"/>
                </a:lnTo>
                <a:cubicBezTo>
                  <a:pt x="293" y="123"/>
                  <a:pt x="299" y="128"/>
                  <a:pt x="307" y="128"/>
                </a:cubicBezTo>
                <a:lnTo>
                  <a:pt x="418" y="145"/>
                </a:lnTo>
                <a:lnTo>
                  <a:pt x="418" y="145"/>
                </a:lnTo>
                <a:cubicBezTo>
                  <a:pt x="436" y="147"/>
                  <a:pt x="443" y="169"/>
                  <a:pt x="430" y="181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4" y="265"/>
                  <a:pt x="342" y="272"/>
                  <a:pt x="343" y="279"/>
                </a:cubicBezTo>
                <a:lnTo>
                  <a:pt x="362" y="390"/>
                </a:lnTo>
                <a:lnTo>
                  <a:pt x="362" y="390"/>
                </a:lnTo>
                <a:cubicBezTo>
                  <a:pt x="365" y="408"/>
                  <a:pt x="346" y="421"/>
                  <a:pt x="330" y="412"/>
                </a:cubicBezTo>
                <a:lnTo>
                  <a:pt x="231" y="360"/>
                </a:lnTo>
                <a:lnTo>
                  <a:pt x="231" y="360"/>
                </a:lnTo>
                <a:cubicBezTo>
                  <a:pt x="225" y="357"/>
                  <a:pt x="217" y="357"/>
                  <a:pt x="211" y="360"/>
                </a:cubicBezTo>
              </a:path>
            </a:pathLst>
          </a:custGeom>
          <a:noFill/>
          <a:ln w="1270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150">
            <a:extLst>
              <a:ext uri="{FF2B5EF4-FFF2-40B4-BE49-F238E27FC236}">
                <a16:creationId xmlns:a16="http://schemas.microsoft.com/office/drawing/2014/main" id="{1AF8E0D1-B2B8-A941-B641-18751DEC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378" y="4298242"/>
            <a:ext cx="554797" cy="527332"/>
          </a:xfrm>
          <a:custGeom>
            <a:avLst/>
            <a:gdLst>
              <a:gd name="T0" fmla="*/ 211 w 444"/>
              <a:gd name="T1" fmla="*/ 360 h 422"/>
              <a:gd name="T2" fmla="*/ 112 w 444"/>
              <a:gd name="T3" fmla="*/ 412 h 422"/>
              <a:gd name="T4" fmla="*/ 112 w 444"/>
              <a:gd name="T5" fmla="*/ 412 h 422"/>
              <a:gd name="T6" fmla="*/ 81 w 444"/>
              <a:gd name="T7" fmla="*/ 390 h 422"/>
              <a:gd name="T8" fmla="*/ 100 w 444"/>
              <a:gd name="T9" fmla="*/ 279 h 422"/>
              <a:gd name="T10" fmla="*/ 100 w 444"/>
              <a:gd name="T11" fmla="*/ 279 h 422"/>
              <a:gd name="T12" fmla="*/ 94 w 444"/>
              <a:gd name="T13" fmla="*/ 260 h 422"/>
              <a:gd name="T14" fmla="*/ 13 w 444"/>
              <a:gd name="T15" fmla="*/ 181 h 422"/>
              <a:gd name="T16" fmla="*/ 13 w 444"/>
              <a:gd name="T17" fmla="*/ 181 h 422"/>
              <a:gd name="T18" fmla="*/ 26 w 444"/>
              <a:gd name="T19" fmla="*/ 145 h 422"/>
              <a:gd name="T20" fmla="*/ 136 w 444"/>
              <a:gd name="T21" fmla="*/ 128 h 422"/>
              <a:gd name="T22" fmla="*/ 136 w 444"/>
              <a:gd name="T23" fmla="*/ 128 h 422"/>
              <a:gd name="T24" fmla="*/ 153 w 444"/>
              <a:gd name="T25" fmla="*/ 117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1 w 444"/>
              <a:gd name="T33" fmla="*/ 117 h 422"/>
              <a:gd name="T34" fmla="*/ 291 w 444"/>
              <a:gd name="T35" fmla="*/ 117 h 422"/>
              <a:gd name="T36" fmla="*/ 307 w 444"/>
              <a:gd name="T37" fmla="*/ 128 h 422"/>
              <a:gd name="T38" fmla="*/ 419 w 444"/>
              <a:gd name="T39" fmla="*/ 145 h 422"/>
              <a:gd name="T40" fmla="*/ 419 w 444"/>
              <a:gd name="T41" fmla="*/ 145 h 422"/>
              <a:gd name="T42" fmla="*/ 430 w 444"/>
              <a:gd name="T43" fmla="*/ 181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79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2 h 422"/>
              <a:gd name="T56" fmla="*/ 232 w 444"/>
              <a:gd name="T57" fmla="*/ 360 h 422"/>
              <a:gd name="T58" fmla="*/ 232 w 444"/>
              <a:gd name="T59" fmla="*/ 360 h 422"/>
              <a:gd name="T60" fmla="*/ 211 w 444"/>
              <a:gd name="T61" fmla="*/ 36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1" y="360"/>
                </a:moveTo>
                <a:lnTo>
                  <a:pt x="112" y="412"/>
                </a:lnTo>
                <a:lnTo>
                  <a:pt x="112" y="412"/>
                </a:lnTo>
                <a:cubicBezTo>
                  <a:pt x="96" y="421"/>
                  <a:pt x="78" y="408"/>
                  <a:pt x="81" y="390"/>
                </a:cubicBezTo>
                <a:lnTo>
                  <a:pt x="100" y="279"/>
                </a:lnTo>
                <a:lnTo>
                  <a:pt x="100" y="279"/>
                </a:lnTo>
                <a:cubicBezTo>
                  <a:pt x="101" y="272"/>
                  <a:pt x="99" y="265"/>
                  <a:pt x="94" y="260"/>
                </a:cubicBezTo>
                <a:lnTo>
                  <a:pt x="13" y="181"/>
                </a:lnTo>
                <a:lnTo>
                  <a:pt x="13" y="181"/>
                </a:lnTo>
                <a:cubicBezTo>
                  <a:pt x="0" y="169"/>
                  <a:pt x="7" y="147"/>
                  <a:pt x="26" y="145"/>
                </a:cubicBezTo>
                <a:lnTo>
                  <a:pt x="136" y="128"/>
                </a:lnTo>
                <a:lnTo>
                  <a:pt x="136" y="128"/>
                </a:lnTo>
                <a:cubicBezTo>
                  <a:pt x="144" y="128"/>
                  <a:pt x="150" y="123"/>
                  <a:pt x="153" y="117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7"/>
                </a:lnTo>
                <a:lnTo>
                  <a:pt x="291" y="117"/>
                </a:lnTo>
                <a:cubicBezTo>
                  <a:pt x="294" y="123"/>
                  <a:pt x="300" y="128"/>
                  <a:pt x="307" y="128"/>
                </a:cubicBezTo>
                <a:lnTo>
                  <a:pt x="419" y="145"/>
                </a:lnTo>
                <a:lnTo>
                  <a:pt x="419" y="145"/>
                </a:lnTo>
                <a:cubicBezTo>
                  <a:pt x="436" y="147"/>
                  <a:pt x="443" y="169"/>
                  <a:pt x="430" y="181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5" y="265"/>
                  <a:pt x="343" y="272"/>
                  <a:pt x="344" y="279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2"/>
                </a:cubicBezTo>
                <a:lnTo>
                  <a:pt x="232" y="360"/>
                </a:lnTo>
                <a:lnTo>
                  <a:pt x="232" y="360"/>
                </a:lnTo>
                <a:cubicBezTo>
                  <a:pt x="226" y="357"/>
                  <a:pt x="218" y="357"/>
                  <a:pt x="211" y="360"/>
                </a:cubicBezTo>
              </a:path>
            </a:pathLst>
          </a:custGeom>
          <a:noFill/>
          <a:ln w="1270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51">
            <a:extLst>
              <a:ext uri="{FF2B5EF4-FFF2-40B4-BE49-F238E27FC236}">
                <a16:creationId xmlns:a16="http://schemas.microsoft.com/office/drawing/2014/main" id="{6C116695-3464-1941-8C7C-880823118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888" y="6105457"/>
            <a:ext cx="6624615" cy="1516080"/>
          </a:xfrm>
          <a:custGeom>
            <a:avLst/>
            <a:gdLst>
              <a:gd name="T0" fmla="*/ 5079 w 5319"/>
              <a:gd name="T1" fmla="*/ 0 h 1216"/>
              <a:gd name="T2" fmla="*/ 238 w 5319"/>
              <a:gd name="T3" fmla="*/ 0 h 1216"/>
              <a:gd name="T4" fmla="*/ 238 w 5319"/>
              <a:gd name="T5" fmla="*/ 0 h 1216"/>
              <a:gd name="T6" fmla="*/ 0 w 5319"/>
              <a:gd name="T7" fmla="*/ 239 h 1216"/>
              <a:gd name="T8" fmla="*/ 0 w 5319"/>
              <a:gd name="T9" fmla="*/ 977 h 1216"/>
              <a:gd name="T10" fmla="*/ 0 w 5319"/>
              <a:gd name="T11" fmla="*/ 977 h 1216"/>
              <a:gd name="T12" fmla="*/ 238 w 5319"/>
              <a:gd name="T13" fmla="*/ 1215 h 1216"/>
              <a:gd name="T14" fmla="*/ 5079 w 5319"/>
              <a:gd name="T15" fmla="*/ 1215 h 1216"/>
              <a:gd name="T16" fmla="*/ 5079 w 5319"/>
              <a:gd name="T17" fmla="*/ 1215 h 1216"/>
              <a:gd name="T18" fmla="*/ 5318 w 5319"/>
              <a:gd name="T19" fmla="*/ 977 h 1216"/>
              <a:gd name="T20" fmla="*/ 5318 w 5319"/>
              <a:gd name="T21" fmla="*/ 239 h 1216"/>
              <a:gd name="T22" fmla="*/ 5318 w 5319"/>
              <a:gd name="T23" fmla="*/ 239 h 1216"/>
              <a:gd name="T24" fmla="*/ 5079 w 5319"/>
              <a:gd name="T25" fmla="*/ 0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19" h="1216">
                <a:moveTo>
                  <a:pt x="5079" y="0"/>
                </a:moveTo>
                <a:lnTo>
                  <a:pt x="238" y="0"/>
                </a:lnTo>
                <a:lnTo>
                  <a:pt x="238" y="0"/>
                </a:lnTo>
                <a:cubicBezTo>
                  <a:pt x="106" y="0"/>
                  <a:pt x="0" y="107"/>
                  <a:pt x="0" y="239"/>
                </a:cubicBezTo>
                <a:lnTo>
                  <a:pt x="0" y="977"/>
                </a:lnTo>
                <a:lnTo>
                  <a:pt x="0" y="977"/>
                </a:lnTo>
                <a:cubicBezTo>
                  <a:pt x="0" y="1108"/>
                  <a:pt x="106" y="1215"/>
                  <a:pt x="238" y="1215"/>
                </a:cubicBezTo>
                <a:lnTo>
                  <a:pt x="5079" y="1215"/>
                </a:lnTo>
                <a:lnTo>
                  <a:pt x="5079" y="1215"/>
                </a:lnTo>
                <a:cubicBezTo>
                  <a:pt x="5210" y="1215"/>
                  <a:pt x="5318" y="1108"/>
                  <a:pt x="5318" y="977"/>
                </a:cubicBezTo>
                <a:lnTo>
                  <a:pt x="5318" y="239"/>
                </a:lnTo>
                <a:lnTo>
                  <a:pt x="5318" y="239"/>
                </a:lnTo>
                <a:cubicBezTo>
                  <a:pt x="5318" y="107"/>
                  <a:pt x="5210" y="0"/>
                  <a:pt x="5079" y="0"/>
                </a:cubicBezTo>
              </a:path>
            </a:pathLst>
          </a:custGeom>
          <a:solidFill>
            <a:srgbClr val="F5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5">
            <a:extLst>
              <a:ext uri="{FF2B5EF4-FFF2-40B4-BE49-F238E27FC236}">
                <a16:creationId xmlns:a16="http://schemas.microsoft.com/office/drawing/2014/main" id="{EFDA5BA6-A3B0-9140-9C0F-0D75AD8F9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7175" y="6594336"/>
            <a:ext cx="554797" cy="521842"/>
          </a:xfrm>
          <a:custGeom>
            <a:avLst/>
            <a:gdLst>
              <a:gd name="T0" fmla="*/ 212 w 444"/>
              <a:gd name="T1" fmla="*/ 360 h 421"/>
              <a:gd name="T2" fmla="*/ 112 w 444"/>
              <a:gd name="T3" fmla="*/ 412 h 421"/>
              <a:gd name="T4" fmla="*/ 112 w 444"/>
              <a:gd name="T5" fmla="*/ 412 h 421"/>
              <a:gd name="T6" fmla="*/ 80 w 444"/>
              <a:gd name="T7" fmla="*/ 389 h 421"/>
              <a:gd name="T8" fmla="*/ 100 w 444"/>
              <a:gd name="T9" fmla="*/ 278 h 421"/>
              <a:gd name="T10" fmla="*/ 100 w 444"/>
              <a:gd name="T11" fmla="*/ 278 h 421"/>
              <a:gd name="T12" fmla="*/ 93 w 444"/>
              <a:gd name="T13" fmla="*/ 259 h 421"/>
              <a:gd name="T14" fmla="*/ 13 w 444"/>
              <a:gd name="T15" fmla="*/ 182 h 421"/>
              <a:gd name="T16" fmla="*/ 13 w 444"/>
              <a:gd name="T17" fmla="*/ 182 h 421"/>
              <a:gd name="T18" fmla="*/ 25 w 444"/>
              <a:gd name="T19" fmla="*/ 144 h 421"/>
              <a:gd name="T20" fmla="*/ 136 w 444"/>
              <a:gd name="T21" fmla="*/ 128 h 421"/>
              <a:gd name="T22" fmla="*/ 136 w 444"/>
              <a:gd name="T23" fmla="*/ 128 h 421"/>
              <a:gd name="T24" fmla="*/ 153 w 444"/>
              <a:gd name="T25" fmla="*/ 116 h 421"/>
              <a:gd name="T26" fmla="*/ 202 w 444"/>
              <a:gd name="T27" fmla="*/ 16 h 421"/>
              <a:gd name="T28" fmla="*/ 202 w 444"/>
              <a:gd name="T29" fmla="*/ 16 h 421"/>
              <a:gd name="T30" fmla="*/ 241 w 444"/>
              <a:gd name="T31" fmla="*/ 16 h 421"/>
              <a:gd name="T32" fmla="*/ 291 w 444"/>
              <a:gd name="T33" fmla="*/ 116 h 421"/>
              <a:gd name="T34" fmla="*/ 291 w 444"/>
              <a:gd name="T35" fmla="*/ 116 h 421"/>
              <a:gd name="T36" fmla="*/ 307 w 444"/>
              <a:gd name="T37" fmla="*/ 128 h 421"/>
              <a:gd name="T38" fmla="*/ 419 w 444"/>
              <a:gd name="T39" fmla="*/ 144 h 421"/>
              <a:gd name="T40" fmla="*/ 419 w 444"/>
              <a:gd name="T41" fmla="*/ 144 h 421"/>
              <a:gd name="T42" fmla="*/ 430 w 444"/>
              <a:gd name="T43" fmla="*/ 182 h 421"/>
              <a:gd name="T44" fmla="*/ 350 w 444"/>
              <a:gd name="T45" fmla="*/ 259 h 421"/>
              <a:gd name="T46" fmla="*/ 350 w 444"/>
              <a:gd name="T47" fmla="*/ 259 h 421"/>
              <a:gd name="T48" fmla="*/ 344 w 444"/>
              <a:gd name="T49" fmla="*/ 278 h 421"/>
              <a:gd name="T50" fmla="*/ 363 w 444"/>
              <a:gd name="T51" fmla="*/ 389 h 421"/>
              <a:gd name="T52" fmla="*/ 363 w 444"/>
              <a:gd name="T53" fmla="*/ 389 h 421"/>
              <a:gd name="T54" fmla="*/ 331 w 444"/>
              <a:gd name="T55" fmla="*/ 412 h 421"/>
              <a:gd name="T56" fmla="*/ 232 w 444"/>
              <a:gd name="T57" fmla="*/ 360 h 421"/>
              <a:gd name="T58" fmla="*/ 232 w 444"/>
              <a:gd name="T59" fmla="*/ 360 h 421"/>
              <a:gd name="T60" fmla="*/ 212 w 444"/>
              <a:gd name="T61" fmla="*/ 36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1">
                <a:moveTo>
                  <a:pt x="212" y="360"/>
                </a:moveTo>
                <a:lnTo>
                  <a:pt x="112" y="412"/>
                </a:lnTo>
                <a:lnTo>
                  <a:pt x="112" y="412"/>
                </a:lnTo>
                <a:cubicBezTo>
                  <a:pt x="96" y="420"/>
                  <a:pt x="77" y="406"/>
                  <a:pt x="80" y="389"/>
                </a:cubicBezTo>
                <a:lnTo>
                  <a:pt x="100" y="278"/>
                </a:lnTo>
                <a:lnTo>
                  <a:pt x="100" y="278"/>
                </a:lnTo>
                <a:cubicBezTo>
                  <a:pt x="101" y="271"/>
                  <a:pt x="99" y="264"/>
                  <a:pt x="93" y="259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69"/>
                  <a:pt x="7" y="147"/>
                  <a:pt x="25" y="144"/>
                </a:cubicBezTo>
                <a:lnTo>
                  <a:pt x="136" y="128"/>
                </a:lnTo>
                <a:lnTo>
                  <a:pt x="136" y="128"/>
                </a:lnTo>
                <a:cubicBezTo>
                  <a:pt x="143" y="127"/>
                  <a:pt x="149" y="123"/>
                  <a:pt x="153" y="116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6"/>
                </a:lnTo>
                <a:lnTo>
                  <a:pt x="291" y="116"/>
                </a:lnTo>
                <a:cubicBezTo>
                  <a:pt x="294" y="123"/>
                  <a:pt x="300" y="127"/>
                  <a:pt x="307" y="128"/>
                </a:cubicBezTo>
                <a:lnTo>
                  <a:pt x="419" y="144"/>
                </a:lnTo>
                <a:lnTo>
                  <a:pt x="419" y="144"/>
                </a:lnTo>
                <a:cubicBezTo>
                  <a:pt x="436" y="147"/>
                  <a:pt x="443" y="169"/>
                  <a:pt x="430" y="182"/>
                </a:cubicBezTo>
                <a:lnTo>
                  <a:pt x="350" y="259"/>
                </a:lnTo>
                <a:lnTo>
                  <a:pt x="350" y="259"/>
                </a:lnTo>
                <a:cubicBezTo>
                  <a:pt x="345" y="264"/>
                  <a:pt x="343" y="271"/>
                  <a:pt x="344" y="278"/>
                </a:cubicBezTo>
                <a:lnTo>
                  <a:pt x="363" y="389"/>
                </a:lnTo>
                <a:lnTo>
                  <a:pt x="363" y="389"/>
                </a:lnTo>
                <a:cubicBezTo>
                  <a:pt x="366" y="406"/>
                  <a:pt x="347" y="420"/>
                  <a:pt x="331" y="412"/>
                </a:cubicBezTo>
                <a:lnTo>
                  <a:pt x="232" y="360"/>
                </a:lnTo>
                <a:lnTo>
                  <a:pt x="232" y="360"/>
                </a:lnTo>
                <a:cubicBezTo>
                  <a:pt x="225" y="356"/>
                  <a:pt x="218" y="356"/>
                  <a:pt x="212" y="360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26">
            <a:extLst>
              <a:ext uri="{FF2B5EF4-FFF2-40B4-BE49-F238E27FC236}">
                <a16:creationId xmlns:a16="http://schemas.microsoft.com/office/drawing/2014/main" id="{19F6BAB4-8E05-1442-A9DA-7EBCFD16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9719" y="6594336"/>
            <a:ext cx="554799" cy="521842"/>
          </a:xfrm>
          <a:custGeom>
            <a:avLst/>
            <a:gdLst>
              <a:gd name="T0" fmla="*/ 212 w 444"/>
              <a:gd name="T1" fmla="*/ 360 h 421"/>
              <a:gd name="T2" fmla="*/ 112 w 444"/>
              <a:gd name="T3" fmla="*/ 412 h 421"/>
              <a:gd name="T4" fmla="*/ 112 w 444"/>
              <a:gd name="T5" fmla="*/ 412 h 421"/>
              <a:gd name="T6" fmla="*/ 80 w 444"/>
              <a:gd name="T7" fmla="*/ 389 h 421"/>
              <a:gd name="T8" fmla="*/ 99 w 444"/>
              <a:gd name="T9" fmla="*/ 278 h 421"/>
              <a:gd name="T10" fmla="*/ 99 w 444"/>
              <a:gd name="T11" fmla="*/ 278 h 421"/>
              <a:gd name="T12" fmla="*/ 93 w 444"/>
              <a:gd name="T13" fmla="*/ 259 h 421"/>
              <a:gd name="T14" fmla="*/ 13 w 444"/>
              <a:gd name="T15" fmla="*/ 182 h 421"/>
              <a:gd name="T16" fmla="*/ 13 w 444"/>
              <a:gd name="T17" fmla="*/ 182 h 421"/>
              <a:gd name="T18" fmla="*/ 25 w 444"/>
              <a:gd name="T19" fmla="*/ 144 h 421"/>
              <a:gd name="T20" fmla="*/ 136 w 444"/>
              <a:gd name="T21" fmla="*/ 128 h 421"/>
              <a:gd name="T22" fmla="*/ 136 w 444"/>
              <a:gd name="T23" fmla="*/ 128 h 421"/>
              <a:gd name="T24" fmla="*/ 152 w 444"/>
              <a:gd name="T25" fmla="*/ 116 h 421"/>
              <a:gd name="T26" fmla="*/ 202 w 444"/>
              <a:gd name="T27" fmla="*/ 16 h 421"/>
              <a:gd name="T28" fmla="*/ 202 w 444"/>
              <a:gd name="T29" fmla="*/ 16 h 421"/>
              <a:gd name="T30" fmla="*/ 241 w 444"/>
              <a:gd name="T31" fmla="*/ 16 h 421"/>
              <a:gd name="T32" fmla="*/ 291 w 444"/>
              <a:gd name="T33" fmla="*/ 116 h 421"/>
              <a:gd name="T34" fmla="*/ 291 w 444"/>
              <a:gd name="T35" fmla="*/ 116 h 421"/>
              <a:gd name="T36" fmla="*/ 307 w 444"/>
              <a:gd name="T37" fmla="*/ 128 h 421"/>
              <a:gd name="T38" fmla="*/ 418 w 444"/>
              <a:gd name="T39" fmla="*/ 144 h 421"/>
              <a:gd name="T40" fmla="*/ 418 w 444"/>
              <a:gd name="T41" fmla="*/ 144 h 421"/>
              <a:gd name="T42" fmla="*/ 430 w 444"/>
              <a:gd name="T43" fmla="*/ 182 h 421"/>
              <a:gd name="T44" fmla="*/ 350 w 444"/>
              <a:gd name="T45" fmla="*/ 259 h 421"/>
              <a:gd name="T46" fmla="*/ 350 w 444"/>
              <a:gd name="T47" fmla="*/ 259 h 421"/>
              <a:gd name="T48" fmla="*/ 344 w 444"/>
              <a:gd name="T49" fmla="*/ 278 h 421"/>
              <a:gd name="T50" fmla="*/ 363 w 444"/>
              <a:gd name="T51" fmla="*/ 389 h 421"/>
              <a:gd name="T52" fmla="*/ 363 w 444"/>
              <a:gd name="T53" fmla="*/ 389 h 421"/>
              <a:gd name="T54" fmla="*/ 331 w 444"/>
              <a:gd name="T55" fmla="*/ 412 h 421"/>
              <a:gd name="T56" fmla="*/ 232 w 444"/>
              <a:gd name="T57" fmla="*/ 360 h 421"/>
              <a:gd name="T58" fmla="*/ 232 w 444"/>
              <a:gd name="T59" fmla="*/ 360 h 421"/>
              <a:gd name="T60" fmla="*/ 212 w 444"/>
              <a:gd name="T61" fmla="*/ 36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1">
                <a:moveTo>
                  <a:pt x="212" y="360"/>
                </a:moveTo>
                <a:lnTo>
                  <a:pt x="112" y="412"/>
                </a:lnTo>
                <a:lnTo>
                  <a:pt x="112" y="412"/>
                </a:lnTo>
                <a:cubicBezTo>
                  <a:pt x="96" y="420"/>
                  <a:pt x="77" y="406"/>
                  <a:pt x="80" y="389"/>
                </a:cubicBezTo>
                <a:lnTo>
                  <a:pt x="99" y="278"/>
                </a:lnTo>
                <a:lnTo>
                  <a:pt x="99" y="278"/>
                </a:lnTo>
                <a:cubicBezTo>
                  <a:pt x="100" y="271"/>
                  <a:pt x="98" y="264"/>
                  <a:pt x="93" y="259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69"/>
                  <a:pt x="7" y="147"/>
                  <a:pt x="25" y="144"/>
                </a:cubicBezTo>
                <a:lnTo>
                  <a:pt x="136" y="128"/>
                </a:lnTo>
                <a:lnTo>
                  <a:pt x="136" y="128"/>
                </a:lnTo>
                <a:cubicBezTo>
                  <a:pt x="143" y="127"/>
                  <a:pt x="149" y="123"/>
                  <a:pt x="152" y="116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6"/>
                </a:lnTo>
                <a:lnTo>
                  <a:pt x="291" y="116"/>
                </a:lnTo>
                <a:cubicBezTo>
                  <a:pt x="294" y="123"/>
                  <a:pt x="300" y="127"/>
                  <a:pt x="307" y="128"/>
                </a:cubicBezTo>
                <a:lnTo>
                  <a:pt x="418" y="144"/>
                </a:lnTo>
                <a:lnTo>
                  <a:pt x="418" y="144"/>
                </a:lnTo>
                <a:cubicBezTo>
                  <a:pt x="436" y="147"/>
                  <a:pt x="443" y="169"/>
                  <a:pt x="430" y="182"/>
                </a:cubicBezTo>
                <a:lnTo>
                  <a:pt x="350" y="259"/>
                </a:lnTo>
                <a:lnTo>
                  <a:pt x="350" y="259"/>
                </a:lnTo>
                <a:cubicBezTo>
                  <a:pt x="345" y="264"/>
                  <a:pt x="343" y="271"/>
                  <a:pt x="344" y="278"/>
                </a:cubicBezTo>
                <a:lnTo>
                  <a:pt x="363" y="389"/>
                </a:lnTo>
                <a:lnTo>
                  <a:pt x="363" y="389"/>
                </a:lnTo>
                <a:cubicBezTo>
                  <a:pt x="366" y="406"/>
                  <a:pt x="347" y="420"/>
                  <a:pt x="331" y="412"/>
                </a:cubicBezTo>
                <a:lnTo>
                  <a:pt x="232" y="360"/>
                </a:lnTo>
                <a:lnTo>
                  <a:pt x="232" y="360"/>
                </a:lnTo>
                <a:cubicBezTo>
                  <a:pt x="225" y="356"/>
                  <a:pt x="218" y="356"/>
                  <a:pt x="212" y="360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27">
            <a:extLst>
              <a:ext uri="{FF2B5EF4-FFF2-40B4-BE49-F238E27FC236}">
                <a16:creationId xmlns:a16="http://schemas.microsoft.com/office/drawing/2014/main" id="{D77695A6-75AB-DB4F-8964-CFC405131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773" y="6594336"/>
            <a:ext cx="554799" cy="521842"/>
          </a:xfrm>
          <a:custGeom>
            <a:avLst/>
            <a:gdLst>
              <a:gd name="T0" fmla="*/ 212 w 444"/>
              <a:gd name="T1" fmla="*/ 360 h 421"/>
              <a:gd name="T2" fmla="*/ 112 w 444"/>
              <a:gd name="T3" fmla="*/ 412 h 421"/>
              <a:gd name="T4" fmla="*/ 112 w 444"/>
              <a:gd name="T5" fmla="*/ 412 h 421"/>
              <a:gd name="T6" fmla="*/ 80 w 444"/>
              <a:gd name="T7" fmla="*/ 389 h 421"/>
              <a:gd name="T8" fmla="*/ 99 w 444"/>
              <a:gd name="T9" fmla="*/ 278 h 421"/>
              <a:gd name="T10" fmla="*/ 99 w 444"/>
              <a:gd name="T11" fmla="*/ 278 h 421"/>
              <a:gd name="T12" fmla="*/ 93 w 444"/>
              <a:gd name="T13" fmla="*/ 259 h 421"/>
              <a:gd name="T14" fmla="*/ 13 w 444"/>
              <a:gd name="T15" fmla="*/ 182 h 421"/>
              <a:gd name="T16" fmla="*/ 13 w 444"/>
              <a:gd name="T17" fmla="*/ 182 h 421"/>
              <a:gd name="T18" fmla="*/ 25 w 444"/>
              <a:gd name="T19" fmla="*/ 144 h 421"/>
              <a:gd name="T20" fmla="*/ 136 w 444"/>
              <a:gd name="T21" fmla="*/ 128 h 421"/>
              <a:gd name="T22" fmla="*/ 136 w 444"/>
              <a:gd name="T23" fmla="*/ 128 h 421"/>
              <a:gd name="T24" fmla="*/ 152 w 444"/>
              <a:gd name="T25" fmla="*/ 116 h 421"/>
              <a:gd name="T26" fmla="*/ 202 w 444"/>
              <a:gd name="T27" fmla="*/ 16 h 421"/>
              <a:gd name="T28" fmla="*/ 202 w 444"/>
              <a:gd name="T29" fmla="*/ 16 h 421"/>
              <a:gd name="T30" fmla="*/ 241 w 444"/>
              <a:gd name="T31" fmla="*/ 16 h 421"/>
              <a:gd name="T32" fmla="*/ 290 w 444"/>
              <a:gd name="T33" fmla="*/ 116 h 421"/>
              <a:gd name="T34" fmla="*/ 290 w 444"/>
              <a:gd name="T35" fmla="*/ 116 h 421"/>
              <a:gd name="T36" fmla="*/ 307 w 444"/>
              <a:gd name="T37" fmla="*/ 128 h 421"/>
              <a:gd name="T38" fmla="*/ 418 w 444"/>
              <a:gd name="T39" fmla="*/ 144 h 421"/>
              <a:gd name="T40" fmla="*/ 418 w 444"/>
              <a:gd name="T41" fmla="*/ 144 h 421"/>
              <a:gd name="T42" fmla="*/ 430 w 444"/>
              <a:gd name="T43" fmla="*/ 182 h 421"/>
              <a:gd name="T44" fmla="*/ 350 w 444"/>
              <a:gd name="T45" fmla="*/ 259 h 421"/>
              <a:gd name="T46" fmla="*/ 350 w 444"/>
              <a:gd name="T47" fmla="*/ 259 h 421"/>
              <a:gd name="T48" fmla="*/ 344 w 444"/>
              <a:gd name="T49" fmla="*/ 278 h 421"/>
              <a:gd name="T50" fmla="*/ 363 w 444"/>
              <a:gd name="T51" fmla="*/ 389 h 421"/>
              <a:gd name="T52" fmla="*/ 363 w 444"/>
              <a:gd name="T53" fmla="*/ 389 h 421"/>
              <a:gd name="T54" fmla="*/ 331 w 444"/>
              <a:gd name="T55" fmla="*/ 412 h 421"/>
              <a:gd name="T56" fmla="*/ 232 w 444"/>
              <a:gd name="T57" fmla="*/ 360 h 421"/>
              <a:gd name="T58" fmla="*/ 232 w 444"/>
              <a:gd name="T59" fmla="*/ 360 h 421"/>
              <a:gd name="T60" fmla="*/ 212 w 444"/>
              <a:gd name="T61" fmla="*/ 36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1">
                <a:moveTo>
                  <a:pt x="212" y="360"/>
                </a:moveTo>
                <a:lnTo>
                  <a:pt x="112" y="412"/>
                </a:lnTo>
                <a:lnTo>
                  <a:pt x="112" y="412"/>
                </a:lnTo>
                <a:cubicBezTo>
                  <a:pt x="96" y="420"/>
                  <a:pt x="77" y="406"/>
                  <a:pt x="80" y="389"/>
                </a:cubicBezTo>
                <a:lnTo>
                  <a:pt x="99" y="278"/>
                </a:lnTo>
                <a:lnTo>
                  <a:pt x="99" y="278"/>
                </a:lnTo>
                <a:cubicBezTo>
                  <a:pt x="100" y="271"/>
                  <a:pt x="98" y="264"/>
                  <a:pt x="93" y="259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69"/>
                  <a:pt x="7" y="147"/>
                  <a:pt x="25" y="144"/>
                </a:cubicBezTo>
                <a:lnTo>
                  <a:pt x="136" y="128"/>
                </a:lnTo>
                <a:lnTo>
                  <a:pt x="136" y="128"/>
                </a:lnTo>
                <a:cubicBezTo>
                  <a:pt x="143" y="127"/>
                  <a:pt x="149" y="123"/>
                  <a:pt x="152" y="116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0" y="116"/>
                </a:lnTo>
                <a:lnTo>
                  <a:pt x="290" y="116"/>
                </a:lnTo>
                <a:cubicBezTo>
                  <a:pt x="293" y="123"/>
                  <a:pt x="300" y="127"/>
                  <a:pt x="307" y="128"/>
                </a:cubicBezTo>
                <a:lnTo>
                  <a:pt x="418" y="144"/>
                </a:lnTo>
                <a:lnTo>
                  <a:pt x="418" y="144"/>
                </a:lnTo>
                <a:cubicBezTo>
                  <a:pt x="436" y="147"/>
                  <a:pt x="443" y="169"/>
                  <a:pt x="430" y="182"/>
                </a:cubicBezTo>
                <a:lnTo>
                  <a:pt x="350" y="259"/>
                </a:lnTo>
                <a:lnTo>
                  <a:pt x="350" y="259"/>
                </a:lnTo>
                <a:cubicBezTo>
                  <a:pt x="344" y="264"/>
                  <a:pt x="342" y="271"/>
                  <a:pt x="344" y="278"/>
                </a:cubicBezTo>
                <a:lnTo>
                  <a:pt x="363" y="389"/>
                </a:lnTo>
                <a:lnTo>
                  <a:pt x="363" y="389"/>
                </a:lnTo>
                <a:cubicBezTo>
                  <a:pt x="366" y="406"/>
                  <a:pt x="347" y="420"/>
                  <a:pt x="331" y="412"/>
                </a:cubicBezTo>
                <a:lnTo>
                  <a:pt x="232" y="360"/>
                </a:lnTo>
                <a:lnTo>
                  <a:pt x="232" y="360"/>
                </a:lnTo>
                <a:cubicBezTo>
                  <a:pt x="225" y="356"/>
                  <a:pt x="218" y="356"/>
                  <a:pt x="212" y="360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28">
            <a:extLst>
              <a:ext uri="{FF2B5EF4-FFF2-40B4-BE49-F238E27FC236}">
                <a16:creationId xmlns:a16="http://schemas.microsoft.com/office/drawing/2014/main" id="{301F5D45-5227-514F-909F-DE8051EE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24" y="6594336"/>
            <a:ext cx="554797" cy="521842"/>
          </a:xfrm>
          <a:custGeom>
            <a:avLst/>
            <a:gdLst>
              <a:gd name="T0" fmla="*/ 211 w 444"/>
              <a:gd name="T1" fmla="*/ 360 h 421"/>
              <a:gd name="T2" fmla="*/ 112 w 444"/>
              <a:gd name="T3" fmla="*/ 412 h 421"/>
              <a:gd name="T4" fmla="*/ 112 w 444"/>
              <a:gd name="T5" fmla="*/ 412 h 421"/>
              <a:gd name="T6" fmla="*/ 80 w 444"/>
              <a:gd name="T7" fmla="*/ 389 h 421"/>
              <a:gd name="T8" fmla="*/ 99 w 444"/>
              <a:gd name="T9" fmla="*/ 278 h 421"/>
              <a:gd name="T10" fmla="*/ 99 w 444"/>
              <a:gd name="T11" fmla="*/ 278 h 421"/>
              <a:gd name="T12" fmla="*/ 93 w 444"/>
              <a:gd name="T13" fmla="*/ 259 h 421"/>
              <a:gd name="T14" fmla="*/ 13 w 444"/>
              <a:gd name="T15" fmla="*/ 182 h 421"/>
              <a:gd name="T16" fmla="*/ 13 w 444"/>
              <a:gd name="T17" fmla="*/ 182 h 421"/>
              <a:gd name="T18" fmla="*/ 25 w 444"/>
              <a:gd name="T19" fmla="*/ 144 h 421"/>
              <a:gd name="T20" fmla="*/ 135 w 444"/>
              <a:gd name="T21" fmla="*/ 128 h 421"/>
              <a:gd name="T22" fmla="*/ 135 w 444"/>
              <a:gd name="T23" fmla="*/ 128 h 421"/>
              <a:gd name="T24" fmla="*/ 152 w 444"/>
              <a:gd name="T25" fmla="*/ 116 h 421"/>
              <a:gd name="T26" fmla="*/ 202 w 444"/>
              <a:gd name="T27" fmla="*/ 16 h 421"/>
              <a:gd name="T28" fmla="*/ 202 w 444"/>
              <a:gd name="T29" fmla="*/ 16 h 421"/>
              <a:gd name="T30" fmla="*/ 241 w 444"/>
              <a:gd name="T31" fmla="*/ 16 h 421"/>
              <a:gd name="T32" fmla="*/ 290 w 444"/>
              <a:gd name="T33" fmla="*/ 116 h 421"/>
              <a:gd name="T34" fmla="*/ 290 w 444"/>
              <a:gd name="T35" fmla="*/ 116 h 421"/>
              <a:gd name="T36" fmla="*/ 307 w 444"/>
              <a:gd name="T37" fmla="*/ 128 h 421"/>
              <a:gd name="T38" fmla="*/ 418 w 444"/>
              <a:gd name="T39" fmla="*/ 144 h 421"/>
              <a:gd name="T40" fmla="*/ 418 w 444"/>
              <a:gd name="T41" fmla="*/ 144 h 421"/>
              <a:gd name="T42" fmla="*/ 430 w 444"/>
              <a:gd name="T43" fmla="*/ 182 h 421"/>
              <a:gd name="T44" fmla="*/ 350 w 444"/>
              <a:gd name="T45" fmla="*/ 259 h 421"/>
              <a:gd name="T46" fmla="*/ 350 w 444"/>
              <a:gd name="T47" fmla="*/ 259 h 421"/>
              <a:gd name="T48" fmla="*/ 343 w 444"/>
              <a:gd name="T49" fmla="*/ 278 h 421"/>
              <a:gd name="T50" fmla="*/ 362 w 444"/>
              <a:gd name="T51" fmla="*/ 389 h 421"/>
              <a:gd name="T52" fmla="*/ 362 w 444"/>
              <a:gd name="T53" fmla="*/ 389 h 421"/>
              <a:gd name="T54" fmla="*/ 330 w 444"/>
              <a:gd name="T55" fmla="*/ 412 h 421"/>
              <a:gd name="T56" fmla="*/ 231 w 444"/>
              <a:gd name="T57" fmla="*/ 360 h 421"/>
              <a:gd name="T58" fmla="*/ 231 w 444"/>
              <a:gd name="T59" fmla="*/ 360 h 421"/>
              <a:gd name="T60" fmla="*/ 211 w 444"/>
              <a:gd name="T61" fmla="*/ 36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1">
                <a:moveTo>
                  <a:pt x="211" y="360"/>
                </a:moveTo>
                <a:lnTo>
                  <a:pt x="112" y="412"/>
                </a:lnTo>
                <a:lnTo>
                  <a:pt x="112" y="412"/>
                </a:lnTo>
                <a:cubicBezTo>
                  <a:pt x="96" y="420"/>
                  <a:pt x="77" y="406"/>
                  <a:pt x="80" y="389"/>
                </a:cubicBezTo>
                <a:lnTo>
                  <a:pt x="99" y="278"/>
                </a:lnTo>
                <a:lnTo>
                  <a:pt x="99" y="278"/>
                </a:lnTo>
                <a:cubicBezTo>
                  <a:pt x="100" y="271"/>
                  <a:pt x="98" y="264"/>
                  <a:pt x="93" y="259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69"/>
                  <a:pt x="6" y="147"/>
                  <a:pt x="25" y="144"/>
                </a:cubicBezTo>
                <a:lnTo>
                  <a:pt x="135" y="128"/>
                </a:lnTo>
                <a:lnTo>
                  <a:pt x="135" y="128"/>
                </a:lnTo>
                <a:cubicBezTo>
                  <a:pt x="143" y="127"/>
                  <a:pt x="149" y="123"/>
                  <a:pt x="152" y="116"/>
                </a:cubicBezTo>
                <a:lnTo>
                  <a:pt x="202" y="16"/>
                </a:lnTo>
                <a:lnTo>
                  <a:pt x="202" y="16"/>
                </a:lnTo>
                <a:cubicBezTo>
                  <a:pt x="209" y="0"/>
                  <a:pt x="233" y="0"/>
                  <a:pt x="241" y="16"/>
                </a:cubicBezTo>
                <a:lnTo>
                  <a:pt x="290" y="116"/>
                </a:lnTo>
                <a:lnTo>
                  <a:pt x="290" y="116"/>
                </a:lnTo>
                <a:cubicBezTo>
                  <a:pt x="293" y="123"/>
                  <a:pt x="299" y="127"/>
                  <a:pt x="307" y="128"/>
                </a:cubicBezTo>
                <a:lnTo>
                  <a:pt x="418" y="144"/>
                </a:lnTo>
                <a:lnTo>
                  <a:pt x="418" y="144"/>
                </a:lnTo>
                <a:cubicBezTo>
                  <a:pt x="436" y="147"/>
                  <a:pt x="443" y="169"/>
                  <a:pt x="430" y="182"/>
                </a:cubicBezTo>
                <a:lnTo>
                  <a:pt x="350" y="259"/>
                </a:lnTo>
                <a:lnTo>
                  <a:pt x="350" y="259"/>
                </a:lnTo>
                <a:cubicBezTo>
                  <a:pt x="344" y="264"/>
                  <a:pt x="342" y="271"/>
                  <a:pt x="343" y="278"/>
                </a:cubicBezTo>
                <a:lnTo>
                  <a:pt x="362" y="389"/>
                </a:lnTo>
                <a:lnTo>
                  <a:pt x="362" y="389"/>
                </a:lnTo>
                <a:cubicBezTo>
                  <a:pt x="365" y="406"/>
                  <a:pt x="346" y="420"/>
                  <a:pt x="330" y="412"/>
                </a:cubicBezTo>
                <a:lnTo>
                  <a:pt x="231" y="360"/>
                </a:lnTo>
                <a:lnTo>
                  <a:pt x="231" y="360"/>
                </a:lnTo>
                <a:cubicBezTo>
                  <a:pt x="225" y="356"/>
                  <a:pt x="217" y="356"/>
                  <a:pt x="211" y="360"/>
                </a:cubicBezTo>
              </a:path>
            </a:pathLst>
          </a:custGeom>
          <a:noFill/>
          <a:ln w="1270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29">
            <a:extLst>
              <a:ext uri="{FF2B5EF4-FFF2-40B4-BE49-F238E27FC236}">
                <a16:creationId xmlns:a16="http://schemas.microsoft.com/office/drawing/2014/main" id="{DF8F4DAC-095F-F144-B646-ED2EF1025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378" y="6594336"/>
            <a:ext cx="554797" cy="521842"/>
          </a:xfrm>
          <a:custGeom>
            <a:avLst/>
            <a:gdLst>
              <a:gd name="T0" fmla="*/ 211 w 444"/>
              <a:gd name="T1" fmla="*/ 360 h 421"/>
              <a:gd name="T2" fmla="*/ 112 w 444"/>
              <a:gd name="T3" fmla="*/ 412 h 421"/>
              <a:gd name="T4" fmla="*/ 112 w 444"/>
              <a:gd name="T5" fmla="*/ 412 h 421"/>
              <a:gd name="T6" fmla="*/ 81 w 444"/>
              <a:gd name="T7" fmla="*/ 389 h 421"/>
              <a:gd name="T8" fmla="*/ 100 w 444"/>
              <a:gd name="T9" fmla="*/ 278 h 421"/>
              <a:gd name="T10" fmla="*/ 100 w 444"/>
              <a:gd name="T11" fmla="*/ 278 h 421"/>
              <a:gd name="T12" fmla="*/ 94 w 444"/>
              <a:gd name="T13" fmla="*/ 259 h 421"/>
              <a:gd name="T14" fmla="*/ 13 w 444"/>
              <a:gd name="T15" fmla="*/ 182 h 421"/>
              <a:gd name="T16" fmla="*/ 13 w 444"/>
              <a:gd name="T17" fmla="*/ 182 h 421"/>
              <a:gd name="T18" fmla="*/ 26 w 444"/>
              <a:gd name="T19" fmla="*/ 144 h 421"/>
              <a:gd name="T20" fmla="*/ 136 w 444"/>
              <a:gd name="T21" fmla="*/ 128 h 421"/>
              <a:gd name="T22" fmla="*/ 136 w 444"/>
              <a:gd name="T23" fmla="*/ 128 h 421"/>
              <a:gd name="T24" fmla="*/ 153 w 444"/>
              <a:gd name="T25" fmla="*/ 116 h 421"/>
              <a:gd name="T26" fmla="*/ 202 w 444"/>
              <a:gd name="T27" fmla="*/ 16 h 421"/>
              <a:gd name="T28" fmla="*/ 202 w 444"/>
              <a:gd name="T29" fmla="*/ 16 h 421"/>
              <a:gd name="T30" fmla="*/ 241 w 444"/>
              <a:gd name="T31" fmla="*/ 16 h 421"/>
              <a:gd name="T32" fmla="*/ 291 w 444"/>
              <a:gd name="T33" fmla="*/ 116 h 421"/>
              <a:gd name="T34" fmla="*/ 291 w 444"/>
              <a:gd name="T35" fmla="*/ 116 h 421"/>
              <a:gd name="T36" fmla="*/ 307 w 444"/>
              <a:gd name="T37" fmla="*/ 128 h 421"/>
              <a:gd name="T38" fmla="*/ 419 w 444"/>
              <a:gd name="T39" fmla="*/ 144 h 421"/>
              <a:gd name="T40" fmla="*/ 419 w 444"/>
              <a:gd name="T41" fmla="*/ 144 h 421"/>
              <a:gd name="T42" fmla="*/ 430 w 444"/>
              <a:gd name="T43" fmla="*/ 182 h 421"/>
              <a:gd name="T44" fmla="*/ 350 w 444"/>
              <a:gd name="T45" fmla="*/ 259 h 421"/>
              <a:gd name="T46" fmla="*/ 350 w 444"/>
              <a:gd name="T47" fmla="*/ 259 h 421"/>
              <a:gd name="T48" fmla="*/ 344 w 444"/>
              <a:gd name="T49" fmla="*/ 278 h 421"/>
              <a:gd name="T50" fmla="*/ 363 w 444"/>
              <a:gd name="T51" fmla="*/ 389 h 421"/>
              <a:gd name="T52" fmla="*/ 363 w 444"/>
              <a:gd name="T53" fmla="*/ 389 h 421"/>
              <a:gd name="T54" fmla="*/ 331 w 444"/>
              <a:gd name="T55" fmla="*/ 412 h 421"/>
              <a:gd name="T56" fmla="*/ 232 w 444"/>
              <a:gd name="T57" fmla="*/ 360 h 421"/>
              <a:gd name="T58" fmla="*/ 232 w 444"/>
              <a:gd name="T59" fmla="*/ 360 h 421"/>
              <a:gd name="T60" fmla="*/ 211 w 444"/>
              <a:gd name="T61" fmla="*/ 36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1">
                <a:moveTo>
                  <a:pt x="211" y="360"/>
                </a:moveTo>
                <a:lnTo>
                  <a:pt x="112" y="412"/>
                </a:lnTo>
                <a:lnTo>
                  <a:pt x="112" y="412"/>
                </a:lnTo>
                <a:cubicBezTo>
                  <a:pt x="96" y="420"/>
                  <a:pt x="78" y="406"/>
                  <a:pt x="81" y="389"/>
                </a:cubicBezTo>
                <a:lnTo>
                  <a:pt x="100" y="278"/>
                </a:lnTo>
                <a:lnTo>
                  <a:pt x="100" y="278"/>
                </a:lnTo>
                <a:cubicBezTo>
                  <a:pt x="101" y="271"/>
                  <a:pt x="99" y="264"/>
                  <a:pt x="94" y="259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69"/>
                  <a:pt x="7" y="147"/>
                  <a:pt x="26" y="144"/>
                </a:cubicBezTo>
                <a:lnTo>
                  <a:pt x="136" y="128"/>
                </a:lnTo>
                <a:lnTo>
                  <a:pt x="136" y="128"/>
                </a:lnTo>
                <a:cubicBezTo>
                  <a:pt x="144" y="127"/>
                  <a:pt x="150" y="123"/>
                  <a:pt x="153" y="116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6"/>
                </a:lnTo>
                <a:lnTo>
                  <a:pt x="291" y="116"/>
                </a:lnTo>
                <a:cubicBezTo>
                  <a:pt x="294" y="123"/>
                  <a:pt x="300" y="127"/>
                  <a:pt x="307" y="128"/>
                </a:cubicBezTo>
                <a:lnTo>
                  <a:pt x="419" y="144"/>
                </a:lnTo>
                <a:lnTo>
                  <a:pt x="419" y="144"/>
                </a:lnTo>
                <a:cubicBezTo>
                  <a:pt x="436" y="147"/>
                  <a:pt x="443" y="169"/>
                  <a:pt x="430" y="182"/>
                </a:cubicBezTo>
                <a:lnTo>
                  <a:pt x="350" y="259"/>
                </a:lnTo>
                <a:lnTo>
                  <a:pt x="350" y="259"/>
                </a:lnTo>
                <a:cubicBezTo>
                  <a:pt x="345" y="264"/>
                  <a:pt x="343" y="271"/>
                  <a:pt x="344" y="278"/>
                </a:cubicBezTo>
                <a:lnTo>
                  <a:pt x="363" y="389"/>
                </a:lnTo>
                <a:lnTo>
                  <a:pt x="363" y="389"/>
                </a:lnTo>
                <a:cubicBezTo>
                  <a:pt x="366" y="406"/>
                  <a:pt x="347" y="420"/>
                  <a:pt x="331" y="412"/>
                </a:cubicBezTo>
                <a:lnTo>
                  <a:pt x="232" y="360"/>
                </a:lnTo>
                <a:lnTo>
                  <a:pt x="232" y="360"/>
                </a:lnTo>
                <a:cubicBezTo>
                  <a:pt x="226" y="356"/>
                  <a:pt x="218" y="356"/>
                  <a:pt x="211" y="360"/>
                </a:cubicBezTo>
              </a:path>
            </a:pathLst>
          </a:custGeom>
          <a:noFill/>
          <a:ln w="1270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30">
            <a:extLst>
              <a:ext uri="{FF2B5EF4-FFF2-40B4-BE49-F238E27FC236}">
                <a16:creationId xmlns:a16="http://schemas.microsoft.com/office/drawing/2014/main" id="{BF832B56-255C-0140-A688-A52C0B09D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888" y="8407040"/>
            <a:ext cx="6624615" cy="1516080"/>
          </a:xfrm>
          <a:custGeom>
            <a:avLst/>
            <a:gdLst>
              <a:gd name="T0" fmla="*/ 5079 w 5319"/>
              <a:gd name="T1" fmla="*/ 0 h 1217"/>
              <a:gd name="T2" fmla="*/ 238 w 5319"/>
              <a:gd name="T3" fmla="*/ 0 h 1217"/>
              <a:gd name="T4" fmla="*/ 238 w 5319"/>
              <a:gd name="T5" fmla="*/ 0 h 1217"/>
              <a:gd name="T6" fmla="*/ 0 w 5319"/>
              <a:gd name="T7" fmla="*/ 238 h 1217"/>
              <a:gd name="T8" fmla="*/ 0 w 5319"/>
              <a:gd name="T9" fmla="*/ 978 h 1217"/>
              <a:gd name="T10" fmla="*/ 0 w 5319"/>
              <a:gd name="T11" fmla="*/ 978 h 1217"/>
              <a:gd name="T12" fmla="*/ 238 w 5319"/>
              <a:gd name="T13" fmla="*/ 1216 h 1217"/>
              <a:gd name="T14" fmla="*/ 5079 w 5319"/>
              <a:gd name="T15" fmla="*/ 1216 h 1217"/>
              <a:gd name="T16" fmla="*/ 5079 w 5319"/>
              <a:gd name="T17" fmla="*/ 1216 h 1217"/>
              <a:gd name="T18" fmla="*/ 5318 w 5319"/>
              <a:gd name="T19" fmla="*/ 978 h 1217"/>
              <a:gd name="T20" fmla="*/ 5318 w 5319"/>
              <a:gd name="T21" fmla="*/ 238 h 1217"/>
              <a:gd name="T22" fmla="*/ 5318 w 5319"/>
              <a:gd name="T23" fmla="*/ 238 h 1217"/>
              <a:gd name="T24" fmla="*/ 5079 w 5319"/>
              <a:gd name="T25" fmla="*/ 0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19" h="1217">
                <a:moveTo>
                  <a:pt x="5079" y="0"/>
                </a:moveTo>
                <a:lnTo>
                  <a:pt x="238" y="0"/>
                </a:lnTo>
                <a:lnTo>
                  <a:pt x="238" y="0"/>
                </a:lnTo>
                <a:cubicBezTo>
                  <a:pt x="106" y="0"/>
                  <a:pt x="0" y="107"/>
                  <a:pt x="0" y="238"/>
                </a:cubicBezTo>
                <a:lnTo>
                  <a:pt x="0" y="978"/>
                </a:lnTo>
                <a:lnTo>
                  <a:pt x="0" y="978"/>
                </a:lnTo>
                <a:cubicBezTo>
                  <a:pt x="0" y="1110"/>
                  <a:pt x="106" y="1216"/>
                  <a:pt x="238" y="1216"/>
                </a:cubicBezTo>
                <a:lnTo>
                  <a:pt x="5079" y="1216"/>
                </a:lnTo>
                <a:lnTo>
                  <a:pt x="5079" y="1216"/>
                </a:lnTo>
                <a:cubicBezTo>
                  <a:pt x="5210" y="1216"/>
                  <a:pt x="5318" y="1110"/>
                  <a:pt x="5318" y="978"/>
                </a:cubicBezTo>
                <a:lnTo>
                  <a:pt x="5318" y="238"/>
                </a:lnTo>
                <a:lnTo>
                  <a:pt x="5318" y="238"/>
                </a:lnTo>
                <a:cubicBezTo>
                  <a:pt x="5318" y="107"/>
                  <a:pt x="5210" y="0"/>
                  <a:pt x="5079" y="0"/>
                </a:cubicBezTo>
              </a:path>
            </a:pathLst>
          </a:custGeom>
          <a:solidFill>
            <a:srgbClr val="F5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04">
            <a:extLst>
              <a:ext uri="{FF2B5EF4-FFF2-40B4-BE49-F238E27FC236}">
                <a16:creationId xmlns:a16="http://schemas.microsoft.com/office/drawing/2014/main" id="{D8569A05-D204-FD4F-98EC-AA77429F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7175" y="8895923"/>
            <a:ext cx="554797" cy="527332"/>
          </a:xfrm>
          <a:custGeom>
            <a:avLst/>
            <a:gdLst>
              <a:gd name="T0" fmla="*/ 212 w 444"/>
              <a:gd name="T1" fmla="*/ 361 h 422"/>
              <a:gd name="T2" fmla="*/ 112 w 444"/>
              <a:gd name="T3" fmla="*/ 413 h 422"/>
              <a:gd name="T4" fmla="*/ 112 w 444"/>
              <a:gd name="T5" fmla="*/ 413 h 422"/>
              <a:gd name="T6" fmla="*/ 80 w 444"/>
              <a:gd name="T7" fmla="*/ 390 h 422"/>
              <a:gd name="T8" fmla="*/ 100 w 444"/>
              <a:gd name="T9" fmla="*/ 279 h 422"/>
              <a:gd name="T10" fmla="*/ 100 w 444"/>
              <a:gd name="T11" fmla="*/ 279 h 422"/>
              <a:gd name="T12" fmla="*/ 93 w 444"/>
              <a:gd name="T13" fmla="*/ 260 h 422"/>
              <a:gd name="T14" fmla="*/ 13 w 444"/>
              <a:gd name="T15" fmla="*/ 182 h 422"/>
              <a:gd name="T16" fmla="*/ 13 w 444"/>
              <a:gd name="T17" fmla="*/ 182 h 422"/>
              <a:gd name="T18" fmla="*/ 25 w 444"/>
              <a:gd name="T19" fmla="*/ 145 h 422"/>
              <a:gd name="T20" fmla="*/ 136 w 444"/>
              <a:gd name="T21" fmla="*/ 129 h 422"/>
              <a:gd name="T22" fmla="*/ 136 w 444"/>
              <a:gd name="T23" fmla="*/ 129 h 422"/>
              <a:gd name="T24" fmla="*/ 153 w 444"/>
              <a:gd name="T25" fmla="*/ 116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1 w 444"/>
              <a:gd name="T33" fmla="*/ 116 h 422"/>
              <a:gd name="T34" fmla="*/ 291 w 444"/>
              <a:gd name="T35" fmla="*/ 116 h 422"/>
              <a:gd name="T36" fmla="*/ 307 w 444"/>
              <a:gd name="T37" fmla="*/ 129 h 422"/>
              <a:gd name="T38" fmla="*/ 419 w 444"/>
              <a:gd name="T39" fmla="*/ 145 h 422"/>
              <a:gd name="T40" fmla="*/ 419 w 444"/>
              <a:gd name="T41" fmla="*/ 145 h 422"/>
              <a:gd name="T42" fmla="*/ 430 w 444"/>
              <a:gd name="T43" fmla="*/ 182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79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3 h 422"/>
              <a:gd name="T56" fmla="*/ 232 w 444"/>
              <a:gd name="T57" fmla="*/ 361 h 422"/>
              <a:gd name="T58" fmla="*/ 232 w 444"/>
              <a:gd name="T59" fmla="*/ 361 h 422"/>
              <a:gd name="T60" fmla="*/ 212 w 444"/>
              <a:gd name="T61" fmla="*/ 36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2" y="361"/>
                </a:moveTo>
                <a:lnTo>
                  <a:pt x="112" y="413"/>
                </a:lnTo>
                <a:lnTo>
                  <a:pt x="112" y="413"/>
                </a:lnTo>
                <a:cubicBezTo>
                  <a:pt x="96" y="421"/>
                  <a:pt x="77" y="408"/>
                  <a:pt x="80" y="390"/>
                </a:cubicBezTo>
                <a:lnTo>
                  <a:pt x="100" y="279"/>
                </a:lnTo>
                <a:lnTo>
                  <a:pt x="100" y="279"/>
                </a:lnTo>
                <a:cubicBezTo>
                  <a:pt x="101" y="272"/>
                  <a:pt x="99" y="265"/>
                  <a:pt x="93" y="260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69"/>
                  <a:pt x="7" y="147"/>
                  <a:pt x="25" y="145"/>
                </a:cubicBezTo>
                <a:lnTo>
                  <a:pt x="136" y="129"/>
                </a:lnTo>
                <a:lnTo>
                  <a:pt x="136" y="129"/>
                </a:lnTo>
                <a:cubicBezTo>
                  <a:pt x="143" y="127"/>
                  <a:pt x="149" y="123"/>
                  <a:pt x="153" y="116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6"/>
                </a:lnTo>
                <a:lnTo>
                  <a:pt x="291" y="116"/>
                </a:lnTo>
                <a:cubicBezTo>
                  <a:pt x="294" y="123"/>
                  <a:pt x="300" y="127"/>
                  <a:pt x="307" y="129"/>
                </a:cubicBezTo>
                <a:lnTo>
                  <a:pt x="419" y="145"/>
                </a:lnTo>
                <a:lnTo>
                  <a:pt x="419" y="145"/>
                </a:lnTo>
                <a:cubicBezTo>
                  <a:pt x="436" y="147"/>
                  <a:pt x="443" y="169"/>
                  <a:pt x="430" y="182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5" y="265"/>
                  <a:pt x="343" y="272"/>
                  <a:pt x="344" y="279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3"/>
                </a:cubicBezTo>
                <a:lnTo>
                  <a:pt x="232" y="361"/>
                </a:lnTo>
                <a:lnTo>
                  <a:pt x="232" y="361"/>
                </a:lnTo>
                <a:cubicBezTo>
                  <a:pt x="225" y="357"/>
                  <a:pt x="218" y="357"/>
                  <a:pt x="212" y="361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05">
            <a:extLst>
              <a:ext uri="{FF2B5EF4-FFF2-40B4-BE49-F238E27FC236}">
                <a16:creationId xmlns:a16="http://schemas.microsoft.com/office/drawing/2014/main" id="{AB570E18-CF13-7243-A438-F1DFF1CD4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9719" y="8895923"/>
            <a:ext cx="554799" cy="527332"/>
          </a:xfrm>
          <a:custGeom>
            <a:avLst/>
            <a:gdLst>
              <a:gd name="T0" fmla="*/ 212 w 444"/>
              <a:gd name="T1" fmla="*/ 361 h 422"/>
              <a:gd name="T2" fmla="*/ 112 w 444"/>
              <a:gd name="T3" fmla="*/ 413 h 422"/>
              <a:gd name="T4" fmla="*/ 112 w 444"/>
              <a:gd name="T5" fmla="*/ 413 h 422"/>
              <a:gd name="T6" fmla="*/ 80 w 444"/>
              <a:gd name="T7" fmla="*/ 390 h 422"/>
              <a:gd name="T8" fmla="*/ 99 w 444"/>
              <a:gd name="T9" fmla="*/ 279 h 422"/>
              <a:gd name="T10" fmla="*/ 99 w 444"/>
              <a:gd name="T11" fmla="*/ 279 h 422"/>
              <a:gd name="T12" fmla="*/ 93 w 444"/>
              <a:gd name="T13" fmla="*/ 260 h 422"/>
              <a:gd name="T14" fmla="*/ 13 w 444"/>
              <a:gd name="T15" fmla="*/ 182 h 422"/>
              <a:gd name="T16" fmla="*/ 13 w 444"/>
              <a:gd name="T17" fmla="*/ 182 h 422"/>
              <a:gd name="T18" fmla="*/ 25 w 444"/>
              <a:gd name="T19" fmla="*/ 145 h 422"/>
              <a:gd name="T20" fmla="*/ 136 w 444"/>
              <a:gd name="T21" fmla="*/ 129 h 422"/>
              <a:gd name="T22" fmla="*/ 136 w 444"/>
              <a:gd name="T23" fmla="*/ 129 h 422"/>
              <a:gd name="T24" fmla="*/ 152 w 444"/>
              <a:gd name="T25" fmla="*/ 116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1 w 444"/>
              <a:gd name="T33" fmla="*/ 116 h 422"/>
              <a:gd name="T34" fmla="*/ 291 w 444"/>
              <a:gd name="T35" fmla="*/ 116 h 422"/>
              <a:gd name="T36" fmla="*/ 307 w 444"/>
              <a:gd name="T37" fmla="*/ 129 h 422"/>
              <a:gd name="T38" fmla="*/ 418 w 444"/>
              <a:gd name="T39" fmla="*/ 145 h 422"/>
              <a:gd name="T40" fmla="*/ 418 w 444"/>
              <a:gd name="T41" fmla="*/ 145 h 422"/>
              <a:gd name="T42" fmla="*/ 430 w 444"/>
              <a:gd name="T43" fmla="*/ 182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79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3 h 422"/>
              <a:gd name="T56" fmla="*/ 232 w 444"/>
              <a:gd name="T57" fmla="*/ 361 h 422"/>
              <a:gd name="T58" fmla="*/ 232 w 444"/>
              <a:gd name="T59" fmla="*/ 361 h 422"/>
              <a:gd name="T60" fmla="*/ 212 w 444"/>
              <a:gd name="T61" fmla="*/ 36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2" y="361"/>
                </a:moveTo>
                <a:lnTo>
                  <a:pt x="112" y="413"/>
                </a:lnTo>
                <a:lnTo>
                  <a:pt x="112" y="413"/>
                </a:lnTo>
                <a:cubicBezTo>
                  <a:pt x="96" y="421"/>
                  <a:pt x="77" y="408"/>
                  <a:pt x="80" y="390"/>
                </a:cubicBezTo>
                <a:lnTo>
                  <a:pt x="99" y="279"/>
                </a:lnTo>
                <a:lnTo>
                  <a:pt x="99" y="279"/>
                </a:lnTo>
                <a:cubicBezTo>
                  <a:pt x="100" y="272"/>
                  <a:pt x="98" y="265"/>
                  <a:pt x="93" y="260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69"/>
                  <a:pt x="7" y="147"/>
                  <a:pt x="25" y="145"/>
                </a:cubicBezTo>
                <a:lnTo>
                  <a:pt x="136" y="129"/>
                </a:lnTo>
                <a:lnTo>
                  <a:pt x="136" y="129"/>
                </a:lnTo>
                <a:cubicBezTo>
                  <a:pt x="143" y="127"/>
                  <a:pt x="149" y="123"/>
                  <a:pt x="152" y="116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6"/>
                </a:lnTo>
                <a:lnTo>
                  <a:pt x="291" y="116"/>
                </a:lnTo>
                <a:cubicBezTo>
                  <a:pt x="294" y="123"/>
                  <a:pt x="300" y="127"/>
                  <a:pt x="307" y="129"/>
                </a:cubicBezTo>
                <a:lnTo>
                  <a:pt x="418" y="145"/>
                </a:lnTo>
                <a:lnTo>
                  <a:pt x="418" y="145"/>
                </a:lnTo>
                <a:cubicBezTo>
                  <a:pt x="436" y="147"/>
                  <a:pt x="443" y="169"/>
                  <a:pt x="430" y="182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5" y="265"/>
                  <a:pt x="343" y="272"/>
                  <a:pt x="344" y="279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3"/>
                </a:cubicBezTo>
                <a:lnTo>
                  <a:pt x="232" y="361"/>
                </a:lnTo>
                <a:lnTo>
                  <a:pt x="232" y="361"/>
                </a:lnTo>
                <a:cubicBezTo>
                  <a:pt x="225" y="357"/>
                  <a:pt x="218" y="357"/>
                  <a:pt x="212" y="361"/>
                </a:cubicBezTo>
              </a:path>
            </a:pathLst>
          </a:custGeom>
          <a:noFill/>
          <a:ln w="1270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6">
            <a:extLst>
              <a:ext uri="{FF2B5EF4-FFF2-40B4-BE49-F238E27FC236}">
                <a16:creationId xmlns:a16="http://schemas.microsoft.com/office/drawing/2014/main" id="{80BC2F31-6C04-5B49-9A59-298C595E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773" y="8895923"/>
            <a:ext cx="554799" cy="527332"/>
          </a:xfrm>
          <a:custGeom>
            <a:avLst/>
            <a:gdLst>
              <a:gd name="T0" fmla="*/ 212 w 444"/>
              <a:gd name="T1" fmla="*/ 361 h 422"/>
              <a:gd name="T2" fmla="*/ 112 w 444"/>
              <a:gd name="T3" fmla="*/ 413 h 422"/>
              <a:gd name="T4" fmla="*/ 112 w 444"/>
              <a:gd name="T5" fmla="*/ 413 h 422"/>
              <a:gd name="T6" fmla="*/ 80 w 444"/>
              <a:gd name="T7" fmla="*/ 390 h 422"/>
              <a:gd name="T8" fmla="*/ 99 w 444"/>
              <a:gd name="T9" fmla="*/ 279 h 422"/>
              <a:gd name="T10" fmla="*/ 99 w 444"/>
              <a:gd name="T11" fmla="*/ 279 h 422"/>
              <a:gd name="T12" fmla="*/ 93 w 444"/>
              <a:gd name="T13" fmla="*/ 260 h 422"/>
              <a:gd name="T14" fmla="*/ 13 w 444"/>
              <a:gd name="T15" fmla="*/ 182 h 422"/>
              <a:gd name="T16" fmla="*/ 13 w 444"/>
              <a:gd name="T17" fmla="*/ 182 h 422"/>
              <a:gd name="T18" fmla="*/ 25 w 444"/>
              <a:gd name="T19" fmla="*/ 145 h 422"/>
              <a:gd name="T20" fmla="*/ 136 w 444"/>
              <a:gd name="T21" fmla="*/ 129 h 422"/>
              <a:gd name="T22" fmla="*/ 136 w 444"/>
              <a:gd name="T23" fmla="*/ 129 h 422"/>
              <a:gd name="T24" fmla="*/ 152 w 444"/>
              <a:gd name="T25" fmla="*/ 116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0 w 444"/>
              <a:gd name="T33" fmla="*/ 116 h 422"/>
              <a:gd name="T34" fmla="*/ 290 w 444"/>
              <a:gd name="T35" fmla="*/ 116 h 422"/>
              <a:gd name="T36" fmla="*/ 307 w 444"/>
              <a:gd name="T37" fmla="*/ 129 h 422"/>
              <a:gd name="T38" fmla="*/ 418 w 444"/>
              <a:gd name="T39" fmla="*/ 145 h 422"/>
              <a:gd name="T40" fmla="*/ 418 w 444"/>
              <a:gd name="T41" fmla="*/ 145 h 422"/>
              <a:gd name="T42" fmla="*/ 430 w 444"/>
              <a:gd name="T43" fmla="*/ 182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79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3 h 422"/>
              <a:gd name="T56" fmla="*/ 232 w 444"/>
              <a:gd name="T57" fmla="*/ 361 h 422"/>
              <a:gd name="T58" fmla="*/ 232 w 444"/>
              <a:gd name="T59" fmla="*/ 361 h 422"/>
              <a:gd name="T60" fmla="*/ 212 w 444"/>
              <a:gd name="T61" fmla="*/ 36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2" y="361"/>
                </a:moveTo>
                <a:lnTo>
                  <a:pt x="112" y="413"/>
                </a:lnTo>
                <a:lnTo>
                  <a:pt x="112" y="413"/>
                </a:lnTo>
                <a:cubicBezTo>
                  <a:pt x="96" y="421"/>
                  <a:pt x="77" y="408"/>
                  <a:pt x="80" y="390"/>
                </a:cubicBezTo>
                <a:lnTo>
                  <a:pt x="99" y="279"/>
                </a:lnTo>
                <a:lnTo>
                  <a:pt x="99" y="279"/>
                </a:lnTo>
                <a:cubicBezTo>
                  <a:pt x="100" y="272"/>
                  <a:pt x="98" y="265"/>
                  <a:pt x="93" y="260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69"/>
                  <a:pt x="7" y="147"/>
                  <a:pt x="25" y="145"/>
                </a:cubicBezTo>
                <a:lnTo>
                  <a:pt x="136" y="129"/>
                </a:lnTo>
                <a:lnTo>
                  <a:pt x="136" y="129"/>
                </a:lnTo>
                <a:cubicBezTo>
                  <a:pt x="143" y="127"/>
                  <a:pt x="149" y="123"/>
                  <a:pt x="152" y="116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0" y="116"/>
                </a:lnTo>
                <a:lnTo>
                  <a:pt x="290" y="116"/>
                </a:lnTo>
                <a:cubicBezTo>
                  <a:pt x="293" y="123"/>
                  <a:pt x="300" y="127"/>
                  <a:pt x="307" y="129"/>
                </a:cubicBezTo>
                <a:lnTo>
                  <a:pt x="418" y="145"/>
                </a:lnTo>
                <a:lnTo>
                  <a:pt x="418" y="145"/>
                </a:lnTo>
                <a:cubicBezTo>
                  <a:pt x="436" y="147"/>
                  <a:pt x="443" y="169"/>
                  <a:pt x="430" y="182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4" y="265"/>
                  <a:pt x="342" y="272"/>
                  <a:pt x="344" y="279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3"/>
                </a:cubicBezTo>
                <a:lnTo>
                  <a:pt x="232" y="361"/>
                </a:lnTo>
                <a:lnTo>
                  <a:pt x="232" y="361"/>
                </a:lnTo>
                <a:cubicBezTo>
                  <a:pt x="225" y="357"/>
                  <a:pt x="218" y="357"/>
                  <a:pt x="212" y="361"/>
                </a:cubicBezTo>
              </a:path>
            </a:pathLst>
          </a:custGeom>
          <a:noFill/>
          <a:ln w="1270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07">
            <a:extLst>
              <a:ext uri="{FF2B5EF4-FFF2-40B4-BE49-F238E27FC236}">
                <a16:creationId xmlns:a16="http://schemas.microsoft.com/office/drawing/2014/main" id="{B7285E39-6DCE-D94C-9D9A-9B4ACDBF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24" y="8895923"/>
            <a:ext cx="554797" cy="527332"/>
          </a:xfrm>
          <a:custGeom>
            <a:avLst/>
            <a:gdLst>
              <a:gd name="T0" fmla="*/ 211 w 444"/>
              <a:gd name="T1" fmla="*/ 361 h 422"/>
              <a:gd name="T2" fmla="*/ 112 w 444"/>
              <a:gd name="T3" fmla="*/ 413 h 422"/>
              <a:gd name="T4" fmla="*/ 112 w 444"/>
              <a:gd name="T5" fmla="*/ 413 h 422"/>
              <a:gd name="T6" fmla="*/ 80 w 444"/>
              <a:gd name="T7" fmla="*/ 390 h 422"/>
              <a:gd name="T8" fmla="*/ 99 w 444"/>
              <a:gd name="T9" fmla="*/ 279 h 422"/>
              <a:gd name="T10" fmla="*/ 99 w 444"/>
              <a:gd name="T11" fmla="*/ 279 h 422"/>
              <a:gd name="T12" fmla="*/ 93 w 444"/>
              <a:gd name="T13" fmla="*/ 260 h 422"/>
              <a:gd name="T14" fmla="*/ 13 w 444"/>
              <a:gd name="T15" fmla="*/ 182 h 422"/>
              <a:gd name="T16" fmla="*/ 13 w 444"/>
              <a:gd name="T17" fmla="*/ 182 h 422"/>
              <a:gd name="T18" fmla="*/ 25 w 444"/>
              <a:gd name="T19" fmla="*/ 145 h 422"/>
              <a:gd name="T20" fmla="*/ 135 w 444"/>
              <a:gd name="T21" fmla="*/ 129 h 422"/>
              <a:gd name="T22" fmla="*/ 135 w 444"/>
              <a:gd name="T23" fmla="*/ 129 h 422"/>
              <a:gd name="T24" fmla="*/ 152 w 444"/>
              <a:gd name="T25" fmla="*/ 116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0 w 444"/>
              <a:gd name="T33" fmla="*/ 116 h 422"/>
              <a:gd name="T34" fmla="*/ 290 w 444"/>
              <a:gd name="T35" fmla="*/ 116 h 422"/>
              <a:gd name="T36" fmla="*/ 307 w 444"/>
              <a:gd name="T37" fmla="*/ 129 h 422"/>
              <a:gd name="T38" fmla="*/ 418 w 444"/>
              <a:gd name="T39" fmla="*/ 145 h 422"/>
              <a:gd name="T40" fmla="*/ 418 w 444"/>
              <a:gd name="T41" fmla="*/ 145 h 422"/>
              <a:gd name="T42" fmla="*/ 430 w 444"/>
              <a:gd name="T43" fmla="*/ 182 h 422"/>
              <a:gd name="T44" fmla="*/ 350 w 444"/>
              <a:gd name="T45" fmla="*/ 260 h 422"/>
              <a:gd name="T46" fmla="*/ 350 w 444"/>
              <a:gd name="T47" fmla="*/ 260 h 422"/>
              <a:gd name="T48" fmla="*/ 343 w 444"/>
              <a:gd name="T49" fmla="*/ 279 h 422"/>
              <a:gd name="T50" fmla="*/ 362 w 444"/>
              <a:gd name="T51" fmla="*/ 390 h 422"/>
              <a:gd name="T52" fmla="*/ 362 w 444"/>
              <a:gd name="T53" fmla="*/ 390 h 422"/>
              <a:gd name="T54" fmla="*/ 330 w 444"/>
              <a:gd name="T55" fmla="*/ 413 h 422"/>
              <a:gd name="T56" fmla="*/ 231 w 444"/>
              <a:gd name="T57" fmla="*/ 361 h 422"/>
              <a:gd name="T58" fmla="*/ 231 w 444"/>
              <a:gd name="T59" fmla="*/ 361 h 422"/>
              <a:gd name="T60" fmla="*/ 211 w 444"/>
              <a:gd name="T61" fmla="*/ 36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1" y="361"/>
                </a:moveTo>
                <a:lnTo>
                  <a:pt x="112" y="413"/>
                </a:lnTo>
                <a:lnTo>
                  <a:pt x="112" y="413"/>
                </a:lnTo>
                <a:cubicBezTo>
                  <a:pt x="96" y="421"/>
                  <a:pt x="77" y="408"/>
                  <a:pt x="80" y="390"/>
                </a:cubicBezTo>
                <a:lnTo>
                  <a:pt x="99" y="279"/>
                </a:lnTo>
                <a:lnTo>
                  <a:pt x="99" y="279"/>
                </a:lnTo>
                <a:cubicBezTo>
                  <a:pt x="100" y="272"/>
                  <a:pt x="98" y="265"/>
                  <a:pt x="93" y="260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69"/>
                  <a:pt x="6" y="147"/>
                  <a:pt x="25" y="145"/>
                </a:cubicBezTo>
                <a:lnTo>
                  <a:pt x="135" y="129"/>
                </a:lnTo>
                <a:lnTo>
                  <a:pt x="135" y="129"/>
                </a:lnTo>
                <a:cubicBezTo>
                  <a:pt x="143" y="127"/>
                  <a:pt x="149" y="123"/>
                  <a:pt x="152" y="116"/>
                </a:cubicBezTo>
                <a:lnTo>
                  <a:pt x="202" y="16"/>
                </a:lnTo>
                <a:lnTo>
                  <a:pt x="202" y="16"/>
                </a:lnTo>
                <a:cubicBezTo>
                  <a:pt x="209" y="0"/>
                  <a:pt x="233" y="0"/>
                  <a:pt x="241" y="16"/>
                </a:cubicBezTo>
                <a:lnTo>
                  <a:pt x="290" y="116"/>
                </a:lnTo>
                <a:lnTo>
                  <a:pt x="290" y="116"/>
                </a:lnTo>
                <a:cubicBezTo>
                  <a:pt x="293" y="123"/>
                  <a:pt x="299" y="127"/>
                  <a:pt x="307" y="129"/>
                </a:cubicBezTo>
                <a:lnTo>
                  <a:pt x="418" y="145"/>
                </a:lnTo>
                <a:lnTo>
                  <a:pt x="418" y="145"/>
                </a:lnTo>
                <a:cubicBezTo>
                  <a:pt x="436" y="147"/>
                  <a:pt x="443" y="169"/>
                  <a:pt x="430" y="182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4" y="265"/>
                  <a:pt x="342" y="272"/>
                  <a:pt x="343" y="279"/>
                </a:cubicBezTo>
                <a:lnTo>
                  <a:pt x="362" y="390"/>
                </a:lnTo>
                <a:lnTo>
                  <a:pt x="362" y="390"/>
                </a:lnTo>
                <a:cubicBezTo>
                  <a:pt x="365" y="408"/>
                  <a:pt x="346" y="421"/>
                  <a:pt x="330" y="413"/>
                </a:cubicBezTo>
                <a:lnTo>
                  <a:pt x="231" y="361"/>
                </a:lnTo>
                <a:lnTo>
                  <a:pt x="231" y="361"/>
                </a:lnTo>
                <a:cubicBezTo>
                  <a:pt x="225" y="357"/>
                  <a:pt x="217" y="357"/>
                  <a:pt x="211" y="361"/>
                </a:cubicBezTo>
              </a:path>
            </a:pathLst>
          </a:custGeom>
          <a:noFill/>
          <a:ln w="1270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08">
            <a:extLst>
              <a:ext uri="{FF2B5EF4-FFF2-40B4-BE49-F238E27FC236}">
                <a16:creationId xmlns:a16="http://schemas.microsoft.com/office/drawing/2014/main" id="{0AEA9B5C-91E5-8046-A445-7D60461D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378" y="8895923"/>
            <a:ext cx="554797" cy="527332"/>
          </a:xfrm>
          <a:custGeom>
            <a:avLst/>
            <a:gdLst>
              <a:gd name="T0" fmla="*/ 211 w 444"/>
              <a:gd name="T1" fmla="*/ 361 h 422"/>
              <a:gd name="T2" fmla="*/ 112 w 444"/>
              <a:gd name="T3" fmla="*/ 413 h 422"/>
              <a:gd name="T4" fmla="*/ 112 w 444"/>
              <a:gd name="T5" fmla="*/ 413 h 422"/>
              <a:gd name="T6" fmla="*/ 81 w 444"/>
              <a:gd name="T7" fmla="*/ 390 h 422"/>
              <a:gd name="T8" fmla="*/ 100 w 444"/>
              <a:gd name="T9" fmla="*/ 279 h 422"/>
              <a:gd name="T10" fmla="*/ 100 w 444"/>
              <a:gd name="T11" fmla="*/ 279 h 422"/>
              <a:gd name="T12" fmla="*/ 94 w 444"/>
              <a:gd name="T13" fmla="*/ 260 h 422"/>
              <a:gd name="T14" fmla="*/ 13 w 444"/>
              <a:gd name="T15" fmla="*/ 182 h 422"/>
              <a:gd name="T16" fmla="*/ 13 w 444"/>
              <a:gd name="T17" fmla="*/ 182 h 422"/>
              <a:gd name="T18" fmla="*/ 26 w 444"/>
              <a:gd name="T19" fmla="*/ 145 h 422"/>
              <a:gd name="T20" fmla="*/ 136 w 444"/>
              <a:gd name="T21" fmla="*/ 129 h 422"/>
              <a:gd name="T22" fmla="*/ 136 w 444"/>
              <a:gd name="T23" fmla="*/ 129 h 422"/>
              <a:gd name="T24" fmla="*/ 153 w 444"/>
              <a:gd name="T25" fmla="*/ 116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1 w 444"/>
              <a:gd name="T33" fmla="*/ 116 h 422"/>
              <a:gd name="T34" fmla="*/ 291 w 444"/>
              <a:gd name="T35" fmla="*/ 116 h 422"/>
              <a:gd name="T36" fmla="*/ 307 w 444"/>
              <a:gd name="T37" fmla="*/ 129 h 422"/>
              <a:gd name="T38" fmla="*/ 419 w 444"/>
              <a:gd name="T39" fmla="*/ 145 h 422"/>
              <a:gd name="T40" fmla="*/ 419 w 444"/>
              <a:gd name="T41" fmla="*/ 145 h 422"/>
              <a:gd name="T42" fmla="*/ 430 w 444"/>
              <a:gd name="T43" fmla="*/ 182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79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3 h 422"/>
              <a:gd name="T56" fmla="*/ 232 w 444"/>
              <a:gd name="T57" fmla="*/ 361 h 422"/>
              <a:gd name="T58" fmla="*/ 232 w 444"/>
              <a:gd name="T59" fmla="*/ 361 h 422"/>
              <a:gd name="T60" fmla="*/ 211 w 444"/>
              <a:gd name="T61" fmla="*/ 36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1" y="361"/>
                </a:moveTo>
                <a:lnTo>
                  <a:pt x="112" y="413"/>
                </a:lnTo>
                <a:lnTo>
                  <a:pt x="112" y="413"/>
                </a:lnTo>
                <a:cubicBezTo>
                  <a:pt x="96" y="421"/>
                  <a:pt x="78" y="408"/>
                  <a:pt x="81" y="390"/>
                </a:cubicBezTo>
                <a:lnTo>
                  <a:pt x="100" y="279"/>
                </a:lnTo>
                <a:lnTo>
                  <a:pt x="100" y="279"/>
                </a:lnTo>
                <a:cubicBezTo>
                  <a:pt x="101" y="272"/>
                  <a:pt x="99" y="265"/>
                  <a:pt x="94" y="260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69"/>
                  <a:pt x="7" y="147"/>
                  <a:pt x="26" y="145"/>
                </a:cubicBezTo>
                <a:lnTo>
                  <a:pt x="136" y="129"/>
                </a:lnTo>
                <a:lnTo>
                  <a:pt x="136" y="129"/>
                </a:lnTo>
                <a:cubicBezTo>
                  <a:pt x="144" y="127"/>
                  <a:pt x="150" y="123"/>
                  <a:pt x="153" y="116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6"/>
                </a:lnTo>
                <a:lnTo>
                  <a:pt x="291" y="116"/>
                </a:lnTo>
                <a:cubicBezTo>
                  <a:pt x="294" y="123"/>
                  <a:pt x="300" y="127"/>
                  <a:pt x="307" y="129"/>
                </a:cubicBezTo>
                <a:lnTo>
                  <a:pt x="419" y="145"/>
                </a:lnTo>
                <a:lnTo>
                  <a:pt x="419" y="145"/>
                </a:lnTo>
                <a:cubicBezTo>
                  <a:pt x="436" y="147"/>
                  <a:pt x="443" y="169"/>
                  <a:pt x="430" y="182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5" y="265"/>
                  <a:pt x="343" y="272"/>
                  <a:pt x="344" y="279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3"/>
                </a:cubicBezTo>
                <a:lnTo>
                  <a:pt x="232" y="361"/>
                </a:lnTo>
                <a:lnTo>
                  <a:pt x="232" y="361"/>
                </a:lnTo>
                <a:cubicBezTo>
                  <a:pt x="226" y="357"/>
                  <a:pt x="218" y="357"/>
                  <a:pt x="211" y="361"/>
                </a:cubicBezTo>
              </a:path>
            </a:pathLst>
          </a:custGeom>
          <a:noFill/>
          <a:ln w="1270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09">
            <a:extLst>
              <a:ext uri="{FF2B5EF4-FFF2-40B4-BE49-F238E27FC236}">
                <a16:creationId xmlns:a16="http://schemas.microsoft.com/office/drawing/2014/main" id="{E19D5D3E-BAE0-124A-A702-32ED0E2F7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888" y="10708629"/>
            <a:ext cx="6624615" cy="1516080"/>
          </a:xfrm>
          <a:custGeom>
            <a:avLst/>
            <a:gdLst>
              <a:gd name="T0" fmla="*/ 5079 w 5319"/>
              <a:gd name="T1" fmla="*/ 0 h 1217"/>
              <a:gd name="T2" fmla="*/ 238 w 5319"/>
              <a:gd name="T3" fmla="*/ 0 h 1217"/>
              <a:gd name="T4" fmla="*/ 238 w 5319"/>
              <a:gd name="T5" fmla="*/ 0 h 1217"/>
              <a:gd name="T6" fmla="*/ 0 w 5319"/>
              <a:gd name="T7" fmla="*/ 238 h 1217"/>
              <a:gd name="T8" fmla="*/ 0 w 5319"/>
              <a:gd name="T9" fmla="*/ 977 h 1217"/>
              <a:gd name="T10" fmla="*/ 0 w 5319"/>
              <a:gd name="T11" fmla="*/ 977 h 1217"/>
              <a:gd name="T12" fmla="*/ 238 w 5319"/>
              <a:gd name="T13" fmla="*/ 1216 h 1217"/>
              <a:gd name="T14" fmla="*/ 5079 w 5319"/>
              <a:gd name="T15" fmla="*/ 1216 h 1217"/>
              <a:gd name="T16" fmla="*/ 5079 w 5319"/>
              <a:gd name="T17" fmla="*/ 1216 h 1217"/>
              <a:gd name="T18" fmla="*/ 5318 w 5319"/>
              <a:gd name="T19" fmla="*/ 977 h 1217"/>
              <a:gd name="T20" fmla="*/ 5318 w 5319"/>
              <a:gd name="T21" fmla="*/ 238 h 1217"/>
              <a:gd name="T22" fmla="*/ 5318 w 5319"/>
              <a:gd name="T23" fmla="*/ 238 h 1217"/>
              <a:gd name="T24" fmla="*/ 5079 w 5319"/>
              <a:gd name="T25" fmla="*/ 0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19" h="1217">
                <a:moveTo>
                  <a:pt x="5079" y="0"/>
                </a:moveTo>
                <a:lnTo>
                  <a:pt x="238" y="0"/>
                </a:lnTo>
                <a:lnTo>
                  <a:pt x="238" y="0"/>
                </a:lnTo>
                <a:cubicBezTo>
                  <a:pt x="106" y="0"/>
                  <a:pt x="0" y="106"/>
                  <a:pt x="0" y="238"/>
                </a:cubicBezTo>
                <a:lnTo>
                  <a:pt x="0" y="977"/>
                </a:lnTo>
                <a:lnTo>
                  <a:pt x="0" y="977"/>
                </a:lnTo>
                <a:cubicBezTo>
                  <a:pt x="0" y="1109"/>
                  <a:pt x="106" y="1216"/>
                  <a:pt x="238" y="1216"/>
                </a:cubicBezTo>
                <a:lnTo>
                  <a:pt x="5079" y="1216"/>
                </a:lnTo>
                <a:lnTo>
                  <a:pt x="5079" y="1216"/>
                </a:lnTo>
                <a:cubicBezTo>
                  <a:pt x="5210" y="1216"/>
                  <a:pt x="5318" y="1109"/>
                  <a:pt x="5318" y="977"/>
                </a:cubicBezTo>
                <a:lnTo>
                  <a:pt x="5318" y="238"/>
                </a:lnTo>
                <a:lnTo>
                  <a:pt x="5318" y="238"/>
                </a:lnTo>
                <a:cubicBezTo>
                  <a:pt x="5318" y="106"/>
                  <a:pt x="5210" y="0"/>
                  <a:pt x="5079" y="0"/>
                </a:cubicBezTo>
              </a:path>
            </a:pathLst>
          </a:custGeom>
          <a:solidFill>
            <a:srgbClr val="F5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83">
            <a:extLst>
              <a:ext uri="{FF2B5EF4-FFF2-40B4-BE49-F238E27FC236}">
                <a16:creationId xmlns:a16="http://schemas.microsoft.com/office/drawing/2014/main" id="{FAAEBD04-F185-1842-A6F9-EC54571A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7175" y="11192015"/>
            <a:ext cx="554797" cy="527332"/>
          </a:xfrm>
          <a:custGeom>
            <a:avLst/>
            <a:gdLst>
              <a:gd name="T0" fmla="*/ 212 w 444"/>
              <a:gd name="T1" fmla="*/ 361 h 422"/>
              <a:gd name="T2" fmla="*/ 112 w 444"/>
              <a:gd name="T3" fmla="*/ 413 h 422"/>
              <a:gd name="T4" fmla="*/ 112 w 444"/>
              <a:gd name="T5" fmla="*/ 413 h 422"/>
              <a:gd name="T6" fmla="*/ 80 w 444"/>
              <a:gd name="T7" fmla="*/ 390 h 422"/>
              <a:gd name="T8" fmla="*/ 100 w 444"/>
              <a:gd name="T9" fmla="*/ 280 h 422"/>
              <a:gd name="T10" fmla="*/ 100 w 444"/>
              <a:gd name="T11" fmla="*/ 280 h 422"/>
              <a:gd name="T12" fmla="*/ 93 w 444"/>
              <a:gd name="T13" fmla="*/ 260 h 422"/>
              <a:gd name="T14" fmla="*/ 13 w 444"/>
              <a:gd name="T15" fmla="*/ 182 h 422"/>
              <a:gd name="T16" fmla="*/ 13 w 444"/>
              <a:gd name="T17" fmla="*/ 182 h 422"/>
              <a:gd name="T18" fmla="*/ 25 w 444"/>
              <a:gd name="T19" fmla="*/ 145 h 422"/>
              <a:gd name="T20" fmla="*/ 136 w 444"/>
              <a:gd name="T21" fmla="*/ 129 h 422"/>
              <a:gd name="T22" fmla="*/ 136 w 444"/>
              <a:gd name="T23" fmla="*/ 129 h 422"/>
              <a:gd name="T24" fmla="*/ 153 w 444"/>
              <a:gd name="T25" fmla="*/ 117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1 w 444"/>
              <a:gd name="T33" fmla="*/ 117 h 422"/>
              <a:gd name="T34" fmla="*/ 291 w 444"/>
              <a:gd name="T35" fmla="*/ 117 h 422"/>
              <a:gd name="T36" fmla="*/ 307 w 444"/>
              <a:gd name="T37" fmla="*/ 129 h 422"/>
              <a:gd name="T38" fmla="*/ 419 w 444"/>
              <a:gd name="T39" fmla="*/ 145 h 422"/>
              <a:gd name="T40" fmla="*/ 419 w 444"/>
              <a:gd name="T41" fmla="*/ 145 h 422"/>
              <a:gd name="T42" fmla="*/ 430 w 444"/>
              <a:gd name="T43" fmla="*/ 182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80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3 h 422"/>
              <a:gd name="T56" fmla="*/ 232 w 444"/>
              <a:gd name="T57" fmla="*/ 361 h 422"/>
              <a:gd name="T58" fmla="*/ 232 w 444"/>
              <a:gd name="T59" fmla="*/ 361 h 422"/>
              <a:gd name="T60" fmla="*/ 212 w 444"/>
              <a:gd name="T61" fmla="*/ 36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2" y="361"/>
                </a:moveTo>
                <a:lnTo>
                  <a:pt x="112" y="413"/>
                </a:lnTo>
                <a:lnTo>
                  <a:pt x="112" y="413"/>
                </a:lnTo>
                <a:cubicBezTo>
                  <a:pt x="96" y="421"/>
                  <a:pt x="77" y="408"/>
                  <a:pt x="80" y="390"/>
                </a:cubicBezTo>
                <a:lnTo>
                  <a:pt x="100" y="280"/>
                </a:lnTo>
                <a:lnTo>
                  <a:pt x="100" y="280"/>
                </a:lnTo>
                <a:cubicBezTo>
                  <a:pt x="101" y="272"/>
                  <a:pt x="99" y="265"/>
                  <a:pt x="93" y="260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70"/>
                  <a:pt x="7" y="147"/>
                  <a:pt x="25" y="145"/>
                </a:cubicBezTo>
                <a:lnTo>
                  <a:pt x="136" y="129"/>
                </a:lnTo>
                <a:lnTo>
                  <a:pt x="136" y="129"/>
                </a:lnTo>
                <a:cubicBezTo>
                  <a:pt x="143" y="128"/>
                  <a:pt x="149" y="123"/>
                  <a:pt x="153" y="117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7"/>
                </a:lnTo>
                <a:lnTo>
                  <a:pt x="291" y="117"/>
                </a:lnTo>
                <a:cubicBezTo>
                  <a:pt x="294" y="123"/>
                  <a:pt x="300" y="128"/>
                  <a:pt x="307" y="129"/>
                </a:cubicBezTo>
                <a:lnTo>
                  <a:pt x="419" y="145"/>
                </a:lnTo>
                <a:lnTo>
                  <a:pt x="419" y="145"/>
                </a:lnTo>
                <a:cubicBezTo>
                  <a:pt x="436" y="147"/>
                  <a:pt x="443" y="170"/>
                  <a:pt x="430" y="182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5" y="265"/>
                  <a:pt x="343" y="272"/>
                  <a:pt x="344" y="280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3"/>
                </a:cubicBezTo>
                <a:lnTo>
                  <a:pt x="232" y="361"/>
                </a:lnTo>
                <a:lnTo>
                  <a:pt x="232" y="361"/>
                </a:lnTo>
                <a:cubicBezTo>
                  <a:pt x="225" y="357"/>
                  <a:pt x="218" y="357"/>
                  <a:pt x="212" y="361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84">
            <a:extLst>
              <a:ext uri="{FF2B5EF4-FFF2-40B4-BE49-F238E27FC236}">
                <a16:creationId xmlns:a16="http://schemas.microsoft.com/office/drawing/2014/main" id="{3721F8BA-32FF-E144-9876-7FD848C3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9719" y="11192015"/>
            <a:ext cx="554799" cy="527332"/>
          </a:xfrm>
          <a:custGeom>
            <a:avLst/>
            <a:gdLst>
              <a:gd name="T0" fmla="*/ 212 w 444"/>
              <a:gd name="T1" fmla="*/ 361 h 422"/>
              <a:gd name="T2" fmla="*/ 112 w 444"/>
              <a:gd name="T3" fmla="*/ 413 h 422"/>
              <a:gd name="T4" fmla="*/ 112 w 444"/>
              <a:gd name="T5" fmla="*/ 413 h 422"/>
              <a:gd name="T6" fmla="*/ 80 w 444"/>
              <a:gd name="T7" fmla="*/ 390 h 422"/>
              <a:gd name="T8" fmla="*/ 99 w 444"/>
              <a:gd name="T9" fmla="*/ 280 h 422"/>
              <a:gd name="T10" fmla="*/ 99 w 444"/>
              <a:gd name="T11" fmla="*/ 280 h 422"/>
              <a:gd name="T12" fmla="*/ 93 w 444"/>
              <a:gd name="T13" fmla="*/ 260 h 422"/>
              <a:gd name="T14" fmla="*/ 13 w 444"/>
              <a:gd name="T15" fmla="*/ 182 h 422"/>
              <a:gd name="T16" fmla="*/ 13 w 444"/>
              <a:gd name="T17" fmla="*/ 182 h 422"/>
              <a:gd name="T18" fmla="*/ 25 w 444"/>
              <a:gd name="T19" fmla="*/ 145 h 422"/>
              <a:gd name="T20" fmla="*/ 136 w 444"/>
              <a:gd name="T21" fmla="*/ 129 h 422"/>
              <a:gd name="T22" fmla="*/ 136 w 444"/>
              <a:gd name="T23" fmla="*/ 129 h 422"/>
              <a:gd name="T24" fmla="*/ 152 w 444"/>
              <a:gd name="T25" fmla="*/ 117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1 w 444"/>
              <a:gd name="T33" fmla="*/ 117 h 422"/>
              <a:gd name="T34" fmla="*/ 291 w 444"/>
              <a:gd name="T35" fmla="*/ 117 h 422"/>
              <a:gd name="T36" fmla="*/ 307 w 444"/>
              <a:gd name="T37" fmla="*/ 129 h 422"/>
              <a:gd name="T38" fmla="*/ 418 w 444"/>
              <a:gd name="T39" fmla="*/ 145 h 422"/>
              <a:gd name="T40" fmla="*/ 418 w 444"/>
              <a:gd name="T41" fmla="*/ 145 h 422"/>
              <a:gd name="T42" fmla="*/ 430 w 444"/>
              <a:gd name="T43" fmla="*/ 182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80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3 h 422"/>
              <a:gd name="T56" fmla="*/ 232 w 444"/>
              <a:gd name="T57" fmla="*/ 361 h 422"/>
              <a:gd name="T58" fmla="*/ 232 w 444"/>
              <a:gd name="T59" fmla="*/ 361 h 422"/>
              <a:gd name="T60" fmla="*/ 212 w 444"/>
              <a:gd name="T61" fmla="*/ 36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2" y="361"/>
                </a:moveTo>
                <a:lnTo>
                  <a:pt x="112" y="413"/>
                </a:lnTo>
                <a:lnTo>
                  <a:pt x="112" y="413"/>
                </a:lnTo>
                <a:cubicBezTo>
                  <a:pt x="96" y="421"/>
                  <a:pt x="77" y="408"/>
                  <a:pt x="80" y="390"/>
                </a:cubicBezTo>
                <a:lnTo>
                  <a:pt x="99" y="280"/>
                </a:lnTo>
                <a:lnTo>
                  <a:pt x="99" y="280"/>
                </a:lnTo>
                <a:cubicBezTo>
                  <a:pt x="100" y="272"/>
                  <a:pt x="98" y="265"/>
                  <a:pt x="93" y="260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70"/>
                  <a:pt x="7" y="147"/>
                  <a:pt x="25" y="145"/>
                </a:cubicBezTo>
                <a:lnTo>
                  <a:pt x="136" y="129"/>
                </a:lnTo>
                <a:lnTo>
                  <a:pt x="136" y="129"/>
                </a:lnTo>
                <a:cubicBezTo>
                  <a:pt x="143" y="128"/>
                  <a:pt x="149" y="123"/>
                  <a:pt x="152" y="117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7"/>
                </a:lnTo>
                <a:lnTo>
                  <a:pt x="291" y="117"/>
                </a:lnTo>
                <a:cubicBezTo>
                  <a:pt x="294" y="123"/>
                  <a:pt x="300" y="128"/>
                  <a:pt x="307" y="129"/>
                </a:cubicBezTo>
                <a:lnTo>
                  <a:pt x="418" y="145"/>
                </a:lnTo>
                <a:lnTo>
                  <a:pt x="418" y="145"/>
                </a:lnTo>
                <a:cubicBezTo>
                  <a:pt x="436" y="147"/>
                  <a:pt x="443" y="170"/>
                  <a:pt x="430" y="182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5" y="265"/>
                  <a:pt x="343" y="272"/>
                  <a:pt x="344" y="280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3"/>
                </a:cubicBezTo>
                <a:lnTo>
                  <a:pt x="232" y="361"/>
                </a:lnTo>
                <a:lnTo>
                  <a:pt x="232" y="361"/>
                </a:lnTo>
                <a:cubicBezTo>
                  <a:pt x="225" y="357"/>
                  <a:pt x="218" y="357"/>
                  <a:pt x="212" y="361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85">
            <a:extLst>
              <a:ext uri="{FF2B5EF4-FFF2-40B4-BE49-F238E27FC236}">
                <a16:creationId xmlns:a16="http://schemas.microsoft.com/office/drawing/2014/main" id="{3FF37FC9-B047-6540-B9E5-AEECAA1DF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773" y="11192015"/>
            <a:ext cx="554799" cy="527332"/>
          </a:xfrm>
          <a:custGeom>
            <a:avLst/>
            <a:gdLst>
              <a:gd name="T0" fmla="*/ 212 w 444"/>
              <a:gd name="T1" fmla="*/ 361 h 422"/>
              <a:gd name="T2" fmla="*/ 112 w 444"/>
              <a:gd name="T3" fmla="*/ 413 h 422"/>
              <a:gd name="T4" fmla="*/ 112 w 444"/>
              <a:gd name="T5" fmla="*/ 413 h 422"/>
              <a:gd name="T6" fmla="*/ 80 w 444"/>
              <a:gd name="T7" fmla="*/ 390 h 422"/>
              <a:gd name="T8" fmla="*/ 99 w 444"/>
              <a:gd name="T9" fmla="*/ 280 h 422"/>
              <a:gd name="T10" fmla="*/ 99 w 444"/>
              <a:gd name="T11" fmla="*/ 280 h 422"/>
              <a:gd name="T12" fmla="*/ 93 w 444"/>
              <a:gd name="T13" fmla="*/ 260 h 422"/>
              <a:gd name="T14" fmla="*/ 13 w 444"/>
              <a:gd name="T15" fmla="*/ 182 h 422"/>
              <a:gd name="T16" fmla="*/ 13 w 444"/>
              <a:gd name="T17" fmla="*/ 182 h 422"/>
              <a:gd name="T18" fmla="*/ 25 w 444"/>
              <a:gd name="T19" fmla="*/ 145 h 422"/>
              <a:gd name="T20" fmla="*/ 136 w 444"/>
              <a:gd name="T21" fmla="*/ 129 h 422"/>
              <a:gd name="T22" fmla="*/ 136 w 444"/>
              <a:gd name="T23" fmla="*/ 129 h 422"/>
              <a:gd name="T24" fmla="*/ 152 w 444"/>
              <a:gd name="T25" fmla="*/ 117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0 w 444"/>
              <a:gd name="T33" fmla="*/ 117 h 422"/>
              <a:gd name="T34" fmla="*/ 290 w 444"/>
              <a:gd name="T35" fmla="*/ 117 h 422"/>
              <a:gd name="T36" fmla="*/ 307 w 444"/>
              <a:gd name="T37" fmla="*/ 129 h 422"/>
              <a:gd name="T38" fmla="*/ 418 w 444"/>
              <a:gd name="T39" fmla="*/ 145 h 422"/>
              <a:gd name="T40" fmla="*/ 418 w 444"/>
              <a:gd name="T41" fmla="*/ 145 h 422"/>
              <a:gd name="T42" fmla="*/ 430 w 444"/>
              <a:gd name="T43" fmla="*/ 182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80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3 h 422"/>
              <a:gd name="T56" fmla="*/ 232 w 444"/>
              <a:gd name="T57" fmla="*/ 361 h 422"/>
              <a:gd name="T58" fmla="*/ 232 w 444"/>
              <a:gd name="T59" fmla="*/ 361 h 422"/>
              <a:gd name="T60" fmla="*/ 212 w 444"/>
              <a:gd name="T61" fmla="*/ 36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2" y="361"/>
                </a:moveTo>
                <a:lnTo>
                  <a:pt x="112" y="413"/>
                </a:lnTo>
                <a:lnTo>
                  <a:pt x="112" y="413"/>
                </a:lnTo>
                <a:cubicBezTo>
                  <a:pt x="96" y="421"/>
                  <a:pt x="77" y="408"/>
                  <a:pt x="80" y="390"/>
                </a:cubicBezTo>
                <a:lnTo>
                  <a:pt x="99" y="280"/>
                </a:lnTo>
                <a:lnTo>
                  <a:pt x="99" y="280"/>
                </a:lnTo>
                <a:cubicBezTo>
                  <a:pt x="100" y="272"/>
                  <a:pt x="98" y="265"/>
                  <a:pt x="93" y="260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70"/>
                  <a:pt x="7" y="147"/>
                  <a:pt x="25" y="145"/>
                </a:cubicBezTo>
                <a:lnTo>
                  <a:pt x="136" y="129"/>
                </a:lnTo>
                <a:lnTo>
                  <a:pt x="136" y="129"/>
                </a:lnTo>
                <a:cubicBezTo>
                  <a:pt x="143" y="128"/>
                  <a:pt x="149" y="123"/>
                  <a:pt x="152" y="117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0" y="117"/>
                </a:lnTo>
                <a:lnTo>
                  <a:pt x="290" y="117"/>
                </a:lnTo>
                <a:cubicBezTo>
                  <a:pt x="293" y="123"/>
                  <a:pt x="300" y="128"/>
                  <a:pt x="307" y="129"/>
                </a:cubicBezTo>
                <a:lnTo>
                  <a:pt x="418" y="145"/>
                </a:lnTo>
                <a:lnTo>
                  <a:pt x="418" y="145"/>
                </a:lnTo>
                <a:cubicBezTo>
                  <a:pt x="436" y="147"/>
                  <a:pt x="443" y="170"/>
                  <a:pt x="430" y="182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4" y="265"/>
                  <a:pt x="342" y="272"/>
                  <a:pt x="344" y="280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3"/>
                </a:cubicBezTo>
                <a:lnTo>
                  <a:pt x="232" y="361"/>
                </a:lnTo>
                <a:lnTo>
                  <a:pt x="232" y="361"/>
                </a:lnTo>
                <a:cubicBezTo>
                  <a:pt x="225" y="357"/>
                  <a:pt x="218" y="357"/>
                  <a:pt x="212" y="361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86">
            <a:extLst>
              <a:ext uri="{FF2B5EF4-FFF2-40B4-BE49-F238E27FC236}">
                <a16:creationId xmlns:a16="http://schemas.microsoft.com/office/drawing/2014/main" id="{592C9A87-6E75-DC48-926E-9C005EA8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24" y="11192015"/>
            <a:ext cx="554797" cy="527332"/>
          </a:xfrm>
          <a:custGeom>
            <a:avLst/>
            <a:gdLst>
              <a:gd name="T0" fmla="*/ 211 w 444"/>
              <a:gd name="T1" fmla="*/ 361 h 422"/>
              <a:gd name="T2" fmla="*/ 112 w 444"/>
              <a:gd name="T3" fmla="*/ 413 h 422"/>
              <a:gd name="T4" fmla="*/ 112 w 444"/>
              <a:gd name="T5" fmla="*/ 413 h 422"/>
              <a:gd name="T6" fmla="*/ 80 w 444"/>
              <a:gd name="T7" fmla="*/ 390 h 422"/>
              <a:gd name="T8" fmla="*/ 99 w 444"/>
              <a:gd name="T9" fmla="*/ 280 h 422"/>
              <a:gd name="T10" fmla="*/ 99 w 444"/>
              <a:gd name="T11" fmla="*/ 280 h 422"/>
              <a:gd name="T12" fmla="*/ 93 w 444"/>
              <a:gd name="T13" fmla="*/ 260 h 422"/>
              <a:gd name="T14" fmla="*/ 13 w 444"/>
              <a:gd name="T15" fmla="*/ 182 h 422"/>
              <a:gd name="T16" fmla="*/ 13 w 444"/>
              <a:gd name="T17" fmla="*/ 182 h 422"/>
              <a:gd name="T18" fmla="*/ 25 w 444"/>
              <a:gd name="T19" fmla="*/ 145 h 422"/>
              <a:gd name="T20" fmla="*/ 135 w 444"/>
              <a:gd name="T21" fmla="*/ 129 h 422"/>
              <a:gd name="T22" fmla="*/ 135 w 444"/>
              <a:gd name="T23" fmla="*/ 129 h 422"/>
              <a:gd name="T24" fmla="*/ 152 w 444"/>
              <a:gd name="T25" fmla="*/ 117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0 w 444"/>
              <a:gd name="T33" fmla="*/ 117 h 422"/>
              <a:gd name="T34" fmla="*/ 290 w 444"/>
              <a:gd name="T35" fmla="*/ 117 h 422"/>
              <a:gd name="T36" fmla="*/ 307 w 444"/>
              <a:gd name="T37" fmla="*/ 129 h 422"/>
              <a:gd name="T38" fmla="*/ 418 w 444"/>
              <a:gd name="T39" fmla="*/ 145 h 422"/>
              <a:gd name="T40" fmla="*/ 418 w 444"/>
              <a:gd name="T41" fmla="*/ 145 h 422"/>
              <a:gd name="T42" fmla="*/ 430 w 444"/>
              <a:gd name="T43" fmla="*/ 182 h 422"/>
              <a:gd name="T44" fmla="*/ 350 w 444"/>
              <a:gd name="T45" fmla="*/ 260 h 422"/>
              <a:gd name="T46" fmla="*/ 350 w 444"/>
              <a:gd name="T47" fmla="*/ 260 h 422"/>
              <a:gd name="T48" fmla="*/ 343 w 444"/>
              <a:gd name="T49" fmla="*/ 280 h 422"/>
              <a:gd name="T50" fmla="*/ 362 w 444"/>
              <a:gd name="T51" fmla="*/ 390 h 422"/>
              <a:gd name="T52" fmla="*/ 362 w 444"/>
              <a:gd name="T53" fmla="*/ 390 h 422"/>
              <a:gd name="T54" fmla="*/ 330 w 444"/>
              <a:gd name="T55" fmla="*/ 413 h 422"/>
              <a:gd name="T56" fmla="*/ 231 w 444"/>
              <a:gd name="T57" fmla="*/ 361 h 422"/>
              <a:gd name="T58" fmla="*/ 231 w 444"/>
              <a:gd name="T59" fmla="*/ 361 h 422"/>
              <a:gd name="T60" fmla="*/ 211 w 444"/>
              <a:gd name="T61" fmla="*/ 36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1" y="361"/>
                </a:moveTo>
                <a:lnTo>
                  <a:pt x="112" y="413"/>
                </a:lnTo>
                <a:lnTo>
                  <a:pt x="112" y="413"/>
                </a:lnTo>
                <a:cubicBezTo>
                  <a:pt x="96" y="421"/>
                  <a:pt x="77" y="408"/>
                  <a:pt x="80" y="390"/>
                </a:cubicBezTo>
                <a:lnTo>
                  <a:pt x="99" y="280"/>
                </a:lnTo>
                <a:lnTo>
                  <a:pt x="99" y="280"/>
                </a:lnTo>
                <a:cubicBezTo>
                  <a:pt x="100" y="272"/>
                  <a:pt x="98" y="265"/>
                  <a:pt x="93" y="260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70"/>
                  <a:pt x="6" y="147"/>
                  <a:pt x="25" y="145"/>
                </a:cubicBezTo>
                <a:lnTo>
                  <a:pt x="135" y="129"/>
                </a:lnTo>
                <a:lnTo>
                  <a:pt x="135" y="129"/>
                </a:lnTo>
                <a:cubicBezTo>
                  <a:pt x="143" y="128"/>
                  <a:pt x="149" y="123"/>
                  <a:pt x="152" y="117"/>
                </a:cubicBezTo>
                <a:lnTo>
                  <a:pt x="202" y="16"/>
                </a:lnTo>
                <a:lnTo>
                  <a:pt x="202" y="16"/>
                </a:lnTo>
                <a:cubicBezTo>
                  <a:pt x="209" y="0"/>
                  <a:pt x="233" y="0"/>
                  <a:pt x="241" y="16"/>
                </a:cubicBezTo>
                <a:lnTo>
                  <a:pt x="290" y="117"/>
                </a:lnTo>
                <a:lnTo>
                  <a:pt x="290" y="117"/>
                </a:lnTo>
                <a:cubicBezTo>
                  <a:pt x="293" y="123"/>
                  <a:pt x="299" y="128"/>
                  <a:pt x="307" y="129"/>
                </a:cubicBezTo>
                <a:lnTo>
                  <a:pt x="418" y="145"/>
                </a:lnTo>
                <a:lnTo>
                  <a:pt x="418" y="145"/>
                </a:lnTo>
                <a:cubicBezTo>
                  <a:pt x="436" y="147"/>
                  <a:pt x="443" y="170"/>
                  <a:pt x="430" y="182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4" y="265"/>
                  <a:pt x="342" y="272"/>
                  <a:pt x="343" y="280"/>
                </a:cubicBezTo>
                <a:lnTo>
                  <a:pt x="362" y="390"/>
                </a:lnTo>
                <a:lnTo>
                  <a:pt x="362" y="390"/>
                </a:lnTo>
                <a:cubicBezTo>
                  <a:pt x="365" y="408"/>
                  <a:pt x="346" y="421"/>
                  <a:pt x="330" y="413"/>
                </a:cubicBezTo>
                <a:lnTo>
                  <a:pt x="231" y="361"/>
                </a:lnTo>
                <a:lnTo>
                  <a:pt x="231" y="361"/>
                </a:lnTo>
                <a:cubicBezTo>
                  <a:pt x="225" y="357"/>
                  <a:pt x="217" y="357"/>
                  <a:pt x="211" y="361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7">
            <a:extLst>
              <a:ext uri="{FF2B5EF4-FFF2-40B4-BE49-F238E27FC236}">
                <a16:creationId xmlns:a16="http://schemas.microsoft.com/office/drawing/2014/main" id="{85DA094F-8929-E548-8479-2A712A0D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378" y="11192015"/>
            <a:ext cx="554797" cy="527332"/>
          </a:xfrm>
          <a:custGeom>
            <a:avLst/>
            <a:gdLst>
              <a:gd name="T0" fmla="*/ 211 w 444"/>
              <a:gd name="T1" fmla="*/ 361 h 422"/>
              <a:gd name="T2" fmla="*/ 112 w 444"/>
              <a:gd name="T3" fmla="*/ 413 h 422"/>
              <a:gd name="T4" fmla="*/ 112 w 444"/>
              <a:gd name="T5" fmla="*/ 413 h 422"/>
              <a:gd name="T6" fmla="*/ 81 w 444"/>
              <a:gd name="T7" fmla="*/ 390 h 422"/>
              <a:gd name="T8" fmla="*/ 100 w 444"/>
              <a:gd name="T9" fmla="*/ 280 h 422"/>
              <a:gd name="T10" fmla="*/ 100 w 444"/>
              <a:gd name="T11" fmla="*/ 280 h 422"/>
              <a:gd name="T12" fmla="*/ 94 w 444"/>
              <a:gd name="T13" fmla="*/ 260 h 422"/>
              <a:gd name="T14" fmla="*/ 13 w 444"/>
              <a:gd name="T15" fmla="*/ 182 h 422"/>
              <a:gd name="T16" fmla="*/ 13 w 444"/>
              <a:gd name="T17" fmla="*/ 182 h 422"/>
              <a:gd name="T18" fmla="*/ 26 w 444"/>
              <a:gd name="T19" fmla="*/ 145 h 422"/>
              <a:gd name="T20" fmla="*/ 136 w 444"/>
              <a:gd name="T21" fmla="*/ 129 h 422"/>
              <a:gd name="T22" fmla="*/ 136 w 444"/>
              <a:gd name="T23" fmla="*/ 129 h 422"/>
              <a:gd name="T24" fmla="*/ 153 w 444"/>
              <a:gd name="T25" fmla="*/ 117 h 422"/>
              <a:gd name="T26" fmla="*/ 202 w 444"/>
              <a:gd name="T27" fmla="*/ 16 h 422"/>
              <a:gd name="T28" fmla="*/ 202 w 444"/>
              <a:gd name="T29" fmla="*/ 16 h 422"/>
              <a:gd name="T30" fmla="*/ 241 w 444"/>
              <a:gd name="T31" fmla="*/ 16 h 422"/>
              <a:gd name="T32" fmla="*/ 291 w 444"/>
              <a:gd name="T33" fmla="*/ 117 h 422"/>
              <a:gd name="T34" fmla="*/ 291 w 444"/>
              <a:gd name="T35" fmla="*/ 117 h 422"/>
              <a:gd name="T36" fmla="*/ 307 w 444"/>
              <a:gd name="T37" fmla="*/ 129 h 422"/>
              <a:gd name="T38" fmla="*/ 419 w 444"/>
              <a:gd name="T39" fmla="*/ 145 h 422"/>
              <a:gd name="T40" fmla="*/ 419 w 444"/>
              <a:gd name="T41" fmla="*/ 145 h 422"/>
              <a:gd name="T42" fmla="*/ 430 w 444"/>
              <a:gd name="T43" fmla="*/ 182 h 422"/>
              <a:gd name="T44" fmla="*/ 350 w 444"/>
              <a:gd name="T45" fmla="*/ 260 h 422"/>
              <a:gd name="T46" fmla="*/ 350 w 444"/>
              <a:gd name="T47" fmla="*/ 260 h 422"/>
              <a:gd name="T48" fmla="*/ 344 w 444"/>
              <a:gd name="T49" fmla="*/ 280 h 422"/>
              <a:gd name="T50" fmla="*/ 363 w 444"/>
              <a:gd name="T51" fmla="*/ 390 h 422"/>
              <a:gd name="T52" fmla="*/ 363 w 444"/>
              <a:gd name="T53" fmla="*/ 390 h 422"/>
              <a:gd name="T54" fmla="*/ 331 w 444"/>
              <a:gd name="T55" fmla="*/ 413 h 422"/>
              <a:gd name="T56" fmla="*/ 232 w 444"/>
              <a:gd name="T57" fmla="*/ 361 h 422"/>
              <a:gd name="T58" fmla="*/ 232 w 444"/>
              <a:gd name="T59" fmla="*/ 361 h 422"/>
              <a:gd name="T60" fmla="*/ 211 w 444"/>
              <a:gd name="T61" fmla="*/ 36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422">
                <a:moveTo>
                  <a:pt x="211" y="361"/>
                </a:moveTo>
                <a:lnTo>
                  <a:pt x="112" y="413"/>
                </a:lnTo>
                <a:lnTo>
                  <a:pt x="112" y="413"/>
                </a:lnTo>
                <a:cubicBezTo>
                  <a:pt x="96" y="421"/>
                  <a:pt x="78" y="408"/>
                  <a:pt x="81" y="390"/>
                </a:cubicBezTo>
                <a:lnTo>
                  <a:pt x="100" y="280"/>
                </a:lnTo>
                <a:lnTo>
                  <a:pt x="100" y="280"/>
                </a:lnTo>
                <a:cubicBezTo>
                  <a:pt x="101" y="272"/>
                  <a:pt x="99" y="265"/>
                  <a:pt x="94" y="260"/>
                </a:cubicBezTo>
                <a:lnTo>
                  <a:pt x="13" y="182"/>
                </a:lnTo>
                <a:lnTo>
                  <a:pt x="13" y="182"/>
                </a:lnTo>
                <a:cubicBezTo>
                  <a:pt x="0" y="170"/>
                  <a:pt x="7" y="147"/>
                  <a:pt x="26" y="145"/>
                </a:cubicBezTo>
                <a:lnTo>
                  <a:pt x="136" y="129"/>
                </a:lnTo>
                <a:lnTo>
                  <a:pt x="136" y="129"/>
                </a:lnTo>
                <a:cubicBezTo>
                  <a:pt x="144" y="128"/>
                  <a:pt x="150" y="123"/>
                  <a:pt x="153" y="117"/>
                </a:cubicBezTo>
                <a:lnTo>
                  <a:pt x="202" y="16"/>
                </a:lnTo>
                <a:lnTo>
                  <a:pt x="202" y="16"/>
                </a:lnTo>
                <a:cubicBezTo>
                  <a:pt x="210" y="0"/>
                  <a:pt x="233" y="0"/>
                  <a:pt x="241" y="16"/>
                </a:cubicBezTo>
                <a:lnTo>
                  <a:pt x="291" y="117"/>
                </a:lnTo>
                <a:lnTo>
                  <a:pt x="291" y="117"/>
                </a:lnTo>
                <a:cubicBezTo>
                  <a:pt x="294" y="123"/>
                  <a:pt x="300" y="128"/>
                  <a:pt x="307" y="129"/>
                </a:cubicBezTo>
                <a:lnTo>
                  <a:pt x="419" y="145"/>
                </a:lnTo>
                <a:lnTo>
                  <a:pt x="419" y="145"/>
                </a:lnTo>
                <a:cubicBezTo>
                  <a:pt x="436" y="147"/>
                  <a:pt x="443" y="170"/>
                  <a:pt x="430" y="182"/>
                </a:cubicBezTo>
                <a:lnTo>
                  <a:pt x="350" y="260"/>
                </a:lnTo>
                <a:lnTo>
                  <a:pt x="350" y="260"/>
                </a:lnTo>
                <a:cubicBezTo>
                  <a:pt x="345" y="265"/>
                  <a:pt x="343" y="272"/>
                  <a:pt x="344" y="280"/>
                </a:cubicBezTo>
                <a:lnTo>
                  <a:pt x="363" y="390"/>
                </a:lnTo>
                <a:lnTo>
                  <a:pt x="363" y="390"/>
                </a:lnTo>
                <a:cubicBezTo>
                  <a:pt x="366" y="408"/>
                  <a:pt x="347" y="421"/>
                  <a:pt x="331" y="413"/>
                </a:cubicBezTo>
                <a:lnTo>
                  <a:pt x="232" y="361"/>
                </a:lnTo>
                <a:lnTo>
                  <a:pt x="232" y="361"/>
                </a:lnTo>
                <a:cubicBezTo>
                  <a:pt x="226" y="357"/>
                  <a:pt x="218" y="357"/>
                  <a:pt x="211" y="361"/>
                </a:cubicBezTo>
              </a:path>
            </a:pathLst>
          </a:custGeom>
          <a:solidFill>
            <a:srgbClr val="FFC927"/>
          </a:solidFill>
          <a:ln w="12700" cap="flat">
            <a:solidFill>
              <a:srgbClr val="FFC92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88">
            <a:extLst>
              <a:ext uri="{FF2B5EF4-FFF2-40B4-BE49-F238E27FC236}">
                <a16:creationId xmlns:a16="http://schemas.microsoft.com/office/drawing/2014/main" id="{CD73DF31-2B59-E744-AB6A-4D89CDF2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9659" y="3748940"/>
            <a:ext cx="1620450" cy="1620450"/>
          </a:xfrm>
          <a:custGeom>
            <a:avLst/>
            <a:gdLst>
              <a:gd name="T0" fmla="*/ 1302 w 1303"/>
              <a:gd name="T1" fmla="*/ 652 h 1303"/>
              <a:gd name="T2" fmla="*/ 1302 w 1303"/>
              <a:gd name="T3" fmla="*/ 652 h 1303"/>
              <a:gd name="T4" fmla="*/ 651 w 1303"/>
              <a:gd name="T5" fmla="*/ 1302 h 1303"/>
              <a:gd name="T6" fmla="*/ 651 w 1303"/>
              <a:gd name="T7" fmla="*/ 1302 h 1303"/>
              <a:gd name="T8" fmla="*/ 0 w 1303"/>
              <a:gd name="T9" fmla="*/ 652 h 1303"/>
              <a:gd name="T10" fmla="*/ 0 w 1303"/>
              <a:gd name="T11" fmla="*/ 652 h 1303"/>
              <a:gd name="T12" fmla="*/ 651 w 1303"/>
              <a:gd name="T13" fmla="*/ 0 h 1303"/>
              <a:gd name="T14" fmla="*/ 651 w 1303"/>
              <a:gd name="T15" fmla="*/ 0 h 1303"/>
              <a:gd name="T16" fmla="*/ 1302 w 1303"/>
              <a:gd name="T17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03">
                <a:moveTo>
                  <a:pt x="1302" y="652"/>
                </a:moveTo>
                <a:lnTo>
                  <a:pt x="1302" y="652"/>
                </a:lnTo>
                <a:cubicBezTo>
                  <a:pt x="1302" y="1011"/>
                  <a:pt x="1010" y="1302"/>
                  <a:pt x="651" y="1302"/>
                </a:cubicBezTo>
                <a:lnTo>
                  <a:pt x="651" y="1302"/>
                </a:lnTo>
                <a:cubicBezTo>
                  <a:pt x="291" y="1302"/>
                  <a:pt x="0" y="1011"/>
                  <a:pt x="0" y="652"/>
                </a:cubicBezTo>
                <a:lnTo>
                  <a:pt x="0" y="652"/>
                </a:lnTo>
                <a:cubicBezTo>
                  <a:pt x="0" y="292"/>
                  <a:pt x="291" y="0"/>
                  <a:pt x="651" y="0"/>
                </a:cubicBezTo>
                <a:lnTo>
                  <a:pt x="651" y="0"/>
                </a:lnTo>
                <a:cubicBezTo>
                  <a:pt x="1010" y="0"/>
                  <a:pt x="1302" y="292"/>
                  <a:pt x="1302" y="652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5216C34-9C79-614C-BB59-D5015369E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1775" y="4364159"/>
            <a:ext cx="1020460" cy="432731"/>
          </a:xfrm>
          <a:custGeom>
            <a:avLst/>
            <a:gdLst>
              <a:gd name="connsiteX0" fmla="*/ 43664 w 1020460"/>
              <a:gd name="connsiteY0" fmla="*/ 346062 h 432731"/>
              <a:gd name="connsiteX1" fmla="*/ 975550 w 1020460"/>
              <a:gd name="connsiteY1" fmla="*/ 346062 h 432731"/>
              <a:gd name="connsiteX2" fmla="*/ 1020460 w 1020460"/>
              <a:gd name="connsiteY2" fmla="*/ 388786 h 432731"/>
              <a:gd name="connsiteX3" fmla="*/ 975550 w 1020460"/>
              <a:gd name="connsiteY3" fmla="*/ 432731 h 432731"/>
              <a:gd name="connsiteX4" fmla="*/ 43664 w 1020460"/>
              <a:gd name="connsiteY4" fmla="*/ 432731 h 432731"/>
              <a:gd name="connsiteX5" fmla="*/ 0 w 1020460"/>
              <a:gd name="connsiteY5" fmla="*/ 388786 h 432731"/>
              <a:gd name="connsiteX6" fmla="*/ 43664 w 1020460"/>
              <a:gd name="connsiteY6" fmla="*/ 346062 h 432731"/>
              <a:gd name="connsiteX7" fmla="*/ 730576 w 1020460"/>
              <a:gd name="connsiteY7" fmla="*/ 0 h 432731"/>
              <a:gd name="connsiteX8" fmla="*/ 800732 w 1020460"/>
              <a:gd name="connsiteY8" fmla="*/ 70778 h 432731"/>
              <a:gd name="connsiteX9" fmla="*/ 730576 w 1020460"/>
              <a:gd name="connsiteY9" fmla="*/ 141555 h 432731"/>
              <a:gd name="connsiteX10" fmla="*/ 659166 w 1020460"/>
              <a:gd name="connsiteY10" fmla="*/ 70778 h 432731"/>
              <a:gd name="connsiteX11" fmla="*/ 730576 w 1020460"/>
              <a:gd name="connsiteY11" fmla="*/ 0 h 432731"/>
              <a:gd name="connsiteX12" fmla="*/ 290500 w 1020460"/>
              <a:gd name="connsiteY12" fmla="*/ 0 h 432731"/>
              <a:gd name="connsiteX13" fmla="*/ 361278 w 1020460"/>
              <a:gd name="connsiteY13" fmla="*/ 70778 h 432731"/>
              <a:gd name="connsiteX14" fmla="*/ 290500 w 1020460"/>
              <a:gd name="connsiteY14" fmla="*/ 141555 h 432731"/>
              <a:gd name="connsiteX15" fmla="*/ 219722 w 1020460"/>
              <a:gd name="connsiteY15" fmla="*/ 70778 h 432731"/>
              <a:gd name="connsiteX16" fmla="*/ 290500 w 1020460"/>
              <a:gd name="connsiteY16" fmla="*/ 0 h 43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20460" h="432731">
                <a:moveTo>
                  <a:pt x="43664" y="346062"/>
                </a:moveTo>
                <a:lnTo>
                  <a:pt x="975550" y="346062"/>
                </a:lnTo>
                <a:cubicBezTo>
                  <a:pt x="1000500" y="346062"/>
                  <a:pt x="1020460" y="365593"/>
                  <a:pt x="1020460" y="388786"/>
                </a:cubicBezTo>
                <a:cubicBezTo>
                  <a:pt x="1020460" y="413200"/>
                  <a:pt x="1000500" y="432731"/>
                  <a:pt x="975550" y="432731"/>
                </a:cubicBezTo>
                <a:lnTo>
                  <a:pt x="43664" y="432731"/>
                </a:lnTo>
                <a:cubicBezTo>
                  <a:pt x="18714" y="432731"/>
                  <a:pt x="0" y="413200"/>
                  <a:pt x="0" y="388786"/>
                </a:cubicBezTo>
                <a:cubicBezTo>
                  <a:pt x="0" y="365593"/>
                  <a:pt x="18714" y="346062"/>
                  <a:pt x="43664" y="346062"/>
                </a:cubicBezTo>
                <a:close/>
                <a:moveTo>
                  <a:pt x="730576" y="0"/>
                </a:moveTo>
                <a:cubicBezTo>
                  <a:pt x="768160" y="0"/>
                  <a:pt x="800732" y="31597"/>
                  <a:pt x="800732" y="70778"/>
                </a:cubicBezTo>
                <a:cubicBezTo>
                  <a:pt x="800732" y="109958"/>
                  <a:pt x="768160" y="141555"/>
                  <a:pt x="730576" y="141555"/>
                </a:cubicBezTo>
                <a:cubicBezTo>
                  <a:pt x="690486" y="141555"/>
                  <a:pt x="659166" y="109958"/>
                  <a:pt x="659166" y="70778"/>
                </a:cubicBezTo>
                <a:cubicBezTo>
                  <a:pt x="659166" y="31597"/>
                  <a:pt x="690486" y="0"/>
                  <a:pt x="730576" y="0"/>
                </a:cubicBezTo>
                <a:close/>
                <a:moveTo>
                  <a:pt x="290500" y="0"/>
                </a:moveTo>
                <a:cubicBezTo>
                  <a:pt x="329680" y="0"/>
                  <a:pt x="361278" y="31597"/>
                  <a:pt x="361278" y="70778"/>
                </a:cubicBezTo>
                <a:cubicBezTo>
                  <a:pt x="361278" y="109958"/>
                  <a:pt x="329680" y="141555"/>
                  <a:pt x="290500" y="141555"/>
                </a:cubicBezTo>
                <a:cubicBezTo>
                  <a:pt x="251320" y="141555"/>
                  <a:pt x="219722" y="109958"/>
                  <a:pt x="219722" y="70778"/>
                </a:cubicBezTo>
                <a:cubicBezTo>
                  <a:pt x="219722" y="31597"/>
                  <a:pt x="251320" y="0"/>
                  <a:pt x="2905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92">
            <a:extLst>
              <a:ext uri="{FF2B5EF4-FFF2-40B4-BE49-F238E27FC236}">
                <a16:creationId xmlns:a16="http://schemas.microsoft.com/office/drawing/2014/main" id="{399A08C2-8A05-6546-AF39-1CB3824A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9659" y="10642711"/>
            <a:ext cx="1620450" cy="1620446"/>
          </a:xfrm>
          <a:custGeom>
            <a:avLst/>
            <a:gdLst>
              <a:gd name="T0" fmla="*/ 1302 w 1303"/>
              <a:gd name="T1" fmla="*/ 652 h 1303"/>
              <a:gd name="T2" fmla="*/ 1302 w 1303"/>
              <a:gd name="T3" fmla="*/ 652 h 1303"/>
              <a:gd name="T4" fmla="*/ 651 w 1303"/>
              <a:gd name="T5" fmla="*/ 1302 h 1303"/>
              <a:gd name="T6" fmla="*/ 651 w 1303"/>
              <a:gd name="T7" fmla="*/ 1302 h 1303"/>
              <a:gd name="T8" fmla="*/ 0 w 1303"/>
              <a:gd name="T9" fmla="*/ 652 h 1303"/>
              <a:gd name="T10" fmla="*/ 0 w 1303"/>
              <a:gd name="T11" fmla="*/ 652 h 1303"/>
              <a:gd name="T12" fmla="*/ 651 w 1303"/>
              <a:gd name="T13" fmla="*/ 0 h 1303"/>
              <a:gd name="T14" fmla="*/ 651 w 1303"/>
              <a:gd name="T15" fmla="*/ 0 h 1303"/>
              <a:gd name="T16" fmla="*/ 1302 w 1303"/>
              <a:gd name="T17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03">
                <a:moveTo>
                  <a:pt x="1302" y="652"/>
                </a:moveTo>
                <a:lnTo>
                  <a:pt x="1302" y="652"/>
                </a:lnTo>
                <a:cubicBezTo>
                  <a:pt x="1302" y="1011"/>
                  <a:pt x="1010" y="1302"/>
                  <a:pt x="651" y="1302"/>
                </a:cubicBezTo>
                <a:lnTo>
                  <a:pt x="651" y="1302"/>
                </a:lnTo>
                <a:cubicBezTo>
                  <a:pt x="291" y="1302"/>
                  <a:pt x="0" y="1011"/>
                  <a:pt x="0" y="652"/>
                </a:cubicBezTo>
                <a:lnTo>
                  <a:pt x="0" y="652"/>
                </a:lnTo>
                <a:cubicBezTo>
                  <a:pt x="0" y="292"/>
                  <a:pt x="291" y="0"/>
                  <a:pt x="651" y="0"/>
                </a:cubicBezTo>
                <a:lnTo>
                  <a:pt x="651" y="0"/>
                </a:lnTo>
                <a:cubicBezTo>
                  <a:pt x="1010" y="0"/>
                  <a:pt x="1302" y="292"/>
                  <a:pt x="1302" y="652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A72D59E-64A6-9F44-86DB-DA265BAE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0634" y="11263425"/>
            <a:ext cx="1017252" cy="526091"/>
          </a:xfrm>
          <a:custGeom>
            <a:avLst/>
            <a:gdLst>
              <a:gd name="connsiteX0" fmla="*/ 973105 w 1017252"/>
              <a:gd name="connsiteY0" fmla="*/ 246041 h 526091"/>
              <a:gd name="connsiteX1" fmla="*/ 1004195 w 1017252"/>
              <a:gd name="connsiteY1" fmla="*/ 259081 h 526091"/>
              <a:gd name="connsiteX2" fmla="*/ 1004195 w 1017252"/>
              <a:gd name="connsiteY2" fmla="*/ 321176 h 526091"/>
              <a:gd name="connsiteX3" fmla="*/ 509247 w 1017252"/>
              <a:gd name="connsiteY3" fmla="*/ 526091 h 526091"/>
              <a:gd name="connsiteX4" fmla="*/ 13057 w 1017252"/>
              <a:gd name="connsiteY4" fmla="*/ 321176 h 526091"/>
              <a:gd name="connsiteX5" fmla="*/ 13057 w 1017252"/>
              <a:gd name="connsiteY5" fmla="*/ 259081 h 526091"/>
              <a:gd name="connsiteX6" fmla="*/ 44147 w 1017252"/>
              <a:gd name="connsiteY6" fmla="*/ 246041 h 526091"/>
              <a:gd name="connsiteX7" fmla="*/ 75237 w 1017252"/>
              <a:gd name="connsiteY7" fmla="*/ 259081 h 526091"/>
              <a:gd name="connsiteX8" fmla="*/ 942015 w 1017252"/>
              <a:gd name="connsiteY8" fmla="*/ 259081 h 526091"/>
              <a:gd name="connsiteX9" fmla="*/ 973105 w 1017252"/>
              <a:gd name="connsiteY9" fmla="*/ 246041 h 526091"/>
              <a:gd name="connsiteX10" fmla="*/ 731717 w 1017252"/>
              <a:gd name="connsiteY10" fmla="*/ 0 h 526091"/>
              <a:gd name="connsiteX11" fmla="*/ 801873 w 1017252"/>
              <a:gd name="connsiteY11" fmla="*/ 70778 h 526091"/>
              <a:gd name="connsiteX12" fmla="*/ 731717 w 1017252"/>
              <a:gd name="connsiteY12" fmla="*/ 141555 h 526091"/>
              <a:gd name="connsiteX13" fmla="*/ 660307 w 1017252"/>
              <a:gd name="connsiteY13" fmla="*/ 70778 h 526091"/>
              <a:gd name="connsiteX14" fmla="*/ 731717 w 1017252"/>
              <a:gd name="connsiteY14" fmla="*/ 0 h 526091"/>
              <a:gd name="connsiteX15" fmla="*/ 291641 w 1017252"/>
              <a:gd name="connsiteY15" fmla="*/ 0 h 526091"/>
              <a:gd name="connsiteX16" fmla="*/ 362419 w 1017252"/>
              <a:gd name="connsiteY16" fmla="*/ 70778 h 526091"/>
              <a:gd name="connsiteX17" fmla="*/ 291641 w 1017252"/>
              <a:gd name="connsiteY17" fmla="*/ 141555 h 526091"/>
              <a:gd name="connsiteX18" fmla="*/ 220863 w 1017252"/>
              <a:gd name="connsiteY18" fmla="*/ 70778 h 526091"/>
              <a:gd name="connsiteX19" fmla="*/ 291641 w 1017252"/>
              <a:gd name="connsiteY19" fmla="*/ 0 h 52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17252" h="526091">
                <a:moveTo>
                  <a:pt x="973105" y="246041"/>
                </a:moveTo>
                <a:cubicBezTo>
                  <a:pt x="984297" y="246041"/>
                  <a:pt x="995489" y="250388"/>
                  <a:pt x="1004195" y="259081"/>
                </a:cubicBezTo>
                <a:cubicBezTo>
                  <a:pt x="1021605" y="276467"/>
                  <a:pt x="1021605" y="303789"/>
                  <a:pt x="1004195" y="321176"/>
                </a:cubicBezTo>
                <a:cubicBezTo>
                  <a:pt x="867399" y="457786"/>
                  <a:pt x="688323" y="526091"/>
                  <a:pt x="509247" y="526091"/>
                </a:cubicBezTo>
                <a:cubicBezTo>
                  <a:pt x="328927" y="526091"/>
                  <a:pt x="149851" y="457786"/>
                  <a:pt x="13057" y="321176"/>
                </a:cubicBezTo>
                <a:cubicBezTo>
                  <a:pt x="-4353" y="303789"/>
                  <a:pt x="-4353" y="276467"/>
                  <a:pt x="13057" y="259081"/>
                </a:cubicBezTo>
                <a:cubicBezTo>
                  <a:pt x="21763" y="250388"/>
                  <a:pt x="32955" y="246041"/>
                  <a:pt x="44147" y="246041"/>
                </a:cubicBezTo>
                <a:cubicBezTo>
                  <a:pt x="55339" y="246041"/>
                  <a:pt x="66533" y="250388"/>
                  <a:pt x="75237" y="259081"/>
                </a:cubicBezTo>
                <a:cubicBezTo>
                  <a:pt x="315249" y="497527"/>
                  <a:pt x="703247" y="497527"/>
                  <a:pt x="942015" y="259081"/>
                </a:cubicBezTo>
                <a:cubicBezTo>
                  <a:pt x="950719" y="250388"/>
                  <a:pt x="961913" y="246041"/>
                  <a:pt x="973105" y="246041"/>
                </a:cubicBezTo>
                <a:close/>
                <a:moveTo>
                  <a:pt x="731717" y="0"/>
                </a:moveTo>
                <a:cubicBezTo>
                  <a:pt x="770553" y="0"/>
                  <a:pt x="801873" y="31597"/>
                  <a:pt x="801873" y="70778"/>
                </a:cubicBezTo>
                <a:cubicBezTo>
                  <a:pt x="801873" y="109958"/>
                  <a:pt x="770553" y="141555"/>
                  <a:pt x="731717" y="141555"/>
                </a:cubicBezTo>
                <a:cubicBezTo>
                  <a:pt x="691627" y="141555"/>
                  <a:pt x="660307" y="109958"/>
                  <a:pt x="660307" y="70778"/>
                </a:cubicBezTo>
                <a:cubicBezTo>
                  <a:pt x="660307" y="31597"/>
                  <a:pt x="691627" y="0"/>
                  <a:pt x="731717" y="0"/>
                </a:cubicBezTo>
                <a:close/>
                <a:moveTo>
                  <a:pt x="291641" y="0"/>
                </a:moveTo>
                <a:cubicBezTo>
                  <a:pt x="330821" y="0"/>
                  <a:pt x="362419" y="31597"/>
                  <a:pt x="362419" y="70778"/>
                </a:cubicBezTo>
                <a:cubicBezTo>
                  <a:pt x="362419" y="109958"/>
                  <a:pt x="330821" y="141555"/>
                  <a:pt x="291641" y="141555"/>
                </a:cubicBezTo>
                <a:cubicBezTo>
                  <a:pt x="252461" y="141555"/>
                  <a:pt x="220863" y="109958"/>
                  <a:pt x="220863" y="70778"/>
                </a:cubicBezTo>
                <a:cubicBezTo>
                  <a:pt x="220863" y="31597"/>
                  <a:pt x="252461" y="0"/>
                  <a:pt x="291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96">
            <a:extLst>
              <a:ext uri="{FF2B5EF4-FFF2-40B4-BE49-F238E27FC236}">
                <a16:creationId xmlns:a16="http://schemas.microsoft.com/office/drawing/2014/main" id="{8B10D7F6-9B4B-8B4D-866C-A4E545E0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9659" y="6045032"/>
            <a:ext cx="1620450" cy="1620450"/>
          </a:xfrm>
          <a:custGeom>
            <a:avLst/>
            <a:gdLst>
              <a:gd name="T0" fmla="*/ 1302 w 1303"/>
              <a:gd name="T1" fmla="*/ 651 h 1302"/>
              <a:gd name="T2" fmla="*/ 1302 w 1303"/>
              <a:gd name="T3" fmla="*/ 651 h 1302"/>
              <a:gd name="T4" fmla="*/ 651 w 1303"/>
              <a:gd name="T5" fmla="*/ 1301 h 1302"/>
              <a:gd name="T6" fmla="*/ 651 w 1303"/>
              <a:gd name="T7" fmla="*/ 1301 h 1302"/>
              <a:gd name="T8" fmla="*/ 0 w 1303"/>
              <a:gd name="T9" fmla="*/ 651 h 1302"/>
              <a:gd name="T10" fmla="*/ 0 w 1303"/>
              <a:gd name="T11" fmla="*/ 651 h 1302"/>
              <a:gd name="T12" fmla="*/ 651 w 1303"/>
              <a:gd name="T13" fmla="*/ 0 h 1302"/>
              <a:gd name="T14" fmla="*/ 651 w 1303"/>
              <a:gd name="T15" fmla="*/ 0 h 1302"/>
              <a:gd name="T16" fmla="*/ 1302 w 1303"/>
              <a:gd name="T17" fmla="*/ 651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02">
                <a:moveTo>
                  <a:pt x="1302" y="651"/>
                </a:moveTo>
                <a:lnTo>
                  <a:pt x="1302" y="651"/>
                </a:lnTo>
                <a:cubicBezTo>
                  <a:pt x="1302" y="1010"/>
                  <a:pt x="1010" y="1301"/>
                  <a:pt x="651" y="1301"/>
                </a:cubicBezTo>
                <a:lnTo>
                  <a:pt x="651" y="1301"/>
                </a:lnTo>
                <a:cubicBezTo>
                  <a:pt x="291" y="1301"/>
                  <a:pt x="0" y="1010"/>
                  <a:pt x="0" y="651"/>
                </a:cubicBezTo>
                <a:lnTo>
                  <a:pt x="0" y="651"/>
                </a:lnTo>
                <a:cubicBezTo>
                  <a:pt x="0" y="291"/>
                  <a:pt x="291" y="0"/>
                  <a:pt x="651" y="0"/>
                </a:cubicBezTo>
                <a:lnTo>
                  <a:pt x="651" y="0"/>
                </a:lnTo>
                <a:cubicBezTo>
                  <a:pt x="1010" y="0"/>
                  <a:pt x="1302" y="291"/>
                  <a:pt x="1302" y="651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6A761AB-E96B-F14A-8207-1C77FB00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1498" y="6665748"/>
            <a:ext cx="581010" cy="520601"/>
          </a:xfrm>
          <a:custGeom>
            <a:avLst/>
            <a:gdLst>
              <a:gd name="connsiteX0" fmla="*/ 83996 w 581010"/>
              <a:gd name="connsiteY0" fmla="*/ 267371 h 520601"/>
              <a:gd name="connsiteX1" fmla="*/ 135312 w 581010"/>
              <a:gd name="connsiteY1" fmla="*/ 304429 h 520601"/>
              <a:gd name="connsiteX2" fmla="*/ 290508 w 581010"/>
              <a:gd name="connsiteY2" fmla="*/ 432897 h 520601"/>
              <a:gd name="connsiteX3" fmla="*/ 444452 w 581010"/>
              <a:gd name="connsiteY3" fmla="*/ 304429 h 520601"/>
              <a:gd name="connsiteX4" fmla="*/ 495766 w 581010"/>
              <a:gd name="connsiteY4" fmla="*/ 267371 h 520601"/>
              <a:gd name="connsiteX5" fmla="*/ 532062 w 581010"/>
              <a:gd name="connsiteY5" fmla="*/ 318017 h 520601"/>
              <a:gd name="connsiteX6" fmla="*/ 290508 w 581010"/>
              <a:gd name="connsiteY6" fmla="*/ 520601 h 520601"/>
              <a:gd name="connsiteX7" fmla="*/ 47700 w 581010"/>
              <a:gd name="connsiteY7" fmla="*/ 318017 h 520601"/>
              <a:gd name="connsiteX8" fmla="*/ 83996 w 581010"/>
              <a:gd name="connsiteY8" fmla="*/ 267371 h 520601"/>
              <a:gd name="connsiteX9" fmla="*/ 510854 w 581010"/>
              <a:gd name="connsiteY9" fmla="*/ 0 h 520601"/>
              <a:gd name="connsiteX10" fmla="*/ 581010 w 581010"/>
              <a:gd name="connsiteY10" fmla="*/ 70156 h 520601"/>
              <a:gd name="connsiteX11" fmla="*/ 510854 w 581010"/>
              <a:gd name="connsiteY11" fmla="*/ 141566 h 520601"/>
              <a:gd name="connsiteX12" fmla="*/ 439444 w 581010"/>
              <a:gd name="connsiteY12" fmla="*/ 70156 h 520601"/>
              <a:gd name="connsiteX13" fmla="*/ 510854 w 581010"/>
              <a:gd name="connsiteY13" fmla="*/ 0 h 520601"/>
              <a:gd name="connsiteX14" fmla="*/ 70778 w 581010"/>
              <a:gd name="connsiteY14" fmla="*/ 0 h 520601"/>
              <a:gd name="connsiteX15" fmla="*/ 141556 w 581010"/>
              <a:gd name="connsiteY15" fmla="*/ 70156 h 520601"/>
              <a:gd name="connsiteX16" fmla="*/ 70778 w 581010"/>
              <a:gd name="connsiteY16" fmla="*/ 141566 h 520601"/>
              <a:gd name="connsiteX17" fmla="*/ 0 w 581010"/>
              <a:gd name="connsiteY17" fmla="*/ 70156 h 520601"/>
              <a:gd name="connsiteX18" fmla="*/ 70778 w 581010"/>
              <a:gd name="connsiteY18" fmla="*/ 0 h 52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1010" h="520601">
                <a:moveTo>
                  <a:pt x="83996" y="267371"/>
                </a:moveTo>
                <a:cubicBezTo>
                  <a:pt x="109028" y="263665"/>
                  <a:pt x="131556" y="279724"/>
                  <a:pt x="135312" y="304429"/>
                </a:cubicBezTo>
                <a:cubicBezTo>
                  <a:pt x="147828" y="378545"/>
                  <a:pt x="212910" y="432897"/>
                  <a:pt x="290508" y="432897"/>
                </a:cubicBezTo>
                <a:cubicBezTo>
                  <a:pt x="366854" y="432897"/>
                  <a:pt x="431936" y="378545"/>
                  <a:pt x="444452" y="304429"/>
                </a:cubicBezTo>
                <a:cubicBezTo>
                  <a:pt x="449458" y="279724"/>
                  <a:pt x="471986" y="263665"/>
                  <a:pt x="495766" y="267371"/>
                </a:cubicBezTo>
                <a:cubicBezTo>
                  <a:pt x="520798" y="272312"/>
                  <a:pt x="537068" y="294547"/>
                  <a:pt x="532062" y="318017"/>
                </a:cubicBezTo>
                <a:cubicBezTo>
                  <a:pt x="513288" y="435367"/>
                  <a:pt x="410658" y="520601"/>
                  <a:pt x="290508" y="520601"/>
                </a:cubicBezTo>
                <a:cubicBezTo>
                  <a:pt x="169104" y="520601"/>
                  <a:pt x="67726" y="435367"/>
                  <a:pt x="47700" y="318017"/>
                </a:cubicBezTo>
                <a:cubicBezTo>
                  <a:pt x="43946" y="294547"/>
                  <a:pt x="60216" y="272312"/>
                  <a:pt x="83996" y="267371"/>
                </a:cubicBezTo>
                <a:close/>
                <a:moveTo>
                  <a:pt x="510854" y="0"/>
                </a:moveTo>
                <a:cubicBezTo>
                  <a:pt x="549690" y="0"/>
                  <a:pt x="581010" y="31320"/>
                  <a:pt x="581010" y="70156"/>
                </a:cubicBezTo>
                <a:cubicBezTo>
                  <a:pt x="581010" y="108993"/>
                  <a:pt x="549690" y="141566"/>
                  <a:pt x="510854" y="141566"/>
                </a:cubicBezTo>
                <a:cubicBezTo>
                  <a:pt x="470764" y="141566"/>
                  <a:pt x="439444" y="108993"/>
                  <a:pt x="439444" y="70156"/>
                </a:cubicBezTo>
                <a:cubicBezTo>
                  <a:pt x="439444" y="31320"/>
                  <a:pt x="470764" y="0"/>
                  <a:pt x="510854" y="0"/>
                </a:cubicBezTo>
                <a:close/>
                <a:moveTo>
                  <a:pt x="70778" y="0"/>
                </a:moveTo>
                <a:cubicBezTo>
                  <a:pt x="109958" y="0"/>
                  <a:pt x="141556" y="31320"/>
                  <a:pt x="141556" y="70156"/>
                </a:cubicBezTo>
                <a:cubicBezTo>
                  <a:pt x="141556" y="108993"/>
                  <a:pt x="109958" y="141566"/>
                  <a:pt x="70778" y="141566"/>
                </a:cubicBezTo>
                <a:cubicBezTo>
                  <a:pt x="31598" y="141566"/>
                  <a:pt x="0" y="108993"/>
                  <a:pt x="0" y="70156"/>
                </a:cubicBezTo>
                <a:cubicBezTo>
                  <a:pt x="0" y="31320"/>
                  <a:pt x="31598" y="0"/>
                  <a:pt x="707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00">
            <a:extLst>
              <a:ext uri="{FF2B5EF4-FFF2-40B4-BE49-F238E27FC236}">
                <a16:creationId xmlns:a16="http://schemas.microsoft.com/office/drawing/2014/main" id="{006E2075-AB59-BB42-BCAD-987C54C9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9659" y="8346619"/>
            <a:ext cx="1620450" cy="1620446"/>
          </a:xfrm>
          <a:custGeom>
            <a:avLst/>
            <a:gdLst>
              <a:gd name="T0" fmla="*/ 1302 w 1303"/>
              <a:gd name="T1" fmla="*/ 650 h 1303"/>
              <a:gd name="T2" fmla="*/ 1302 w 1303"/>
              <a:gd name="T3" fmla="*/ 650 h 1303"/>
              <a:gd name="T4" fmla="*/ 651 w 1303"/>
              <a:gd name="T5" fmla="*/ 1302 h 1303"/>
              <a:gd name="T6" fmla="*/ 651 w 1303"/>
              <a:gd name="T7" fmla="*/ 1302 h 1303"/>
              <a:gd name="T8" fmla="*/ 0 w 1303"/>
              <a:gd name="T9" fmla="*/ 650 h 1303"/>
              <a:gd name="T10" fmla="*/ 0 w 1303"/>
              <a:gd name="T11" fmla="*/ 650 h 1303"/>
              <a:gd name="T12" fmla="*/ 651 w 1303"/>
              <a:gd name="T13" fmla="*/ 0 h 1303"/>
              <a:gd name="T14" fmla="*/ 651 w 1303"/>
              <a:gd name="T15" fmla="*/ 0 h 1303"/>
              <a:gd name="T16" fmla="*/ 1302 w 1303"/>
              <a:gd name="T17" fmla="*/ 65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03">
                <a:moveTo>
                  <a:pt x="1302" y="650"/>
                </a:moveTo>
                <a:lnTo>
                  <a:pt x="1302" y="650"/>
                </a:lnTo>
                <a:cubicBezTo>
                  <a:pt x="1302" y="1010"/>
                  <a:pt x="1010" y="1302"/>
                  <a:pt x="651" y="1302"/>
                </a:cubicBezTo>
                <a:lnTo>
                  <a:pt x="651" y="1302"/>
                </a:lnTo>
                <a:cubicBezTo>
                  <a:pt x="291" y="1302"/>
                  <a:pt x="0" y="1010"/>
                  <a:pt x="0" y="650"/>
                </a:cubicBezTo>
                <a:lnTo>
                  <a:pt x="0" y="650"/>
                </a:lnTo>
                <a:cubicBezTo>
                  <a:pt x="0" y="291"/>
                  <a:pt x="291" y="0"/>
                  <a:pt x="651" y="0"/>
                </a:cubicBezTo>
                <a:lnTo>
                  <a:pt x="651" y="0"/>
                </a:lnTo>
                <a:cubicBezTo>
                  <a:pt x="1010" y="0"/>
                  <a:pt x="1302" y="291"/>
                  <a:pt x="1302" y="650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FA2CBAE3-D314-9144-A62E-DFB369E0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0634" y="8961840"/>
            <a:ext cx="1017252" cy="527187"/>
          </a:xfrm>
          <a:custGeom>
            <a:avLst/>
            <a:gdLst>
              <a:gd name="connsiteX0" fmla="*/ 509091 w 1017252"/>
              <a:gd name="connsiteY0" fmla="*/ 244995 h 527187"/>
              <a:gd name="connsiteX1" fmla="*/ 1004195 w 1017252"/>
              <a:gd name="connsiteY1" fmla="*/ 452646 h 527187"/>
              <a:gd name="connsiteX2" fmla="*/ 1004195 w 1017252"/>
              <a:gd name="connsiteY2" fmla="*/ 514033 h 527187"/>
              <a:gd name="connsiteX3" fmla="*/ 973105 w 1017252"/>
              <a:gd name="connsiteY3" fmla="*/ 526561 h 527187"/>
              <a:gd name="connsiteX4" fmla="*/ 942015 w 1017252"/>
              <a:gd name="connsiteY4" fmla="*/ 514033 h 527187"/>
              <a:gd name="connsiteX5" fmla="*/ 75237 w 1017252"/>
              <a:gd name="connsiteY5" fmla="*/ 514033 h 527187"/>
              <a:gd name="connsiteX6" fmla="*/ 13057 w 1017252"/>
              <a:gd name="connsiteY6" fmla="*/ 514033 h 527187"/>
              <a:gd name="connsiteX7" fmla="*/ 13057 w 1017252"/>
              <a:gd name="connsiteY7" fmla="*/ 452646 h 527187"/>
              <a:gd name="connsiteX8" fmla="*/ 509091 w 1017252"/>
              <a:gd name="connsiteY8" fmla="*/ 244995 h 527187"/>
              <a:gd name="connsiteX9" fmla="*/ 731717 w 1017252"/>
              <a:gd name="connsiteY9" fmla="*/ 0 h 527187"/>
              <a:gd name="connsiteX10" fmla="*/ 801873 w 1017252"/>
              <a:gd name="connsiteY10" fmla="*/ 70778 h 527187"/>
              <a:gd name="connsiteX11" fmla="*/ 731717 w 1017252"/>
              <a:gd name="connsiteY11" fmla="*/ 141555 h 527187"/>
              <a:gd name="connsiteX12" fmla="*/ 660307 w 1017252"/>
              <a:gd name="connsiteY12" fmla="*/ 70778 h 527187"/>
              <a:gd name="connsiteX13" fmla="*/ 731717 w 1017252"/>
              <a:gd name="connsiteY13" fmla="*/ 0 h 527187"/>
              <a:gd name="connsiteX14" fmla="*/ 291641 w 1017252"/>
              <a:gd name="connsiteY14" fmla="*/ 0 h 527187"/>
              <a:gd name="connsiteX15" fmla="*/ 362419 w 1017252"/>
              <a:gd name="connsiteY15" fmla="*/ 70778 h 527187"/>
              <a:gd name="connsiteX16" fmla="*/ 291641 w 1017252"/>
              <a:gd name="connsiteY16" fmla="*/ 141555 h 527187"/>
              <a:gd name="connsiteX17" fmla="*/ 220863 w 1017252"/>
              <a:gd name="connsiteY17" fmla="*/ 70778 h 527187"/>
              <a:gd name="connsiteX18" fmla="*/ 291641 w 1017252"/>
              <a:gd name="connsiteY18" fmla="*/ 0 h 52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17252" h="527187">
                <a:moveTo>
                  <a:pt x="509091" y="244995"/>
                </a:moveTo>
                <a:cubicBezTo>
                  <a:pt x="688635" y="244995"/>
                  <a:pt x="868023" y="314212"/>
                  <a:pt x="1004195" y="452646"/>
                </a:cubicBezTo>
                <a:cubicBezTo>
                  <a:pt x="1021605" y="468932"/>
                  <a:pt x="1021605" y="497747"/>
                  <a:pt x="1004195" y="514033"/>
                </a:cubicBezTo>
                <a:cubicBezTo>
                  <a:pt x="996733" y="522803"/>
                  <a:pt x="984297" y="526561"/>
                  <a:pt x="973105" y="526561"/>
                </a:cubicBezTo>
                <a:cubicBezTo>
                  <a:pt x="961913" y="526561"/>
                  <a:pt x="950721" y="522803"/>
                  <a:pt x="942015" y="514033"/>
                </a:cubicBezTo>
                <a:cubicBezTo>
                  <a:pt x="703247" y="273496"/>
                  <a:pt x="315249" y="273496"/>
                  <a:pt x="75237" y="514033"/>
                </a:cubicBezTo>
                <a:cubicBezTo>
                  <a:pt x="57827" y="531572"/>
                  <a:pt x="30467" y="531572"/>
                  <a:pt x="13057" y="514033"/>
                </a:cubicBezTo>
                <a:cubicBezTo>
                  <a:pt x="-4353" y="497747"/>
                  <a:pt x="-4353" y="468932"/>
                  <a:pt x="13057" y="452646"/>
                </a:cubicBezTo>
                <a:cubicBezTo>
                  <a:pt x="149851" y="314212"/>
                  <a:pt x="329549" y="244995"/>
                  <a:pt x="509091" y="244995"/>
                </a:cubicBezTo>
                <a:close/>
                <a:moveTo>
                  <a:pt x="731717" y="0"/>
                </a:moveTo>
                <a:cubicBezTo>
                  <a:pt x="769301" y="0"/>
                  <a:pt x="801873" y="31597"/>
                  <a:pt x="801873" y="70778"/>
                </a:cubicBezTo>
                <a:cubicBezTo>
                  <a:pt x="801873" y="109958"/>
                  <a:pt x="769301" y="141555"/>
                  <a:pt x="731717" y="141555"/>
                </a:cubicBezTo>
                <a:cubicBezTo>
                  <a:pt x="691627" y="141555"/>
                  <a:pt x="660307" y="109958"/>
                  <a:pt x="660307" y="70778"/>
                </a:cubicBezTo>
                <a:cubicBezTo>
                  <a:pt x="660307" y="31597"/>
                  <a:pt x="691627" y="0"/>
                  <a:pt x="731717" y="0"/>
                </a:cubicBezTo>
                <a:close/>
                <a:moveTo>
                  <a:pt x="291641" y="0"/>
                </a:moveTo>
                <a:cubicBezTo>
                  <a:pt x="330821" y="0"/>
                  <a:pt x="362419" y="31597"/>
                  <a:pt x="362419" y="70778"/>
                </a:cubicBezTo>
                <a:cubicBezTo>
                  <a:pt x="362419" y="109958"/>
                  <a:pt x="330821" y="141555"/>
                  <a:pt x="291641" y="141555"/>
                </a:cubicBezTo>
                <a:cubicBezTo>
                  <a:pt x="252461" y="141555"/>
                  <a:pt x="220863" y="109958"/>
                  <a:pt x="220863" y="70778"/>
                </a:cubicBezTo>
                <a:cubicBezTo>
                  <a:pt x="220863" y="31597"/>
                  <a:pt x="252461" y="0"/>
                  <a:pt x="291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404">
            <a:extLst>
              <a:ext uri="{FF2B5EF4-FFF2-40B4-BE49-F238E27FC236}">
                <a16:creationId xmlns:a16="http://schemas.microsoft.com/office/drawing/2014/main" id="{A67B0A6D-2D6D-904A-AF9C-865B096A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24" y="6599829"/>
            <a:ext cx="274652" cy="521838"/>
          </a:xfrm>
          <a:custGeom>
            <a:avLst/>
            <a:gdLst>
              <a:gd name="T0" fmla="*/ 221 w 222"/>
              <a:gd name="T1" fmla="*/ 0 h 417"/>
              <a:gd name="T2" fmla="*/ 221 w 222"/>
              <a:gd name="T3" fmla="*/ 0 h 417"/>
              <a:gd name="T4" fmla="*/ 202 w 222"/>
              <a:gd name="T5" fmla="*/ 12 h 417"/>
              <a:gd name="T6" fmla="*/ 152 w 222"/>
              <a:gd name="T7" fmla="*/ 112 h 417"/>
              <a:gd name="T8" fmla="*/ 152 w 222"/>
              <a:gd name="T9" fmla="*/ 112 h 417"/>
              <a:gd name="T10" fmla="*/ 135 w 222"/>
              <a:gd name="T11" fmla="*/ 124 h 417"/>
              <a:gd name="T12" fmla="*/ 25 w 222"/>
              <a:gd name="T13" fmla="*/ 140 h 417"/>
              <a:gd name="T14" fmla="*/ 25 w 222"/>
              <a:gd name="T15" fmla="*/ 140 h 417"/>
              <a:gd name="T16" fmla="*/ 13 w 222"/>
              <a:gd name="T17" fmla="*/ 178 h 417"/>
              <a:gd name="T18" fmla="*/ 93 w 222"/>
              <a:gd name="T19" fmla="*/ 255 h 417"/>
              <a:gd name="T20" fmla="*/ 93 w 222"/>
              <a:gd name="T21" fmla="*/ 255 h 417"/>
              <a:gd name="T22" fmla="*/ 99 w 222"/>
              <a:gd name="T23" fmla="*/ 274 h 417"/>
              <a:gd name="T24" fmla="*/ 80 w 222"/>
              <a:gd name="T25" fmla="*/ 385 h 417"/>
              <a:gd name="T26" fmla="*/ 80 w 222"/>
              <a:gd name="T27" fmla="*/ 385 h 417"/>
              <a:gd name="T28" fmla="*/ 112 w 222"/>
              <a:gd name="T29" fmla="*/ 408 h 417"/>
              <a:gd name="T30" fmla="*/ 211 w 222"/>
              <a:gd name="T31" fmla="*/ 356 h 417"/>
              <a:gd name="T32" fmla="*/ 211 w 222"/>
              <a:gd name="T33" fmla="*/ 356 h 417"/>
              <a:gd name="T34" fmla="*/ 221 w 222"/>
              <a:gd name="T35" fmla="*/ 353 h 417"/>
              <a:gd name="T36" fmla="*/ 221 w 222"/>
              <a:gd name="T3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2" h="417">
                <a:moveTo>
                  <a:pt x="221" y="0"/>
                </a:moveTo>
                <a:lnTo>
                  <a:pt x="221" y="0"/>
                </a:lnTo>
                <a:cubicBezTo>
                  <a:pt x="213" y="0"/>
                  <a:pt x="206" y="4"/>
                  <a:pt x="202" y="12"/>
                </a:cubicBezTo>
                <a:lnTo>
                  <a:pt x="152" y="112"/>
                </a:lnTo>
                <a:lnTo>
                  <a:pt x="152" y="112"/>
                </a:lnTo>
                <a:cubicBezTo>
                  <a:pt x="149" y="119"/>
                  <a:pt x="143" y="123"/>
                  <a:pt x="135" y="124"/>
                </a:cubicBezTo>
                <a:lnTo>
                  <a:pt x="25" y="140"/>
                </a:lnTo>
                <a:lnTo>
                  <a:pt x="25" y="140"/>
                </a:lnTo>
                <a:cubicBezTo>
                  <a:pt x="6" y="143"/>
                  <a:pt x="0" y="165"/>
                  <a:pt x="13" y="178"/>
                </a:cubicBezTo>
                <a:lnTo>
                  <a:pt x="93" y="255"/>
                </a:lnTo>
                <a:lnTo>
                  <a:pt x="93" y="255"/>
                </a:lnTo>
                <a:cubicBezTo>
                  <a:pt x="98" y="260"/>
                  <a:pt x="100" y="267"/>
                  <a:pt x="99" y="274"/>
                </a:cubicBezTo>
                <a:lnTo>
                  <a:pt x="80" y="385"/>
                </a:lnTo>
                <a:lnTo>
                  <a:pt x="80" y="385"/>
                </a:lnTo>
                <a:cubicBezTo>
                  <a:pt x="77" y="403"/>
                  <a:pt x="96" y="416"/>
                  <a:pt x="112" y="408"/>
                </a:cubicBezTo>
                <a:lnTo>
                  <a:pt x="211" y="356"/>
                </a:lnTo>
                <a:lnTo>
                  <a:pt x="211" y="356"/>
                </a:lnTo>
                <a:cubicBezTo>
                  <a:pt x="214" y="354"/>
                  <a:pt x="217" y="353"/>
                  <a:pt x="221" y="353"/>
                </a:cubicBezTo>
                <a:lnTo>
                  <a:pt x="221" y="0"/>
                </a:ln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B022B-189A-0045-8D5F-43D7BA75D00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AC875-E55D-5F43-BB12-DA230BA4A38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D14F6-280E-9542-9EF7-E8D314250438}"/>
              </a:ext>
            </a:extLst>
          </p:cNvPr>
          <p:cNvSpPr txBox="1"/>
          <p:nvPr/>
        </p:nvSpPr>
        <p:spPr>
          <a:xfrm>
            <a:off x="2459736" y="4218636"/>
            <a:ext cx="37033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PRODUCT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5CBD-870D-D641-A4D6-73B77AEC6028}"/>
              </a:ext>
            </a:extLst>
          </p:cNvPr>
          <p:cNvSpPr txBox="1"/>
          <p:nvPr/>
        </p:nvSpPr>
        <p:spPr>
          <a:xfrm>
            <a:off x="7048175" y="4030124"/>
            <a:ext cx="5771713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D6AA8-8019-C94F-A55F-E643EA56086F}"/>
              </a:ext>
            </a:extLst>
          </p:cNvPr>
          <p:cNvSpPr txBox="1"/>
          <p:nvPr/>
        </p:nvSpPr>
        <p:spPr>
          <a:xfrm>
            <a:off x="2459736" y="6541078"/>
            <a:ext cx="37033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PRODUCT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192BA-F36D-044F-B5BD-49EADA520843}"/>
              </a:ext>
            </a:extLst>
          </p:cNvPr>
          <p:cNvSpPr txBox="1"/>
          <p:nvPr/>
        </p:nvSpPr>
        <p:spPr>
          <a:xfrm>
            <a:off x="7048175" y="6352566"/>
            <a:ext cx="5771713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77E1B-BC2A-424F-8BBB-A9B70A97F8DD}"/>
              </a:ext>
            </a:extLst>
          </p:cNvPr>
          <p:cNvSpPr txBox="1"/>
          <p:nvPr/>
        </p:nvSpPr>
        <p:spPr>
          <a:xfrm>
            <a:off x="2459736" y="8836090"/>
            <a:ext cx="37033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PRODUCT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A00174-DC28-8E40-8539-0BC79064DA69}"/>
              </a:ext>
            </a:extLst>
          </p:cNvPr>
          <p:cNvSpPr txBox="1"/>
          <p:nvPr/>
        </p:nvSpPr>
        <p:spPr>
          <a:xfrm>
            <a:off x="7048175" y="8647578"/>
            <a:ext cx="5771713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19F14-224B-744D-97E9-37710D020A89}"/>
              </a:ext>
            </a:extLst>
          </p:cNvPr>
          <p:cNvSpPr txBox="1"/>
          <p:nvPr/>
        </p:nvSpPr>
        <p:spPr>
          <a:xfrm>
            <a:off x="2459736" y="11131234"/>
            <a:ext cx="37033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PRODUCT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B5F3F-4909-8148-A597-7C628420174C}"/>
              </a:ext>
            </a:extLst>
          </p:cNvPr>
          <p:cNvSpPr txBox="1"/>
          <p:nvPr/>
        </p:nvSpPr>
        <p:spPr>
          <a:xfrm>
            <a:off x="7048175" y="10942722"/>
            <a:ext cx="5771713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2632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5">
            <a:extLst>
              <a:ext uri="{FF2B5EF4-FFF2-40B4-BE49-F238E27FC236}">
                <a16:creationId xmlns:a16="http://schemas.microsoft.com/office/drawing/2014/main" id="{93CE5932-7774-234E-BE12-8F1F88B3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0036" y="7149137"/>
            <a:ext cx="2850893" cy="4295561"/>
          </a:xfrm>
          <a:custGeom>
            <a:avLst/>
            <a:gdLst>
              <a:gd name="T0" fmla="*/ 1765 w 2287"/>
              <a:gd name="T1" fmla="*/ 1132 h 3448"/>
              <a:gd name="T2" fmla="*/ 1765 w 2287"/>
              <a:gd name="T3" fmla="*/ 1132 h 3448"/>
              <a:gd name="T4" fmla="*/ 0 w 2287"/>
              <a:gd name="T5" fmla="*/ 2927 h 3448"/>
              <a:gd name="T6" fmla="*/ 0 w 2287"/>
              <a:gd name="T7" fmla="*/ 3447 h 3448"/>
              <a:gd name="T8" fmla="*/ 0 w 2287"/>
              <a:gd name="T9" fmla="*/ 3447 h 3448"/>
              <a:gd name="T10" fmla="*/ 2286 w 2287"/>
              <a:gd name="T11" fmla="*/ 1132 h 3448"/>
              <a:gd name="T12" fmla="*/ 2286 w 2287"/>
              <a:gd name="T13" fmla="*/ 1132 h 3448"/>
              <a:gd name="T14" fmla="*/ 1991 w 2287"/>
              <a:gd name="T15" fmla="*/ 0 h 3448"/>
              <a:gd name="T16" fmla="*/ 1540 w 2287"/>
              <a:gd name="T17" fmla="*/ 261 h 3448"/>
              <a:gd name="T18" fmla="*/ 1540 w 2287"/>
              <a:gd name="T19" fmla="*/ 261 h 3448"/>
              <a:gd name="T20" fmla="*/ 1765 w 2287"/>
              <a:gd name="T21" fmla="*/ 1132 h 3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87" h="3448">
                <a:moveTo>
                  <a:pt x="1765" y="1132"/>
                </a:moveTo>
                <a:lnTo>
                  <a:pt x="1765" y="1132"/>
                </a:lnTo>
                <a:cubicBezTo>
                  <a:pt x="1765" y="2113"/>
                  <a:pt x="978" y="2910"/>
                  <a:pt x="0" y="2927"/>
                </a:cubicBezTo>
                <a:lnTo>
                  <a:pt x="0" y="3447"/>
                </a:lnTo>
                <a:lnTo>
                  <a:pt x="0" y="3447"/>
                </a:lnTo>
                <a:cubicBezTo>
                  <a:pt x="1266" y="3430"/>
                  <a:pt x="2286" y="2401"/>
                  <a:pt x="2286" y="1132"/>
                </a:cubicBezTo>
                <a:lnTo>
                  <a:pt x="2286" y="1132"/>
                </a:lnTo>
                <a:cubicBezTo>
                  <a:pt x="2286" y="721"/>
                  <a:pt x="2179" y="335"/>
                  <a:pt x="1991" y="0"/>
                </a:cubicBezTo>
                <a:lnTo>
                  <a:pt x="1540" y="261"/>
                </a:lnTo>
                <a:lnTo>
                  <a:pt x="1540" y="261"/>
                </a:lnTo>
                <a:cubicBezTo>
                  <a:pt x="1683" y="519"/>
                  <a:pt x="1765" y="815"/>
                  <a:pt x="1765" y="1132"/>
                </a:cubicBezTo>
              </a:path>
            </a:pathLst>
          </a:custGeom>
          <a:solidFill>
            <a:srgbClr val="99CC33">
              <a:alpha val="2978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6">
            <a:extLst>
              <a:ext uri="{FF2B5EF4-FFF2-40B4-BE49-F238E27FC236}">
                <a16:creationId xmlns:a16="http://schemas.microsoft.com/office/drawing/2014/main" id="{F90B350D-51B9-F84C-8174-FD0D3EF39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221" y="5676999"/>
            <a:ext cx="4960223" cy="1730307"/>
          </a:xfrm>
          <a:custGeom>
            <a:avLst/>
            <a:gdLst>
              <a:gd name="T0" fmla="*/ 1990 w 3982"/>
              <a:gd name="T1" fmla="*/ 521 h 1391"/>
              <a:gd name="T2" fmla="*/ 1990 w 3982"/>
              <a:gd name="T3" fmla="*/ 521 h 1391"/>
              <a:gd name="T4" fmla="*/ 3529 w 3982"/>
              <a:gd name="T5" fmla="*/ 1390 h 1391"/>
              <a:gd name="T6" fmla="*/ 3981 w 3982"/>
              <a:gd name="T7" fmla="*/ 1130 h 1391"/>
              <a:gd name="T8" fmla="*/ 3981 w 3982"/>
              <a:gd name="T9" fmla="*/ 1130 h 1391"/>
              <a:gd name="T10" fmla="*/ 1990 w 3982"/>
              <a:gd name="T11" fmla="*/ 0 h 1391"/>
              <a:gd name="T12" fmla="*/ 1990 w 3982"/>
              <a:gd name="T13" fmla="*/ 0 h 1391"/>
              <a:gd name="T14" fmla="*/ 0 w 3982"/>
              <a:gd name="T15" fmla="*/ 1130 h 1391"/>
              <a:gd name="T16" fmla="*/ 451 w 3982"/>
              <a:gd name="T17" fmla="*/ 1390 h 1391"/>
              <a:gd name="T18" fmla="*/ 451 w 3982"/>
              <a:gd name="T19" fmla="*/ 1390 h 1391"/>
              <a:gd name="T20" fmla="*/ 1990 w 3982"/>
              <a:gd name="T21" fmla="*/ 521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82" h="1391">
                <a:moveTo>
                  <a:pt x="1990" y="521"/>
                </a:moveTo>
                <a:lnTo>
                  <a:pt x="1990" y="521"/>
                </a:lnTo>
                <a:cubicBezTo>
                  <a:pt x="2644" y="521"/>
                  <a:pt x="3215" y="870"/>
                  <a:pt x="3529" y="1390"/>
                </a:cubicBezTo>
                <a:lnTo>
                  <a:pt x="3981" y="1130"/>
                </a:lnTo>
                <a:lnTo>
                  <a:pt x="3981" y="1130"/>
                </a:lnTo>
                <a:cubicBezTo>
                  <a:pt x="3576" y="453"/>
                  <a:pt x="2836" y="0"/>
                  <a:pt x="1990" y="0"/>
                </a:cubicBezTo>
                <a:lnTo>
                  <a:pt x="1990" y="0"/>
                </a:lnTo>
                <a:cubicBezTo>
                  <a:pt x="1144" y="0"/>
                  <a:pt x="404" y="453"/>
                  <a:pt x="0" y="1130"/>
                </a:cubicBezTo>
                <a:lnTo>
                  <a:pt x="451" y="1390"/>
                </a:lnTo>
                <a:lnTo>
                  <a:pt x="451" y="1390"/>
                </a:lnTo>
                <a:cubicBezTo>
                  <a:pt x="765" y="870"/>
                  <a:pt x="1337" y="521"/>
                  <a:pt x="1990" y="521"/>
                </a:cubicBezTo>
              </a:path>
            </a:pathLst>
          </a:custGeom>
          <a:solidFill>
            <a:srgbClr val="FFC927">
              <a:alpha val="30285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7">
            <a:extLst>
              <a:ext uri="{FF2B5EF4-FFF2-40B4-BE49-F238E27FC236}">
                <a16:creationId xmlns:a16="http://schemas.microsoft.com/office/drawing/2014/main" id="{9FCA9CA1-BECE-E842-AEF7-AF7A7212A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735" y="7149137"/>
            <a:ext cx="2845399" cy="4295561"/>
          </a:xfrm>
          <a:custGeom>
            <a:avLst/>
            <a:gdLst>
              <a:gd name="T0" fmla="*/ 2285 w 2286"/>
              <a:gd name="T1" fmla="*/ 3447 h 3448"/>
              <a:gd name="T2" fmla="*/ 2285 w 2286"/>
              <a:gd name="T3" fmla="*/ 2927 h 3448"/>
              <a:gd name="T4" fmla="*/ 2285 w 2286"/>
              <a:gd name="T5" fmla="*/ 2927 h 3448"/>
              <a:gd name="T6" fmla="*/ 521 w 2286"/>
              <a:gd name="T7" fmla="*/ 1132 h 3448"/>
              <a:gd name="T8" fmla="*/ 521 w 2286"/>
              <a:gd name="T9" fmla="*/ 1132 h 3448"/>
              <a:gd name="T10" fmla="*/ 747 w 2286"/>
              <a:gd name="T11" fmla="*/ 261 h 3448"/>
              <a:gd name="T12" fmla="*/ 295 w 2286"/>
              <a:gd name="T13" fmla="*/ 0 h 3448"/>
              <a:gd name="T14" fmla="*/ 295 w 2286"/>
              <a:gd name="T15" fmla="*/ 0 h 3448"/>
              <a:gd name="T16" fmla="*/ 0 w 2286"/>
              <a:gd name="T17" fmla="*/ 1132 h 3448"/>
              <a:gd name="T18" fmla="*/ 0 w 2286"/>
              <a:gd name="T19" fmla="*/ 1132 h 3448"/>
              <a:gd name="T20" fmla="*/ 2285 w 2286"/>
              <a:gd name="T21" fmla="*/ 3447 h 3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86" h="3448">
                <a:moveTo>
                  <a:pt x="2285" y="3447"/>
                </a:moveTo>
                <a:lnTo>
                  <a:pt x="2285" y="2927"/>
                </a:lnTo>
                <a:lnTo>
                  <a:pt x="2285" y="2927"/>
                </a:lnTo>
                <a:cubicBezTo>
                  <a:pt x="1308" y="2910"/>
                  <a:pt x="521" y="2113"/>
                  <a:pt x="521" y="1132"/>
                </a:cubicBezTo>
                <a:lnTo>
                  <a:pt x="521" y="1132"/>
                </a:lnTo>
                <a:cubicBezTo>
                  <a:pt x="521" y="815"/>
                  <a:pt x="603" y="519"/>
                  <a:pt x="747" y="261"/>
                </a:cubicBezTo>
                <a:lnTo>
                  <a:pt x="295" y="0"/>
                </a:lnTo>
                <a:lnTo>
                  <a:pt x="295" y="0"/>
                </a:lnTo>
                <a:cubicBezTo>
                  <a:pt x="107" y="335"/>
                  <a:pt x="0" y="721"/>
                  <a:pt x="0" y="1132"/>
                </a:cubicBezTo>
                <a:lnTo>
                  <a:pt x="0" y="1132"/>
                </a:lnTo>
                <a:cubicBezTo>
                  <a:pt x="0" y="2401"/>
                  <a:pt x="1020" y="3430"/>
                  <a:pt x="2285" y="3447"/>
                </a:cubicBezTo>
              </a:path>
            </a:pathLst>
          </a:custGeom>
          <a:solidFill>
            <a:srgbClr val="FA8A20">
              <a:alpha val="29812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8">
            <a:extLst>
              <a:ext uri="{FF2B5EF4-FFF2-40B4-BE49-F238E27FC236}">
                <a16:creationId xmlns:a16="http://schemas.microsoft.com/office/drawing/2014/main" id="{92ECBB53-EF8F-074E-8FC1-BC9D3C8BF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3119" y="5177129"/>
            <a:ext cx="1647915" cy="1647914"/>
          </a:xfrm>
          <a:custGeom>
            <a:avLst/>
            <a:gdLst>
              <a:gd name="T0" fmla="*/ 1320 w 1321"/>
              <a:gd name="T1" fmla="*/ 660 h 1321"/>
              <a:gd name="T2" fmla="*/ 1320 w 1321"/>
              <a:gd name="T3" fmla="*/ 660 h 1321"/>
              <a:gd name="T4" fmla="*/ 660 w 1321"/>
              <a:gd name="T5" fmla="*/ 1320 h 1321"/>
              <a:gd name="T6" fmla="*/ 660 w 1321"/>
              <a:gd name="T7" fmla="*/ 1320 h 1321"/>
              <a:gd name="T8" fmla="*/ 0 w 1321"/>
              <a:gd name="T9" fmla="*/ 660 h 1321"/>
              <a:gd name="T10" fmla="*/ 0 w 1321"/>
              <a:gd name="T11" fmla="*/ 660 h 1321"/>
              <a:gd name="T12" fmla="*/ 660 w 1321"/>
              <a:gd name="T13" fmla="*/ 0 h 1321"/>
              <a:gd name="T14" fmla="*/ 660 w 1321"/>
              <a:gd name="T15" fmla="*/ 0 h 1321"/>
              <a:gd name="T16" fmla="*/ 1320 w 1321"/>
              <a:gd name="T17" fmla="*/ 66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1" h="1321">
                <a:moveTo>
                  <a:pt x="1320" y="660"/>
                </a:moveTo>
                <a:lnTo>
                  <a:pt x="1320" y="660"/>
                </a:lnTo>
                <a:cubicBezTo>
                  <a:pt x="1320" y="1025"/>
                  <a:pt x="1024" y="1320"/>
                  <a:pt x="660" y="1320"/>
                </a:cubicBezTo>
                <a:lnTo>
                  <a:pt x="660" y="1320"/>
                </a:lnTo>
                <a:cubicBezTo>
                  <a:pt x="296" y="1320"/>
                  <a:pt x="0" y="1025"/>
                  <a:pt x="0" y="660"/>
                </a:cubicBezTo>
                <a:lnTo>
                  <a:pt x="0" y="660"/>
                </a:lnTo>
                <a:cubicBezTo>
                  <a:pt x="0" y="296"/>
                  <a:pt x="296" y="0"/>
                  <a:pt x="660" y="0"/>
                </a:cubicBezTo>
                <a:lnTo>
                  <a:pt x="660" y="0"/>
                </a:lnTo>
                <a:cubicBezTo>
                  <a:pt x="1024" y="0"/>
                  <a:pt x="1320" y="296"/>
                  <a:pt x="1320" y="660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FAAC308-6616-8E4E-B9D8-BDF09344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0730" y="5803339"/>
            <a:ext cx="1031448" cy="438164"/>
          </a:xfrm>
          <a:custGeom>
            <a:avLst/>
            <a:gdLst>
              <a:gd name="connsiteX0" fmla="*/ 44846 w 1031448"/>
              <a:gd name="connsiteY0" fmla="*/ 346063 h 438164"/>
              <a:gd name="connsiteX1" fmla="*/ 986602 w 1031448"/>
              <a:gd name="connsiteY1" fmla="*/ 346063 h 438164"/>
              <a:gd name="connsiteX2" fmla="*/ 1031448 w 1031448"/>
              <a:gd name="connsiteY2" fmla="*/ 392114 h 438164"/>
              <a:gd name="connsiteX3" fmla="*/ 986602 w 1031448"/>
              <a:gd name="connsiteY3" fmla="*/ 438164 h 438164"/>
              <a:gd name="connsiteX4" fmla="*/ 44846 w 1031448"/>
              <a:gd name="connsiteY4" fmla="*/ 438164 h 438164"/>
              <a:gd name="connsiteX5" fmla="*/ 0 w 1031448"/>
              <a:gd name="connsiteY5" fmla="*/ 392114 h 438164"/>
              <a:gd name="connsiteX6" fmla="*/ 44846 w 1031448"/>
              <a:gd name="connsiteY6" fmla="*/ 346063 h 438164"/>
              <a:gd name="connsiteX7" fmla="*/ 740942 w 1031448"/>
              <a:gd name="connsiteY7" fmla="*/ 0 h 438164"/>
              <a:gd name="connsiteX8" fmla="*/ 811732 w 1031448"/>
              <a:gd name="connsiteY8" fmla="*/ 70788 h 438164"/>
              <a:gd name="connsiteX9" fmla="*/ 740942 w 1031448"/>
              <a:gd name="connsiteY9" fmla="*/ 141577 h 438164"/>
              <a:gd name="connsiteX10" fmla="*/ 670154 w 1031448"/>
              <a:gd name="connsiteY10" fmla="*/ 70788 h 438164"/>
              <a:gd name="connsiteX11" fmla="*/ 740942 w 1031448"/>
              <a:gd name="connsiteY11" fmla="*/ 0 h 438164"/>
              <a:gd name="connsiteX12" fmla="*/ 290512 w 1031448"/>
              <a:gd name="connsiteY12" fmla="*/ 0 h 438164"/>
              <a:gd name="connsiteX13" fmla="*/ 361300 w 1031448"/>
              <a:gd name="connsiteY13" fmla="*/ 70788 h 438164"/>
              <a:gd name="connsiteX14" fmla="*/ 290512 w 1031448"/>
              <a:gd name="connsiteY14" fmla="*/ 141577 h 438164"/>
              <a:gd name="connsiteX15" fmla="*/ 219722 w 1031448"/>
              <a:gd name="connsiteY15" fmla="*/ 70788 h 438164"/>
              <a:gd name="connsiteX16" fmla="*/ 290512 w 1031448"/>
              <a:gd name="connsiteY16" fmla="*/ 0 h 43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1448" h="438164">
                <a:moveTo>
                  <a:pt x="44846" y="346063"/>
                </a:moveTo>
                <a:lnTo>
                  <a:pt x="986602" y="346063"/>
                </a:lnTo>
                <a:cubicBezTo>
                  <a:pt x="1011516" y="346063"/>
                  <a:pt x="1031448" y="366530"/>
                  <a:pt x="1031448" y="392114"/>
                </a:cubicBezTo>
                <a:cubicBezTo>
                  <a:pt x="1031448" y="416418"/>
                  <a:pt x="1011516" y="438164"/>
                  <a:pt x="986602" y="438164"/>
                </a:cubicBezTo>
                <a:lnTo>
                  <a:pt x="44846" y="438164"/>
                </a:lnTo>
                <a:cubicBezTo>
                  <a:pt x="19932" y="438164"/>
                  <a:pt x="0" y="416418"/>
                  <a:pt x="0" y="392114"/>
                </a:cubicBezTo>
                <a:cubicBezTo>
                  <a:pt x="0" y="366530"/>
                  <a:pt x="19932" y="346063"/>
                  <a:pt x="44846" y="346063"/>
                </a:cubicBezTo>
                <a:close/>
                <a:moveTo>
                  <a:pt x="740942" y="0"/>
                </a:moveTo>
                <a:cubicBezTo>
                  <a:pt x="780684" y="0"/>
                  <a:pt x="811732" y="32289"/>
                  <a:pt x="811732" y="70788"/>
                </a:cubicBezTo>
                <a:cubicBezTo>
                  <a:pt x="811732" y="109287"/>
                  <a:pt x="780684" y="141577"/>
                  <a:pt x="740942" y="141577"/>
                </a:cubicBezTo>
                <a:cubicBezTo>
                  <a:pt x="702444" y="141577"/>
                  <a:pt x="670154" y="109287"/>
                  <a:pt x="670154" y="70788"/>
                </a:cubicBezTo>
                <a:cubicBezTo>
                  <a:pt x="670154" y="32289"/>
                  <a:pt x="702444" y="0"/>
                  <a:pt x="740942" y="0"/>
                </a:cubicBezTo>
                <a:close/>
                <a:moveTo>
                  <a:pt x="290512" y="0"/>
                </a:moveTo>
                <a:cubicBezTo>
                  <a:pt x="329010" y="0"/>
                  <a:pt x="361300" y="32289"/>
                  <a:pt x="361300" y="70788"/>
                </a:cubicBezTo>
                <a:cubicBezTo>
                  <a:pt x="361300" y="109287"/>
                  <a:pt x="329010" y="141577"/>
                  <a:pt x="290512" y="141577"/>
                </a:cubicBezTo>
                <a:cubicBezTo>
                  <a:pt x="252012" y="141577"/>
                  <a:pt x="219722" y="109287"/>
                  <a:pt x="219722" y="70788"/>
                </a:cubicBezTo>
                <a:cubicBezTo>
                  <a:pt x="219722" y="32289"/>
                  <a:pt x="252012" y="0"/>
                  <a:pt x="2905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14">
            <a:extLst>
              <a:ext uri="{FF2B5EF4-FFF2-40B4-BE49-F238E27FC236}">
                <a16:creationId xmlns:a16="http://schemas.microsoft.com/office/drawing/2014/main" id="{F9711886-CDC9-FE4C-ADB8-6DC8A5B3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2310" y="9016769"/>
            <a:ext cx="1647915" cy="1642420"/>
          </a:xfrm>
          <a:custGeom>
            <a:avLst/>
            <a:gdLst>
              <a:gd name="T0" fmla="*/ 1320 w 1321"/>
              <a:gd name="T1" fmla="*/ 660 h 1320"/>
              <a:gd name="T2" fmla="*/ 1320 w 1321"/>
              <a:gd name="T3" fmla="*/ 660 h 1320"/>
              <a:gd name="T4" fmla="*/ 660 w 1321"/>
              <a:gd name="T5" fmla="*/ 1319 h 1320"/>
              <a:gd name="T6" fmla="*/ 660 w 1321"/>
              <a:gd name="T7" fmla="*/ 1319 h 1320"/>
              <a:gd name="T8" fmla="*/ 0 w 1321"/>
              <a:gd name="T9" fmla="*/ 660 h 1320"/>
              <a:gd name="T10" fmla="*/ 0 w 1321"/>
              <a:gd name="T11" fmla="*/ 660 h 1320"/>
              <a:gd name="T12" fmla="*/ 660 w 1321"/>
              <a:gd name="T13" fmla="*/ 0 h 1320"/>
              <a:gd name="T14" fmla="*/ 660 w 1321"/>
              <a:gd name="T15" fmla="*/ 0 h 1320"/>
              <a:gd name="T16" fmla="*/ 1320 w 1321"/>
              <a:gd name="T17" fmla="*/ 66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1" h="1320">
                <a:moveTo>
                  <a:pt x="1320" y="660"/>
                </a:moveTo>
                <a:lnTo>
                  <a:pt x="1320" y="660"/>
                </a:lnTo>
                <a:cubicBezTo>
                  <a:pt x="1320" y="1023"/>
                  <a:pt x="1025" y="1319"/>
                  <a:pt x="660" y="1319"/>
                </a:cubicBezTo>
                <a:lnTo>
                  <a:pt x="660" y="1319"/>
                </a:lnTo>
                <a:cubicBezTo>
                  <a:pt x="296" y="1319"/>
                  <a:pt x="0" y="1023"/>
                  <a:pt x="0" y="660"/>
                </a:cubicBezTo>
                <a:lnTo>
                  <a:pt x="0" y="660"/>
                </a:lnTo>
                <a:cubicBezTo>
                  <a:pt x="0" y="295"/>
                  <a:pt x="296" y="0"/>
                  <a:pt x="660" y="0"/>
                </a:cubicBezTo>
                <a:lnTo>
                  <a:pt x="660" y="0"/>
                </a:lnTo>
                <a:cubicBezTo>
                  <a:pt x="1025" y="0"/>
                  <a:pt x="1320" y="295"/>
                  <a:pt x="1320" y="660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5A98C07-550B-B346-B90B-D60477465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9644" y="9642979"/>
            <a:ext cx="586506" cy="537073"/>
          </a:xfrm>
          <a:custGeom>
            <a:avLst/>
            <a:gdLst>
              <a:gd name="connsiteX0" fmla="*/ 85184 w 586506"/>
              <a:gd name="connsiteY0" fmla="*/ 278381 h 537073"/>
              <a:gd name="connsiteX1" fmla="*/ 136420 w 586506"/>
              <a:gd name="connsiteY1" fmla="*/ 315693 h 537073"/>
              <a:gd name="connsiteX2" fmla="*/ 292630 w 586506"/>
              <a:gd name="connsiteY2" fmla="*/ 447526 h 537073"/>
              <a:gd name="connsiteX3" fmla="*/ 450088 w 586506"/>
              <a:gd name="connsiteY3" fmla="*/ 315693 h 537073"/>
              <a:gd name="connsiteX4" fmla="*/ 501324 w 586506"/>
              <a:gd name="connsiteY4" fmla="*/ 278381 h 537073"/>
              <a:gd name="connsiteX5" fmla="*/ 537564 w 586506"/>
              <a:gd name="connsiteY5" fmla="*/ 329373 h 537073"/>
              <a:gd name="connsiteX6" fmla="*/ 292630 w 586506"/>
              <a:gd name="connsiteY6" fmla="*/ 537073 h 537073"/>
              <a:gd name="connsiteX7" fmla="*/ 47694 w 586506"/>
              <a:gd name="connsiteY7" fmla="*/ 329373 h 537073"/>
              <a:gd name="connsiteX8" fmla="*/ 85184 w 586506"/>
              <a:gd name="connsiteY8" fmla="*/ 278381 h 537073"/>
              <a:gd name="connsiteX9" fmla="*/ 515096 w 586506"/>
              <a:gd name="connsiteY9" fmla="*/ 0 h 537073"/>
              <a:gd name="connsiteX10" fmla="*/ 586506 w 586506"/>
              <a:gd name="connsiteY10" fmla="*/ 71409 h 537073"/>
              <a:gd name="connsiteX11" fmla="*/ 515096 w 586506"/>
              <a:gd name="connsiteY11" fmla="*/ 141588 h 537073"/>
              <a:gd name="connsiteX12" fmla="*/ 444940 w 586506"/>
              <a:gd name="connsiteY12" fmla="*/ 71409 h 537073"/>
              <a:gd name="connsiteX13" fmla="*/ 515096 w 586506"/>
              <a:gd name="connsiteY13" fmla="*/ 0 h 537073"/>
              <a:gd name="connsiteX14" fmla="*/ 70156 w 586506"/>
              <a:gd name="connsiteY14" fmla="*/ 0 h 537073"/>
              <a:gd name="connsiteX15" fmla="*/ 141566 w 586506"/>
              <a:gd name="connsiteY15" fmla="*/ 71409 h 537073"/>
              <a:gd name="connsiteX16" fmla="*/ 70156 w 586506"/>
              <a:gd name="connsiteY16" fmla="*/ 141588 h 537073"/>
              <a:gd name="connsiteX17" fmla="*/ 0 w 586506"/>
              <a:gd name="connsiteY17" fmla="*/ 71409 h 537073"/>
              <a:gd name="connsiteX18" fmla="*/ 70156 w 586506"/>
              <a:gd name="connsiteY18" fmla="*/ 0 h 53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6506" h="537073">
                <a:moveTo>
                  <a:pt x="85184" y="278381"/>
                </a:moveTo>
                <a:cubicBezTo>
                  <a:pt x="108928" y="274650"/>
                  <a:pt x="132672" y="290818"/>
                  <a:pt x="136420" y="315693"/>
                </a:cubicBezTo>
                <a:cubicBezTo>
                  <a:pt x="148918" y="391559"/>
                  <a:pt x="215150" y="447526"/>
                  <a:pt x="292630" y="447526"/>
                </a:cubicBezTo>
                <a:cubicBezTo>
                  <a:pt x="371358" y="447526"/>
                  <a:pt x="437592" y="391559"/>
                  <a:pt x="450088" y="315693"/>
                </a:cubicBezTo>
                <a:cubicBezTo>
                  <a:pt x="452588" y="290818"/>
                  <a:pt x="476330" y="274650"/>
                  <a:pt x="501324" y="278381"/>
                </a:cubicBezTo>
                <a:cubicBezTo>
                  <a:pt x="526318" y="283356"/>
                  <a:pt x="542564" y="305743"/>
                  <a:pt x="537564" y="329373"/>
                </a:cubicBezTo>
                <a:cubicBezTo>
                  <a:pt x="517570" y="448770"/>
                  <a:pt x="415096" y="537073"/>
                  <a:pt x="292630" y="537073"/>
                </a:cubicBezTo>
                <a:cubicBezTo>
                  <a:pt x="170162" y="537073"/>
                  <a:pt x="67688" y="448770"/>
                  <a:pt x="47694" y="329373"/>
                </a:cubicBezTo>
                <a:cubicBezTo>
                  <a:pt x="43944" y="305743"/>
                  <a:pt x="60190" y="283356"/>
                  <a:pt x="85184" y="278381"/>
                </a:cubicBezTo>
                <a:close/>
                <a:moveTo>
                  <a:pt x="515096" y="0"/>
                </a:moveTo>
                <a:cubicBezTo>
                  <a:pt x="555186" y="0"/>
                  <a:pt x="586506" y="32011"/>
                  <a:pt x="586506" y="71409"/>
                </a:cubicBezTo>
                <a:cubicBezTo>
                  <a:pt x="586506" y="109577"/>
                  <a:pt x="555186" y="141588"/>
                  <a:pt x="515096" y="141588"/>
                </a:cubicBezTo>
                <a:cubicBezTo>
                  <a:pt x="476260" y="141588"/>
                  <a:pt x="444940" y="109577"/>
                  <a:pt x="444940" y="71409"/>
                </a:cubicBezTo>
                <a:cubicBezTo>
                  <a:pt x="444940" y="32011"/>
                  <a:pt x="476260" y="0"/>
                  <a:pt x="515096" y="0"/>
                </a:cubicBezTo>
                <a:close/>
                <a:moveTo>
                  <a:pt x="70156" y="0"/>
                </a:moveTo>
                <a:cubicBezTo>
                  <a:pt x="108994" y="0"/>
                  <a:pt x="141566" y="32011"/>
                  <a:pt x="141566" y="71409"/>
                </a:cubicBezTo>
                <a:cubicBezTo>
                  <a:pt x="141566" y="109577"/>
                  <a:pt x="108994" y="141588"/>
                  <a:pt x="70156" y="141588"/>
                </a:cubicBezTo>
                <a:cubicBezTo>
                  <a:pt x="30068" y="141588"/>
                  <a:pt x="0" y="109577"/>
                  <a:pt x="0" y="71409"/>
                </a:cubicBezTo>
                <a:cubicBezTo>
                  <a:pt x="0" y="32011"/>
                  <a:pt x="30068" y="0"/>
                  <a:pt x="701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18">
            <a:extLst>
              <a:ext uri="{FF2B5EF4-FFF2-40B4-BE49-F238E27FC236}">
                <a16:creationId xmlns:a16="http://schemas.microsoft.com/office/drawing/2014/main" id="{AA11045C-15F1-254B-865A-23EC0D74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928" y="9016769"/>
            <a:ext cx="1647915" cy="1642420"/>
          </a:xfrm>
          <a:custGeom>
            <a:avLst/>
            <a:gdLst>
              <a:gd name="T0" fmla="*/ 1320 w 1321"/>
              <a:gd name="T1" fmla="*/ 660 h 1320"/>
              <a:gd name="T2" fmla="*/ 1320 w 1321"/>
              <a:gd name="T3" fmla="*/ 660 h 1320"/>
              <a:gd name="T4" fmla="*/ 660 w 1321"/>
              <a:gd name="T5" fmla="*/ 1319 h 1320"/>
              <a:gd name="T6" fmla="*/ 660 w 1321"/>
              <a:gd name="T7" fmla="*/ 1319 h 1320"/>
              <a:gd name="T8" fmla="*/ 0 w 1321"/>
              <a:gd name="T9" fmla="*/ 660 h 1320"/>
              <a:gd name="T10" fmla="*/ 0 w 1321"/>
              <a:gd name="T11" fmla="*/ 660 h 1320"/>
              <a:gd name="T12" fmla="*/ 660 w 1321"/>
              <a:gd name="T13" fmla="*/ 0 h 1320"/>
              <a:gd name="T14" fmla="*/ 660 w 1321"/>
              <a:gd name="T15" fmla="*/ 0 h 1320"/>
              <a:gd name="T16" fmla="*/ 1320 w 1321"/>
              <a:gd name="T17" fmla="*/ 66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1" h="1320">
                <a:moveTo>
                  <a:pt x="1320" y="660"/>
                </a:moveTo>
                <a:lnTo>
                  <a:pt x="1320" y="660"/>
                </a:lnTo>
                <a:cubicBezTo>
                  <a:pt x="1320" y="1023"/>
                  <a:pt x="1024" y="1319"/>
                  <a:pt x="660" y="1319"/>
                </a:cubicBezTo>
                <a:lnTo>
                  <a:pt x="660" y="1319"/>
                </a:lnTo>
                <a:cubicBezTo>
                  <a:pt x="296" y="1319"/>
                  <a:pt x="0" y="1023"/>
                  <a:pt x="0" y="660"/>
                </a:cubicBezTo>
                <a:lnTo>
                  <a:pt x="0" y="660"/>
                </a:lnTo>
                <a:cubicBezTo>
                  <a:pt x="0" y="295"/>
                  <a:pt x="296" y="0"/>
                  <a:pt x="660" y="0"/>
                </a:cubicBezTo>
                <a:lnTo>
                  <a:pt x="660" y="0"/>
                </a:lnTo>
                <a:cubicBezTo>
                  <a:pt x="1024" y="0"/>
                  <a:pt x="1320" y="295"/>
                  <a:pt x="1320" y="660"/>
                </a:cubicBezTo>
              </a:path>
            </a:pathLst>
          </a:custGeom>
          <a:solidFill>
            <a:srgbClr val="FA8A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D539014-17FC-3841-98D1-F2B4952C7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263" y="9642978"/>
            <a:ext cx="592007" cy="507120"/>
          </a:xfrm>
          <a:custGeom>
            <a:avLst/>
            <a:gdLst>
              <a:gd name="connsiteX0" fmla="*/ 298121 w 592007"/>
              <a:gd name="connsiteY0" fmla="*/ 247184 h 507120"/>
              <a:gd name="connsiteX1" fmla="*/ 543056 w 592007"/>
              <a:gd name="connsiteY1" fmla="*/ 454884 h 507120"/>
              <a:gd name="connsiteX2" fmla="*/ 506815 w 592007"/>
              <a:gd name="connsiteY2" fmla="*/ 505876 h 507120"/>
              <a:gd name="connsiteX3" fmla="*/ 498068 w 592007"/>
              <a:gd name="connsiteY3" fmla="*/ 507120 h 507120"/>
              <a:gd name="connsiteX4" fmla="*/ 455579 w 592007"/>
              <a:gd name="connsiteY4" fmla="*/ 468565 h 507120"/>
              <a:gd name="connsiteX5" fmla="*/ 298121 w 592007"/>
              <a:gd name="connsiteY5" fmla="*/ 336731 h 507120"/>
              <a:gd name="connsiteX6" fmla="*/ 141913 w 592007"/>
              <a:gd name="connsiteY6" fmla="*/ 468565 h 507120"/>
              <a:gd name="connsiteX7" fmla="*/ 89427 w 592007"/>
              <a:gd name="connsiteY7" fmla="*/ 505876 h 507120"/>
              <a:gd name="connsiteX8" fmla="*/ 53187 w 592007"/>
              <a:gd name="connsiteY8" fmla="*/ 454884 h 507120"/>
              <a:gd name="connsiteX9" fmla="*/ 298121 w 592007"/>
              <a:gd name="connsiteY9" fmla="*/ 247184 h 507120"/>
              <a:gd name="connsiteX10" fmla="*/ 521219 w 592007"/>
              <a:gd name="connsiteY10" fmla="*/ 0 h 507120"/>
              <a:gd name="connsiteX11" fmla="*/ 592007 w 592007"/>
              <a:gd name="connsiteY11" fmla="*/ 71409 h 507120"/>
              <a:gd name="connsiteX12" fmla="*/ 521219 w 592007"/>
              <a:gd name="connsiteY12" fmla="*/ 141588 h 507120"/>
              <a:gd name="connsiteX13" fmla="*/ 450430 w 592007"/>
              <a:gd name="connsiteY13" fmla="*/ 71409 h 507120"/>
              <a:gd name="connsiteX14" fmla="*/ 521219 w 592007"/>
              <a:gd name="connsiteY14" fmla="*/ 0 h 507120"/>
              <a:gd name="connsiteX15" fmla="*/ 70789 w 592007"/>
              <a:gd name="connsiteY15" fmla="*/ 0 h 507120"/>
              <a:gd name="connsiteX16" fmla="*/ 141577 w 592007"/>
              <a:gd name="connsiteY16" fmla="*/ 71409 h 507120"/>
              <a:gd name="connsiteX17" fmla="*/ 70789 w 592007"/>
              <a:gd name="connsiteY17" fmla="*/ 141588 h 507120"/>
              <a:gd name="connsiteX18" fmla="*/ 0 w 592007"/>
              <a:gd name="connsiteY18" fmla="*/ 71409 h 507120"/>
              <a:gd name="connsiteX19" fmla="*/ 70789 w 592007"/>
              <a:gd name="connsiteY19" fmla="*/ 0 h 50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2007" h="507120">
                <a:moveTo>
                  <a:pt x="298121" y="247184"/>
                </a:moveTo>
                <a:cubicBezTo>
                  <a:pt x="420589" y="247184"/>
                  <a:pt x="523061" y="334244"/>
                  <a:pt x="543056" y="454884"/>
                </a:cubicBezTo>
                <a:cubicBezTo>
                  <a:pt x="548054" y="478514"/>
                  <a:pt x="530559" y="502145"/>
                  <a:pt x="506815" y="505876"/>
                </a:cubicBezTo>
                <a:cubicBezTo>
                  <a:pt x="504316" y="507120"/>
                  <a:pt x="501817" y="507120"/>
                  <a:pt x="498068" y="507120"/>
                </a:cubicBezTo>
                <a:cubicBezTo>
                  <a:pt x="476823" y="507120"/>
                  <a:pt x="458078" y="490952"/>
                  <a:pt x="455579" y="468565"/>
                </a:cubicBezTo>
                <a:cubicBezTo>
                  <a:pt x="441833" y="392698"/>
                  <a:pt x="376850" y="336731"/>
                  <a:pt x="298121" y="336731"/>
                </a:cubicBezTo>
                <a:cubicBezTo>
                  <a:pt x="219392" y="336731"/>
                  <a:pt x="154410" y="392698"/>
                  <a:pt x="141913" y="468565"/>
                </a:cubicBezTo>
                <a:cubicBezTo>
                  <a:pt x="136915" y="493439"/>
                  <a:pt x="114421" y="509607"/>
                  <a:pt x="89427" y="505876"/>
                </a:cubicBezTo>
                <a:cubicBezTo>
                  <a:pt x="65684" y="502145"/>
                  <a:pt x="49438" y="478514"/>
                  <a:pt x="53187" y="454884"/>
                </a:cubicBezTo>
                <a:cubicBezTo>
                  <a:pt x="73182" y="334244"/>
                  <a:pt x="175654" y="247184"/>
                  <a:pt x="298121" y="247184"/>
                </a:cubicBezTo>
                <a:close/>
                <a:moveTo>
                  <a:pt x="521219" y="0"/>
                </a:moveTo>
                <a:cubicBezTo>
                  <a:pt x="559718" y="0"/>
                  <a:pt x="592007" y="32011"/>
                  <a:pt x="592007" y="71409"/>
                </a:cubicBezTo>
                <a:cubicBezTo>
                  <a:pt x="592007" y="109577"/>
                  <a:pt x="559718" y="141588"/>
                  <a:pt x="521219" y="141588"/>
                </a:cubicBezTo>
                <a:cubicBezTo>
                  <a:pt x="482720" y="141588"/>
                  <a:pt x="450430" y="109577"/>
                  <a:pt x="450430" y="71409"/>
                </a:cubicBezTo>
                <a:cubicBezTo>
                  <a:pt x="450430" y="32011"/>
                  <a:pt x="482720" y="0"/>
                  <a:pt x="521219" y="0"/>
                </a:cubicBezTo>
                <a:close/>
                <a:moveTo>
                  <a:pt x="70789" y="0"/>
                </a:moveTo>
                <a:cubicBezTo>
                  <a:pt x="110529" y="0"/>
                  <a:pt x="141577" y="32011"/>
                  <a:pt x="141577" y="71409"/>
                </a:cubicBezTo>
                <a:cubicBezTo>
                  <a:pt x="141577" y="109577"/>
                  <a:pt x="110529" y="141588"/>
                  <a:pt x="70789" y="141588"/>
                </a:cubicBezTo>
                <a:cubicBezTo>
                  <a:pt x="32290" y="141588"/>
                  <a:pt x="0" y="109577"/>
                  <a:pt x="0" y="71409"/>
                </a:cubicBezTo>
                <a:cubicBezTo>
                  <a:pt x="0" y="32011"/>
                  <a:pt x="32290" y="0"/>
                  <a:pt x="70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22">
            <a:extLst>
              <a:ext uri="{FF2B5EF4-FFF2-40B4-BE49-F238E27FC236}">
                <a16:creationId xmlns:a16="http://schemas.microsoft.com/office/drawing/2014/main" id="{33CD1DA0-3F6F-FD46-84B2-1D2C7825E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0311" y="7934640"/>
            <a:ext cx="1966510" cy="1395234"/>
          </a:xfrm>
          <a:custGeom>
            <a:avLst/>
            <a:gdLst>
              <a:gd name="T0" fmla="*/ 382 w 1578"/>
              <a:gd name="T1" fmla="*/ 931 h 1122"/>
              <a:gd name="T2" fmla="*/ 1505 w 1578"/>
              <a:gd name="T3" fmla="*/ 1114 h 1122"/>
              <a:gd name="T4" fmla="*/ 1505 w 1578"/>
              <a:gd name="T5" fmla="*/ 1114 h 1122"/>
              <a:gd name="T6" fmla="*/ 1549 w 1578"/>
              <a:gd name="T7" fmla="*/ 1037 h 1122"/>
              <a:gd name="T8" fmla="*/ 830 w 1578"/>
              <a:gd name="T9" fmla="*/ 156 h 1122"/>
              <a:gd name="T10" fmla="*/ 830 w 1578"/>
              <a:gd name="T11" fmla="*/ 156 h 1122"/>
              <a:gd name="T12" fmla="*/ 510 w 1578"/>
              <a:gd name="T13" fmla="*/ 1 h 1122"/>
              <a:gd name="T14" fmla="*/ 510 w 1578"/>
              <a:gd name="T15" fmla="*/ 1 h 1122"/>
              <a:gd name="T16" fmla="*/ 90 w 1578"/>
              <a:gd name="T17" fmla="*/ 245 h 1122"/>
              <a:gd name="T18" fmla="*/ 90 w 1578"/>
              <a:gd name="T19" fmla="*/ 245 h 1122"/>
              <a:gd name="T20" fmla="*/ 89 w 1578"/>
              <a:gd name="T21" fmla="*/ 731 h 1122"/>
              <a:gd name="T22" fmla="*/ 89 w 1578"/>
              <a:gd name="T23" fmla="*/ 731 h 1122"/>
              <a:gd name="T24" fmla="*/ 382 w 1578"/>
              <a:gd name="T25" fmla="*/ 93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8" h="1122">
                <a:moveTo>
                  <a:pt x="382" y="931"/>
                </a:moveTo>
                <a:lnTo>
                  <a:pt x="1505" y="1114"/>
                </a:lnTo>
                <a:lnTo>
                  <a:pt x="1505" y="1114"/>
                </a:lnTo>
                <a:cubicBezTo>
                  <a:pt x="1548" y="1121"/>
                  <a:pt x="1577" y="1071"/>
                  <a:pt x="1549" y="1037"/>
                </a:cubicBezTo>
                <a:lnTo>
                  <a:pt x="830" y="156"/>
                </a:lnTo>
                <a:lnTo>
                  <a:pt x="830" y="156"/>
                </a:lnTo>
                <a:cubicBezTo>
                  <a:pt x="751" y="60"/>
                  <a:pt x="634" y="0"/>
                  <a:pt x="510" y="1"/>
                </a:cubicBezTo>
                <a:lnTo>
                  <a:pt x="510" y="1"/>
                </a:lnTo>
                <a:cubicBezTo>
                  <a:pt x="343" y="2"/>
                  <a:pt x="180" y="90"/>
                  <a:pt x="90" y="245"/>
                </a:cubicBezTo>
                <a:lnTo>
                  <a:pt x="90" y="245"/>
                </a:lnTo>
                <a:cubicBezTo>
                  <a:pt x="0" y="401"/>
                  <a:pt x="6" y="586"/>
                  <a:pt x="89" y="731"/>
                </a:cubicBezTo>
                <a:lnTo>
                  <a:pt x="89" y="731"/>
                </a:lnTo>
                <a:cubicBezTo>
                  <a:pt x="150" y="839"/>
                  <a:pt x="260" y="910"/>
                  <a:pt x="382" y="931"/>
                </a:cubicBez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1EB0A-6CBD-7B45-BEF3-2B6B4BBDC99F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85F92-1C15-9B4D-838E-330282F62FA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5C8CC-42D7-E04E-A996-DAD51A5D6FE0}"/>
              </a:ext>
            </a:extLst>
          </p:cNvPr>
          <p:cNvSpPr txBox="1"/>
          <p:nvPr/>
        </p:nvSpPr>
        <p:spPr>
          <a:xfrm>
            <a:off x="2427670" y="4869435"/>
            <a:ext cx="231814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rgbClr val="FA8A20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9082B-4DEE-F344-80B9-A3565D57A594}"/>
              </a:ext>
            </a:extLst>
          </p:cNvPr>
          <p:cNvSpPr txBox="1"/>
          <p:nvPr/>
        </p:nvSpPr>
        <p:spPr>
          <a:xfrm>
            <a:off x="5619074" y="4667457"/>
            <a:ext cx="579958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86BF-99E3-444D-84B4-5DB7C91FBF2B}"/>
              </a:ext>
            </a:extLst>
          </p:cNvPr>
          <p:cNvSpPr txBox="1"/>
          <p:nvPr/>
        </p:nvSpPr>
        <p:spPr>
          <a:xfrm>
            <a:off x="5619075" y="5325787"/>
            <a:ext cx="57995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22A3D-8CB6-504B-9A3C-579886EECC72}"/>
              </a:ext>
            </a:extLst>
          </p:cNvPr>
          <p:cNvSpPr txBox="1"/>
          <p:nvPr/>
        </p:nvSpPr>
        <p:spPr>
          <a:xfrm>
            <a:off x="2427670" y="7401231"/>
            <a:ext cx="231814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rgbClr val="FFC927"/>
                </a:solidFill>
                <a:latin typeface="Poppins" pitchFamily="2" charset="77"/>
                <a:cs typeface="Poppins" pitchFamily="2" charset="77"/>
              </a:rPr>
              <a:t>60%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64D4A-49C6-524F-80F5-3616C83D7275}"/>
              </a:ext>
            </a:extLst>
          </p:cNvPr>
          <p:cNvSpPr txBox="1"/>
          <p:nvPr/>
        </p:nvSpPr>
        <p:spPr>
          <a:xfrm>
            <a:off x="5619074" y="7191504"/>
            <a:ext cx="579958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CB8DD-8A68-F84F-93C2-33E5B4FE30D4}"/>
              </a:ext>
            </a:extLst>
          </p:cNvPr>
          <p:cNvSpPr txBox="1"/>
          <p:nvPr/>
        </p:nvSpPr>
        <p:spPr>
          <a:xfrm>
            <a:off x="5619075" y="7849834"/>
            <a:ext cx="57995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086EF-2A82-C345-A356-BCF49507B490}"/>
              </a:ext>
            </a:extLst>
          </p:cNvPr>
          <p:cNvSpPr txBox="1"/>
          <p:nvPr/>
        </p:nvSpPr>
        <p:spPr>
          <a:xfrm>
            <a:off x="2427670" y="9932450"/>
            <a:ext cx="231814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rgbClr val="99CC33"/>
                </a:solidFill>
                <a:latin typeface="Poppins" pitchFamily="2" charset="77"/>
                <a:cs typeface="Poppins" pitchFamily="2" charset="77"/>
              </a:rPr>
              <a:t>90%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9D2A8-797E-CC4C-9CE6-EDEA503A5312}"/>
              </a:ext>
            </a:extLst>
          </p:cNvPr>
          <p:cNvSpPr txBox="1"/>
          <p:nvPr/>
        </p:nvSpPr>
        <p:spPr>
          <a:xfrm>
            <a:off x="5619074" y="9730472"/>
            <a:ext cx="579958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C148A-A3D6-834F-AA8B-FB0CB6C3482E}"/>
              </a:ext>
            </a:extLst>
          </p:cNvPr>
          <p:cNvSpPr txBox="1"/>
          <p:nvPr/>
        </p:nvSpPr>
        <p:spPr>
          <a:xfrm>
            <a:off x="5619075" y="10388802"/>
            <a:ext cx="57995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236F8-8788-614F-ABF8-C3E48EBBF6A8}"/>
              </a:ext>
            </a:extLst>
          </p:cNvPr>
          <p:cNvSpPr txBox="1"/>
          <p:nvPr/>
        </p:nvSpPr>
        <p:spPr>
          <a:xfrm>
            <a:off x="13115741" y="10867673"/>
            <a:ext cx="223747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15267-4237-CC4E-8801-8097C809F5CB}"/>
              </a:ext>
            </a:extLst>
          </p:cNvPr>
          <p:cNvSpPr txBox="1"/>
          <p:nvPr/>
        </p:nvSpPr>
        <p:spPr>
          <a:xfrm>
            <a:off x="16394517" y="4359680"/>
            <a:ext cx="223747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MEDIUM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AD07A4-E7F1-504B-B1B2-B62EEBFAB8EB}"/>
              </a:ext>
            </a:extLst>
          </p:cNvPr>
          <p:cNvSpPr txBox="1"/>
          <p:nvPr/>
        </p:nvSpPr>
        <p:spPr>
          <a:xfrm>
            <a:off x="19677674" y="10867673"/>
            <a:ext cx="223747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889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FAC72-AFDC-5B48-A02A-EB1D1E818A8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297E7-A378-6548-B7AF-04AD0DF2A56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03ADF-4E46-C24B-BADC-71D2B9630D1C}"/>
              </a:ext>
            </a:extLst>
          </p:cNvPr>
          <p:cNvSpPr txBox="1"/>
          <p:nvPr/>
        </p:nvSpPr>
        <p:spPr>
          <a:xfrm>
            <a:off x="5067139" y="5281233"/>
            <a:ext cx="579958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BAD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3F21A-2F5E-0D4B-9A27-3028E3557910}"/>
              </a:ext>
            </a:extLst>
          </p:cNvPr>
          <p:cNvSpPr txBox="1"/>
          <p:nvPr/>
        </p:nvSpPr>
        <p:spPr>
          <a:xfrm>
            <a:off x="5067140" y="5939563"/>
            <a:ext cx="57995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BAAFD-467C-E243-B9DC-7159D108A543}"/>
              </a:ext>
            </a:extLst>
          </p:cNvPr>
          <p:cNvSpPr txBox="1"/>
          <p:nvPr/>
        </p:nvSpPr>
        <p:spPr>
          <a:xfrm>
            <a:off x="5067139" y="9177730"/>
            <a:ext cx="579958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GREAT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66AB0-34C4-AA4B-8401-2EB337E0954E}"/>
              </a:ext>
            </a:extLst>
          </p:cNvPr>
          <p:cNvSpPr txBox="1"/>
          <p:nvPr/>
        </p:nvSpPr>
        <p:spPr>
          <a:xfrm>
            <a:off x="5067140" y="9836060"/>
            <a:ext cx="57995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A485C-5476-A24D-AB91-C8B688CEC430}"/>
              </a:ext>
            </a:extLst>
          </p:cNvPr>
          <p:cNvSpPr txBox="1"/>
          <p:nvPr/>
        </p:nvSpPr>
        <p:spPr>
          <a:xfrm>
            <a:off x="13558628" y="5281233"/>
            <a:ext cx="579958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REGULAR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60CD3-F05F-4440-979D-E2C674C9EB17}"/>
              </a:ext>
            </a:extLst>
          </p:cNvPr>
          <p:cNvSpPr txBox="1"/>
          <p:nvPr/>
        </p:nvSpPr>
        <p:spPr>
          <a:xfrm>
            <a:off x="13558629" y="5939563"/>
            <a:ext cx="57995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5068B-6564-4A4F-922C-339D87DA2C92}"/>
              </a:ext>
            </a:extLst>
          </p:cNvPr>
          <p:cNvSpPr txBox="1"/>
          <p:nvPr/>
        </p:nvSpPr>
        <p:spPr>
          <a:xfrm>
            <a:off x="13558628" y="9177730"/>
            <a:ext cx="579958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GOOD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DEEDC-8FBB-9E42-8316-2CCF4C9102FA}"/>
              </a:ext>
            </a:extLst>
          </p:cNvPr>
          <p:cNvSpPr txBox="1"/>
          <p:nvPr/>
        </p:nvSpPr>
        <p:spPr>
          <a:xfrm>
            <a:off x="13558629" y="9836060"/>
            <a:ext cx="579959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760B720D-9EDF-0A44-B596-0FFDADD0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904" y="4754166"/>
            <a:ext cx="7432094" cy="2834412"/>
          </a:xfrm>
          <a:prstGeom prst="roundRect">
            <a:avLst>
              <a:gd name="adj" fmla="val 15652"/>
            </a:avLst>
          </a:prstGeom>
          <a:noFill/>
          <a:ln w="12700" cap="flat">
            <a:solidFill>
              <a:srgbClr val="F541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151">
            <a:extLst>
              <a:ext uri="{FF2B5EF4-FFF2-40B4-BE49-F238E27FC236}">
                <a16:creationId xmlns:a16="http://schemas.microsoft.com/office/drawing/2014/main" id="{BFD53A69-2B46-9240-B218-3A1EFB24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651" y="4754166"/>
            <a:ext cx="7432090" cy="2834412"/>
          </a:xfrm>
          <a:prstGeom prst="roundRect">
            <a:avLst>
              <a:gd name="adj" fmla="val 15652"/>
            </a:avLst>
          </a:prstGeom>
          <a:noFill/>
          <a:ln w="1270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234">
            <a:extLst>
              <a:ext uri="{FF2B5EF4-FFF2-40B4-BE49-F238E27FC236}">
                <a16:creationId xmlns:a16="http://schemas.microsoft.com/office/drawing/2014/main" id="{087132A2-DA94-8C4C-847D-602A8682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251" y="3963171"/>
            <a:ext cx="1587488" cy="1587488"/>
          </a:xfrm>
          <a:custGeom>
            <a:avLst/>
            <a:gdLst>
              <a:gd name="T0" fmla="*/ 1274 w 1275"/>
              <a:gd name="T1" fmla="*/ 636 h 1274"/>
              <a:gd name="T2" fmla="*/ 1274 w 1275"/>
              <a:gd name="T3" fmla="*/ 636 h 1274"/>
              <a:gd name="T4" fmla="*/ 637 w 1275"/>
              <a:gd name="T5" fmla="*/ 1273 h 1274"/>
              <a:gd name="T6" fmla="*/ 637 w 1275"/>
              <a:gd name="T7" fmla="*/ 1273 h 1274"/>
              <a:gd name="T8" fmla="*/ 0 w 1275"/>
              <a:gd name="T9" fmla="*/ 636 h 1274"/>
              <a:gd name="T10" fmla="*/ 0 w 1275"/>
              <a:gd name="T11" fmla="*/ 636 h 1274"/>
              <a:gd name="T12" fmla="*/ 637 w 1275"/>
              <a:gd name="T13" fmla="*/ 0 h 1274"/>
              <a:gd name="T14" fmla="*/ 637 w 1275"/>
              <a:gd name="T15" fmla="*/ 0 h 1274"/>
              <a:gd name="T16" fmla="*/ 1274 w 1275"/>
              <a:gd name="T17" fmla="*/ 63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4">
                <a:moveTo>
                  <a:pt x="1274" y="636"/>
                </a:moveTo>
                <a:lnTo>
                  <a:pt x="1274" y="636"/>
                </a:lnTo>
                <a:cubicBezTo>
                  <a:pt x="1274" y="988"/>
                  <a:pt x="989" y="1273"/>
                  <a:pt x="637" y="1273"/>
                </a:cubicBezTo>
                <a:lnTo>
                  <a:pt x="637" y="1273"/>
                </a:lnTo>
                <a:cubicBezTo>
                  <a:pt x="285" y="1273"/>
                  <a:pt x="0" y="988"/>
                  <a:pt x="0" y="636"/>
                </a:cubicBezTo>
                <a:lnTo>
                  <a:pt x="0" y="636"/>
                </a:lnTo>
                <a:cubicBezTo>
                  <a:pt x="0" y="284"/>
                  <a:pt x="285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4"/>
                  <a:pt x="1274" y="636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FCE1E4A-C4D7-024D-A9CB-70C8904AC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876" y="4567403"/>
            <a:ext cx="998484" cy="421707"/>
          </a:xfrm>
          <a:custGeom>
            <a:avLst/>
            <a:gdLst>
              <a:gd name="connsiteX0" fmla="*/ 43682 w 998484"/>
              <a:gd name="connsiteY0" fmla="*/ 335073 h 421707"/>
              <a:gd name="connsiteX1" fmla="*/ 954802 w 998484"/>
              <a:gd name="connsiteY1" fmla="*/ 335073 h 421707"/>
              <a:gd name="connsiteX2" fmla="*/ 998484 w 998484"/>
              <a:gd name="connsiteY2" fmla="*/ 379018 h 421707"/>
              <a:gd name="connsiteX3" fmla="*/ 954802 w 998484"/>
              <a:gd name="connsiteY3" fmla="*/ 421707 h 421707"/>
              <a:gd name="connsiteX4" fmla="*/ 43682 w 998484"/>
              <a:gd name="connsiteY4" fmla="*/ 421707 h 421707"/>
              <a:gd name="connsiteX5" fmla="*/ 0 w 998484"/>
              <a:gd name="connsiteY5" fmla="*/ 379018 h 421707"/>
              <a:gd name="connsiteX6" fmla="*/ 43682 w 998484"/>
              <a:gd name="connsiteY6" fmla="*/ 335073 h 421707"/>
              <a:gd name="connsiteX7" fmla="*/ 711346 w 998484"/>
              <a:gd name="connsiteY7" fmla="*/ 0 h 421707"/>
              <a:gd name="connsiteX8" fmla="*/ 778762 w 998484"/>
              <a:gd name="connsiteY8" fmla="*/ 68044 h 421707"/>
              <a:gd name="connsiteX9" fmla="*/ 711346 w 998484"/>
              <a:gd name="connsiteY9" fmla="*/ 136088 h 421707"/>
              <a:gd name="connsiteX10" fmla="*/ 642684 w 998484"/>
              <a:gd name="connsiteY10" fmla="*/ 68044 h 421707"/>
              <a:gd name="connsiteX11" fmla="*/ 711346 w 998484"/>
              <a:gd name="connsiteY11" fmla="*/ 0 h 421707"/>
              <a:gd name="connsiteX12" fmla="*/ 282268 w 998484"/>
              <a:gd name="connsiteY12" fmla="*/ 0 h 421707"/>
              <a:gd name="connsiteX13" fmla="*/ 350314 w 998484"/>
              <a:gd name="connsiteY13" fmla="*/ 68044 h 421707"/>
              <a:gd name="connsiteX14" fmla="*/ 282268 w 998484"/>
              <a:gd name="connsiteY14" fmla="*/ 136088 h 421707"/>
              <a:gd name="connsiteX15" fmla="*/ 214224 w 998484"/>
              <a:gd name="connsiteY15" fmla="*/ 68044 h 421707"/>
              <a:gd name="connsiteX16" fmla="*/ 282268 w 998484"/>
              <a:gd name="connsiteY16" fmla="*/ 0 h 42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8484" h="421707">
                <a:moveTo>
                  <a:pt x="43682" y="335073"/>
                </a:moveTo>
                <a:lnTo>
                  <a:pt x="954802" y="335073"/>
                </a:lnTo>
                <a:cubicBezTo>
                  <a:pt x="979764" y="335073"/>
                  <a:pt x="998484" y="355162"/>
                  <a:pt x="998484" y="379018"/>
                </a:cubicBezTo>
                <a:cubicBezTo>
                  <a:pt x="998484" y="402873"/>
                  <a:pt x="979764" y="421707"/>
                  <a:pt x="954802" y="421707"/>
                </a:cubicBezTo>
                <a:lnTo>
                  <a:pt x="43682" y="421707"/>
                </a:lnTo>
                <a:cubicBezTo>
                  <a:pt x="18720" y="421707"/>
                  <a:pt x="0" y="402873"/>
                  <a:pt x="0" y="379018"/>
                </a:cubicBezTo>
                <a:cubicBezTo>
                  <a:pt x="0" y="355162"/>
                  <a:pt x="18720" y="335073"/>
                  <a:pt x="43682" y="335073"/>
                </a:cubicBezTo>
                <a:close/>
                <a:moveTo>
                  <a:pt x="711346" y="0"/>
                </a:moveTo>
                <a:cubicBezTo>
                  <a:pt x="748800" y="0"/>
                  <a:pt x="778762" y="29692"/>
                  <a:pt x="778762" y="68044"/>
                </a:cubicBezTo>
                <a:cubicBezTo>
                  <a:pt x="778762" y="105159"/>
                  <a:pt x="748800" y="136088"/>
                  <a:pt x="711346" y="136088"/>
                </a:cubicBezTo>
                <a:cubicBezTo>
                  <a:pt x="673894" y="136088"/>
                  <a:pt x="642684" y="105159"/>
                  <a:pt x="642684" y="68044"/>
                </a:cubicBezTo>
                <a:cubicBezTo>
                  <a:pt x="642684" y="29692"/>
                  <a:pt x="673894" y="0"/>
                  <a:pt x="711346" y="0"/>
                </a:cubicBezTo>
                <a:close/>
                <a:moveTo>
                  <a:pt x="282268" y="0"/>
                </a:moveTo>
                <a:cubicBezTo>
                  <a:pt x="320622" y="0"/>
                  <a:pt x="350314" y="29692"/>
                  <a:pt x="350314" y="68044"/>
                </a:cubicBezTo>
                <a:cubicBezTo>
                  <a:pt x="350314" y="105159"/>
                  <a:pt x="320622" y="136088"/>
                  <a:pt x="282268" y="136088"/>
                </a:cubicBezTo>
                <a:cubicBezTo>
                  <a:pt x="245154" y="136088"/>
                  <a:pt x="214224" y="105159"/>
                  <a:pt x="214224" y="68044"/>
                </a:cubicBezTo>
                <a:cubicBezTo>
                  <a:pt x="214224" y="29692"/>
                  <a:pt x="245154" y="0"/>
                  <a:pt x="282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238">
            <a:extLst>
              <a:ext uri="{FF2B5EF4-FFF2-40B4-BE49-F238E27FC236}">
                <a16:creationId xmlns:a16="http://schemas.microsoft.com/office/drawing/2014/main" id="{37068F99-9E4E-8843-AE6A-90326E6F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906" y="10697644"/>
            <a:ext cx="1587492" cy="1587488"/>
          </a:xfrm>
          <a:custGeom>
            <a:avLst/>
            <a:gdLst>
              <a:gd name="T0" fmla="*/ 1274 w 1275"/>
              <a:gd name="T1" fmla="*/ 637 h 1275"/>
              <a:gd name="T2" fmla="*/ 1274 w 1275"/>
              <a:gd name="T3" fmla="*/ 637 h 1275"/>
              <a:gd name="T4" fmla="*/ 637 w 1275"/>
              <a:gd name="T5" fmla="*/ 1274 h 1275"/>
              <a:gd name="T6" fmla="*/ 637 w 1275"/>
              <a:gd name="T7" fmla="*/ 1274 h 1275"/>
              <a:gd name="T8" fmla="*/ 0 w 1275"/>
              <a:gd name="T9" fmla="*/ 637 h 1275"/>
              <a:gd name="T10" fmla="*/ 0 w 1275"/>
              <a:gd name="T11" fmla="*/ 637 h 1275"/>
              <a:gd name="T12" fmla="*/ 637 w 1275"/>
              <a:gd name="T13" fmla="*/ 0 h 1275"/>
              <a:gd name="T14" fmla="*/ 637 w 1275"/>
              <a:gd name="T15" fmla="*/ 0 h 1275"/>
              <a:gd name="T16" fmla="*/ 1274 w 1275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1274" y="637"/>
                </a:moveTo>
                <a:lnTo>
                  <a:pt x="1274" y="637"/>
                </a:lnTo>
                <a:cubicBezTo>
                  <a:pt x="1274" y="989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9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4170AD4-63CA-C84C-8D62-E822537F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088" y="11301877"/>
            <a:ext cx="995882" cy="515102"/>
          </a:xfrm>
          <a:custGeom>
            <a:avLst/>
            <a:gdLst>
              <a:gd name="connsiteX0" fmla="*/ 953219 w 995882"/>
              <a:gd name="connsiteY0" fmla="*/ 240248 h 515102"/>
              <a:gd name="connsiteX1" fmla="*/ 983737 w 995882"/>
              <a:gd name="connsiteY1" fmla="*/ 252387 h 515102"/>
              <a:gd name="connsiteX2" fmla="*/ 983737 w 995882"/>
              <a:gd name="connsiteY2" fmla="*/ 313397 h 515102"/>
              <a:gd name="connsiteX3" fmla="*/ 497940 w 995882"/>
              <a:gd name="connsiteY3" fmla="*/ 515102 h 515102"/>
              <a:gd name="connsiteX4" fmla="*/ 12144 w 995882"/>
              <a:gd name="connsiteY4" fmla="*/ 313397 h 515102"/>
              <a:gd name="connsiteX5" fmla="*/ 12144 w 995882"/>
              <a:gd name="connsiteY5" fmla="*/ 252387 h 515102"/>
              <a:gd name="connsiteX6" fmla="*/ 43129 w 995882"/>
              <a:gd name="connsiteY6" fmla="*/ 240248 h 515102"/>
              <a:gd name="connsiteX7" fmla="*/ 73180 w 995882"/>
              <a:gd name="connsiteY7" fmla="*/ 252387 h 515102"/>
              <a:gd name="connsiteX8" fmla="*/ 922701 w 995882"/>
              <a:gd name="connsiteY8" fmla="*/ 252387 h 515102"/>
              <a:gd name="connsiteX9" fmla="*/ 953219 w 995882"/>
              <a:gd name="connsiteY9" fmla="*/ 240248 h 515102"/>
              <a:gd name="connsiteX10" fmla="*/ 712175 w 995882"/>
              <a:gd name="connsiteY10" fmla="*/ 0 h 515102"/>
              <a:gd name="connsiteX11" fmla="*/ 780219 w 995882"/>
              <a:gd name="connsiteY11" fmla="*/ 68044 h 515102"/>
              <a:gd name="connsiteX12" fmla="*/ 712175 w 995882"/>
              <a:gd name="connsiteY12" fmla="*/ 136088 h 515102"/>
              <a:gd name="connsiteX13" fmla="*/ 644131 w 995882"/>
              <a:gd name="connsiteY13" fmla="*/ 68044 h 515102"/>
              <a:gd name="connsiteX14" fmla="*/ 712175 w 995882"/>
              <a:gd name="connsiteY14" fmla="*/ 0 h 515102"/>
              <a:gd name="connsiteX15" fmla="*/ 278221 w 995882"/>
              <a:gd name="connsiteY15" fmla="*/ 0 h 515102"/>
              <a:gd name="connsiteX16" fmla="*/ 346266 w 995882"/>
              <a:gd name="connsiteY16" fmla="*/ 68044 h 515102"/>
              <a:gd name="connsiteX17" fmla="*/ 278221 w 995882"/>
              <a:gd name="connsiteY17" fmla="*/ 136088 h 515102"/>
              <a:gd name="connsiteX18" fmla="*/ 210176 w 995882"/>
              <a:gd name="connsiteY18" fmla="*/ 68044 h 515102"/>
              <a:gd name="connsiteX19" fmla="*/ 278221 w 995882"/>
              <a:gd name="connsiteY19" fmla="*/ 0 h 51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5882" h="515102">
                <a:moveTo>
                  <a:pt x="953219" y="240248"/>
                </a:moveTo>
                <a:cubicBezTo>
                  <a:pt x="964430" y="240248"/>
                  <a:pt x="975641" y="244294"/>
                  <a:pt x="983737" y="252387"/>
                </a:cubicBezTo>
                <a:cubicBezTo>
                  <a:pt x="999931" y="268573"/>
                  <a:pt x="999931" y="297211"/>
                  <a:pt x="983737" y="313397"/>
                </a:cubicBezTo>
                <a:cubicBezTo>
                  <a:pt x="850455" y="447867"/>
                  <a:pt x="674821" y="515102"/>
                  <a:pt x="497940" y="515102"/>
                </a:cubicBezTo>
                <a:cubicBezTo>
                  <a:pt x="322306" y="515102"/>
                  <a:pt x="146672" y="447867"/>
                  <a:pt x="12144" y="313397"/>
                </a:cubicBezTo>
                <a:cubicBezTo>
                  <a:pt x="-4049" y="297211"/>
                  <a:pt x="-4049" y="268573"/>
                  <a:pt x="12144" y="252387"/>
                </a:cubicBezTo>
                <a:cubicBezTo>
                  <a:pt x="20864" y="244294"/>
                  <a:pt x="32074" y="240248"/>
                  <a:pt x="43129" y="240248"/>
                </a:cubicBezTo>
                <a:cubicBezTo>
                  <a:pt x="54184" y="240248"/>
                  <a:pt x="65084" y="244294"/>
                  <a:pt x="73180" y="252387"/>
                </a:cubicBezTo>
                <a:cubicBezTo>
                  <a:pt x="308604" y="486465"/>
                  <a:pt x="688523" y="486465"/>
                  <a:pt x="922701" y="252387"/>
                </a:cubicBezTo>
                <a:cubicBezTo>
                  <a:pt x="930798" y="244294"/>
                  <a:pt x="942009" y="240248"/>
                  <a:pt x="953219" y="240248"/>
                </a:cubicBezTo>
                <a:close/>
                <a:moveTo>
                  <a:pt x="712175" y="0"/>
                </a:moveTo>
                <a:cubicBezTo>
                  <a:pt x="750527" y="0"/>
                  <a:pt x="780219" y="30929"/>
                  <a:pt x="780219" y="68044"/>
                </a:cubicBezTo>
                <a:cubicBezTo>
                  <a:pt x="780219" y="106396"/>
                  <a:pt x="750527" y="136088"/>
                  <a:pt x="712175" y="136088"/>
                </a:cubicBezTo>
                <a:cubicBezTo>
                  <a:pt x="673823" y="136088"/>
                  <a:pt x="644131" y="106396"/>
                  <a:pt x="644131" y="68044"/>
                </a:cubicBezTo>
                <a:cubicBezTo>
                  <a:pt x="644131" y="30929"/>
                  <a:pt x="673823" y="0"/>
                  <a:pt x="712175" y="0"/>
                </a:cubicBezTo>
                <a:close/>
                <a:moveTo>
                  <a:pt x="278221" y="0"/>
                </a:moveTo>
                <a:cubicBezTo>
                  <a:pt x="316573" y="0"/>
                  <a:pt x="346266" y="30929"/>
                  <a:pt x="346266" y="68044"/>
                </a:cubicBezTo>
                <a:cubicBezTo>
                  <a:pt x="346266" y="106396"/>
                  <a:pt x="316573" y="136088"/>
                  <a:pt x="278221" y="136088"/>
                </a:cubicBezTo>
                <a:cubicBezTo>
                  <a:pt x="241105" y="136088"/>
                  <a:pt x="210176" y="106396"/>
                  <a:pt x="210176" y="68044"/>
                </a:cubicBezTo>
                <a:cubicBezTo>
                  <a:pt x="210176" y="30929"/>
                  <a:pt x="241105" y="0"/>
                  <a:pt x="2782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42">
            <a:extLst>
              <a:ext uri="{FF2B5EF4-FFF2-40B4-BE49-F238E27FC236}">
                <a16:creationId xmlns:a16="http://schemas.microsoft.com/office/drawing/2014/main" id="{67C5C768-20E5-A944-A968-3CBCA5B9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7251" y="10697644"/>
            <a:ext cx="1587488" cy="1587488"/>
          </a:xfrm>
          <a:custGeom>
            <a:avLst/>
            <a:gdLst>
              <a:gd name="T0" fmla="*/ 1274 w 1275"/>
              <a:gd name="T1" fmla="*/ 637 h 1275"/>
              <a:gd name="T2" fmla="*/ 1274 w 1275"/>
              <a:gd name="T3" fmla="*/ 637 h 1275"/>
              <a:gd name="T4" fmla="*/ 637 w 1275"/>
              <a:gd name="T5" fmla="*/ 1274 h 1275"/>
              <a:gd name="T6" fmla="*/ 637 w 1275"/>
              <a:gd name="T7" fmla="*/ 1274 h 1275"/>
              <a:gd name="T8" fmla="*/ 0 w 1275"/>
              <a:gd name="T9" fmla="*/ 637 h 1275"/>
              <a:gd name="T10" fmla="*/ 0 w 1275"/>
              <a:gd name="T11" fmla="*/ 637 h 1275"/>
              <a:gd name="T12" fmla="*/ 637 w 1275"/>
              <a:gd name="T13" fmla="*/ 0 h 1275"/>
              <a:gd name="T14" fmla="*/ 637 w 1275"/>
              <a:gd name="T15" fmla="*/ 0 h 1275"/>
              <a:gd name="T16" fmla="*/ 1274 w 1275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1274" y="637"/>
                </a:moveTo>
                <a:lnTo>
                  <a:pt x="1274" y="637"/>
                </a:lnTo>
                <a:cubicBezTo>
                  <a:pt x="1274" y="989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9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CDB5708-997D-8647-B986-B64F4CCE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100" y="11301878"/>
            <a:ext cx="564538" cy="515114"/>
          </a:xfrm>
          <a:custGeom>
            <a:avLst/>
            <a:gdLst>
              <a:gd name="connsiteX0" fmla="*/ 82428 w 564538"/>
              <a:gd name="connsiteY0" fmla="*/ 268597 h 515114"/>
              <a:gd name="connsiteX1" fmla="*/ 132080 w 564538"/>
              <a:gd name="connsiteY1" fmla="*/ 303110 h 515114"/>
              <a:gd name="connsiteX2" fmla="*/ 282276 w 564538"/>
              <a:gd name="connsiteY2" fmla="*/ 428833 h 515114"/>
              <a:gd name="connsiteX3" fmla="*/ 432472 w 564538"/>
              <a:gd name="connsiteY3" fmla="*/ 303110 h 515114"/>
              <a:gd name="connsiteX4" fmla="*/ 482122 w 564538"/>
              <a:gd name="connsiteY4" fmla="*/ 268597 h 515114"/>
              <a:gd name="connsiteX5" fmla="*/ 516878 w 564538"/>
              <a:gd name="connsiteY5" fmla="*/ 316668 h 515114"/>
              <a:gd name="connsiteX6" fmla="*/ 282276 w 564538"/>
              <a:gd name="connsiteY6" fmla="*/ 515114 h 515114"/>
              <a:gd name="connsiteX7" fmla="*/ 47672 w 564538"/>
              <a:gd name="connsiteY7" fmla="*/ 316668 h 515114"/>
              <a:gd name="connsiteX8" fmla="*/ 82428 w 564538"/>
              <a:gd name="connsiteY8" fmla="*/ 268597 h 515114"/>
              <a:gd name="connsiteX9" fmla="*/ 497122 w 564538"/>
              <a:gd name="connsiteY9" fmla="*/ 0 h 515114"/>
              <a:gd name="connsiteX10" fmla="*/ 564538 w 564538"/>
              <a:gd name="connsiteY10" fmla="*/ 68044 h 515114"/>
              <a:gd name="connsiteX11" fmla="*/ 497122 w 564538"/>
              <a:gd name="connsiteY11" fmla="*/ 136088 h 515114"/>
              <a:gd name="connsiteX12" fmla="*/ 428460 w 564538"/>
              <a:gd name="connsiteY12" fmla="*/ 68044 h 515114"/>
              <a:gd name="connsiteX13" fmla="*/ 497122 w 564538"/>
              <a:gd name="connsiteY13" fmla="*/ 0 h 515114"/>
              <a:gd name="connsiteX14" fmla="*/ 68044 w 564538"/>
              <a:gd name="connsiteY14" fmla="*/ 0 h 515114"/>
              <a:gd name="connsiteX15" fmla="*/ 136090 w 564538"/>
              <a:gd name="connsiteY15" fmla="*/ 68044 h 515114"/>
              <a:gd name="connsiteX16" fmla="*/ 68044 w 564538"/>
              <a:gd name="connsiteY16" fmla="*/ 136088 h 515114"/>
              <a:gd name="connsiteX17" fmla="*/ 0 w 564538"/>
              <a:gd name="connsiteY17" fmla="*/ 68044 h 515114"/>
              <a:gd name="connsiteX18" fmla="*/ 68044 w 564538"/>
              <a:gd name="connsiteY18" fmla="*/ 0 h 51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4538" h="515114">
                <a:moveTo>
                  <a:pt x="82428" y="268597"/>
                </a:moveTo>
                <a:cubicBezTo>
                  <a:pt x="106012" y="263667"/>
                  <a:pt x="128356" y="279691"/>
                  <a:pt x="132080" y="303110"/>
                </a:cubicBezTo>
                <a:cubicBezTo>
                  <a:pt x="143252" y="375832"/>
                  <a:pt x="207798" y="428833"/>
                  <a:pt x="282276" y="428833"/>
                </a:cubicBezTo>
                <a:cubicBezTo>
                  <a:pt x="356752" y="428833"/>
                  <a:pt x="420058" y="375832"/>
                  <a:pt x="432472" y="303110"/>
                </a:cubicBezTo>
                <a:cubicBezTo>
                  <a:pt x="436196" y="279691"/>
                  <a:pt x="458538" y="263667"/>
                  <a:pt x="482122" y="268597"/>
                </a:cubicBezTo>
                <a:cubicBezTo>
                  <a:pt x="505708" y="271063"/>
                  <a:pt x="520602" y="293249"/>
                  <a:pt x="516878" y="316668"/>
                </a:cubicBezTo>
                <a:cubicBezTo>
                  <a:pt x="498260" y="431299"/>
                  <a:pt x="400198" y="515114"/>
                  <a:pt x="282276" y="515114"/>
                </a:cubicBezTo>
                <a:cubicBezTo>
                  <a:pt x="165594" y="515114"/>
                  <a:pt x="66292" y="431299"/>
                  <a:pt x="47672" y="316668"/>
                </a:cubicBezTo>
                <a:cubicBezTo>
                  <a:pt x="43948" y="293249"/>
                  <a:pt x="58844" y="271063"/>
                  <a:pt x="82428" y="268597"/>
                </a:cubicBezTo>
                <a:close/>
                <a:moveTo>
                  <a:pt x="497122" y="0"/>
                </a:moveTo>
                <a:cubicBezTo>
                  <a:pt x="534576" y="0"/>
                  <a:pt x="564538" y="30929"/>
                  <a:pt x="564538" y="68044"/>
                </a:cubicBezTo>
                <a:cubicBezTo>
                  <a:pt x="564538" y="106396"/>
                  <a:pt x="534576" y="136088"/>
                  <a:pt x="497122" y="136088"/>
                </a:cubicBezTo>
                <a:cubicBezTo>
                  <a:pt x="459670" y="136088"/>
                  <a:pt x="428460" y="106396"/>
                  <a:pt x="428460" y="68044"/>
                </a:cubicBezTo>
                <a:cubicBezTo>
                  <a:pt x="428460" y="30929"/>
                  <a:pt x="459670" y="0"/>
                  <a:pt x="497122" y="0"/>
                </a:cubicBezTo>
                <a:close/>
                <a:moveTo>
                  <a:pt x="68044" y="0"/>
                </a:moveTo>
                <a:cubicBezTo>
                  <a:pt x="106398" y="0"/>
                  <a:pt x="136090" y="30929"/>
                  <a:pt x="136090" y="68044"/>
                </a:cubicBezTo>
                <a:cubicBezTo>
                  <a:pt x="136090" y="106396"/>
                  <a:pt x="106398" y="136088"/>
                  <a:pt x="68044" y="136088"/>
                </a:cubicBezTo>
                <a:cubicBezTo>
                  <a:pt x="30930" y="136088"/>
                  <a:pt x="0" y="106396"/>
                  <a:pt x="0" y="68044"/>
                </a:cubicBezTo>
                <a:cubicBezTo>
                  <a:pt x="0" y="30929"/>
                  <a:pt x="30930" y="0"/>
                  <a:pt x="680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46">
            <a:extLst>
              <a:ext uri="{FF2B5EF4-FFF2-40B4-BE49-F238E27FC236}">
                <a16:creationId xmlns:a16="http://schemas.microsoft.com/office/drawing/2014/main" id="{306682CD-13AD-4046-8845-F9D71C2F8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906" y="3963171"/>
            <a:ext cx="1587492" cy="1587488"/>
          </a:xfrm>
          <a:custGeom>
            <a:avLst/>
            <a:gdLst>
              <a:gd name="T0" fmla="*/ 1274 w 1275"/>
              <a:gd name="T1" fmla="*/ 636 h 1274"/>
              <a:gd name="T2" fmla="*/ 1274 w 1275"/>
              <a:gd name="T3" fmla="*/ 636 h 1274"/>
              <a:gd name="T4" fmla="*/ 637 w 1275"/>
              <a:gd name="T5" fmla="*/ 1273 h 1274"/>
              <a:gd name="T6" fmla="*/ 637 w 1275"/>
              <a:gd name="T7" fmla="*/ 1273 h 1274"/>
              <a:gd name="T8" fmla="*/ 0 w 1275"/>
              <a:gd name="T9" fmla="*/ 636 h 1274"/>
              <a:gd name="T10" fmla="*/ 0 w 1275"/>
              <a:gd name="T11" fmla="*/ 636 h 1274"/>
              <a:gd name="T12" fmla="*/ 637 w 1275"/>
              <a:gd name="T13" fmla="*/ 0 h 1274"/>
              <a:gd name="T14" fmla="*/ 637 w 1275"/>
              <a:gd name="T15" fmla="*/ 0 h 1274"/>
              <a:gd name="T16" fmla="*/ 1274 w 1275"/>
              <a:gd name="T17" fmla="*/ 63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4">
                <a:moveTo>
                  <a:pt x="1274" y="636"/>
                </a:moveTo>
                <a:lnTo>
                  <a:pt x="1274" y="636"/>
                </a:lnTo>
                <a:cubicBezTo>
                  <a:pt x="1274" y="988"/>
                  <a:pt x="989" y="1273"/>
                  <a:pt x="637" y="1273"/>
                </a:cubicBezTo>
                <a:lnTo>
                  <a:pt x="637" y="1273"/>
                </a:lnTo>
                <a:cubicBezTo>
                  <a:pt x="285" y="1273"/>
                  <a:pt x="0" y="988"/>
                  <a:pt x="0" y="636"/>
                </a:cubicBezTo>
                <a:lnTo>
                  <a:pt x="0" y="636"/>
                </a:lnTo>
                <a:cubicBezTo>
                  <a:pt x="0" y="284"/>
                  <a:pt x="285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4"/>
                  <a:pt x="1274" y="636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220A2DF-EE9C-5848-AE2A-CAE7C4D8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088" y="4567402"/>
            <a:ext cx="995882" cy="516546"/>
          </a:xfrm>
          <a:custGeom>
            <a:avLst/>
            <a:gdLst>
              <a:gd name="connsiteX0" fmla="*/ 497940 w 995882"/>
              <a:gd name="connsiteY0" fmla="*/ 242686 h 516546"/>
              <a:gd name="connsiteX1" fmla="*/ 983737 w 995882"/>
              <a:gd name="connsiteY1" fmla="*/ 443414 h 516546"/>
              <a:gd name="connsiteX2" fmla="*/ 983737 w 995882"/>
              <a:gd name="connsiteY2" fmla="*/ 504410 h 516546"/>
              <a:gd name="connsiteX3" fmla="*/ 952597 w 995882"/>
              <a:gd name="connsiteY3" fmla="*/ 515613 h 516546"/>
              <a:gd name="connsiteX4" fmla="*/ 922701 w 995882"/>
              <a:gd name="connsiteY4" fmla="*/ 504410 h 516546"/>
              <a:gd name="connsiteX5" fmla="*/ 73180 w 995882"/>
              <a:gd name="connsiteY5" fmla="*/ 504410 h 516546"/>
              <a:gd name="connsiteX6" fmla="*/ 12144 w 995882"/>
              <a:gd name="connsiteY6" fmla="*/ 504410 h 516546"/>
              <a:gd name="connsiteX7" fmla="*/ 12144 w 995882"/>
              <a:gd name="connsiteY7" fmla="*/ 443414 h 516546"/>
              <a:gd name="connsiteX8" fmla="*/ 497940 w 995882"/>
              <a:gd name="connsiteY8" fmla="*/ 242686 h 516546"/>
              <a:gd name="connsiteX9" fmla="*/ 712175 w 995882"/>
              <a:gd name="connsiteY9" fmla="*/ 0 h 516546"/>
              <a:gd name="connsiteX10" fmla="*/ 780219 w 995882"/>
              <a:gd name="connsiteY10" fmla="*/ 68044 h 516546"/>
              <a:gd name="connsiteX11" fmla="*/ 712175 w 995882"/>
              <a:gd name="connsiteY11" fmla="*/ 136088 h 516546"/>
              <a:gd name="connsiteX12" fmla="*/ 644131 w 995882"/>
              <a:gd name="connsiteY12" fmla="*/ 68044 h 516546"/>
              <a:gd name="connsiteX13" fmla="*/ 712175 w 995882"/>
              <a:gd name="connsiteY13" fmla="*/ 0 h 516546"/>
              <a:gd name="connsiteX14" fmla="*/ 278221 w 995882"/>
              <a:gd name="connsiteY14" fmla="*/ 0 h 516546"/>
              <a:gd name="connsiteX15" fmla="*/ 346266 w 995882"/>
              <a:gd name="connsiteY15" fmla="*/ 68044 h 516546"/>
              <a:gd name="connsiteX16" fmla="*/ 278221 w 995882"/>
              <a:gd name="connsiteY16" fmla="*/ 136088 h 516546"/>
              <a:gd name="connsiteX17" fmla="*/ 210176 w 995882"/>
              <a:gd name="connsiteY17" fmla="*/ 68044 h 516546"/>
              <a:gd name="connsiteX18" fmla="*/ 278221 w 995882"/>
              <a:gd name="connsiteY18" fmla="*/ 0 h 5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5882" h="516546">
                <a:moveTo>
                  <a:pt x="497940" y="242686"/>
                </a:moveTo>
                <a:cubicBezTo>
                  <a:pt x="673886" y="242686"/>
                  <a:pt x="849832" y="309596"/>
                  <a:pt x="983737" y="443414"/>
                </a:cubicBezTo>
                <a:cubicBezTo>
                  <a:pt x="999931" y="459596"/>
                  <a:pt x="999931" y="486982"/>
                  <a:pt x="983737" y="504410"/>
                </a:cubicBezTo>
                <a:cubicBezTo>
                  <a:pt x="975018" y="513123"/>
                  <a:pt x="965053" y="515613"/>
                  <a:pt x="952597" y="515613"/>
                </a:cubicBezTo>
                <a:cubicBezTo>
                  <a:pt x="942632" y="515613"/>
                  <a:pt x="931421" y="513123"/>
                  <a:pt x="922701" y="504410"/>
                </a:cubicBezTo>
                <a:cubicBezTo>
                  <a:pt x="688523" y="269139"/>
                  <a:pt x="308604" y="269139"/>
                  <a:pt x="73180" y="504410"/>
                </a:cubicBezTo>
                <a:cubicBezTo>
                  <a:pt x="56987" y="520592"/>
                  <a:pt x="29583" y="520592"/>
                  <a:pt x="12144" y="504410"/>
                </a:cubicBezTo>
                <a:cubicBezTo>
                  <a:pt x="-4049" y="486982"/>
                  <a:pt x="-4049" y="459596"/>
                  <a:pt x="12144" y="443414"/>
                </a:cubicBezTo>
                <a:cubicBezTo>
                  <a:pt x="146050" y="309596"/>
                  <a:pt x="321995" y="242686"/>
                  <a:pt x="497940" y="242686"/>
                </a:cubicBezTo>
                <a:close/>
                <a:moveTo>
                  <a:pt x="712175" y="0"/>
                </a:moveTo>
                <a:cubicBezTo>
                  <a:pt x="750527" y="0"/>
                  <a:pt x="780219" y="29692"/>
                  <a:pt x="780219" y="68044"/>
                </a:cubicBezTo>
                <a:cubicBezTo>
                  <a:pt x="780219" y="105159"/>
                  <a:pt x="750527" y="136088"/>
                  <a:pt x="712175" y="136088"/>
                </a:cubicBezTo>
                <a:cubicBezTo>
                  <a:pt x="673823" y="136088"/>
                  <a:pt x="644131" y="105159"/>
                  <a:pt x="644131" y="68044"/>
                </a:cubicBezTo>
                <a:cubicBezTo>
                  <a:pt x="644131" y="29692"/>
                  <a:pt x="673823" y="0"/>
                  <a:pt x="712175" y="0"/>
                </a:cubicBezTo>
                <a:close/>
                <a:moveTo>
                  <a:pt x="278221" y="0"/>
                </a:moveTo>
                <a:cubicBezTo>
                  <a:pt x="316573" y="0"/>
                  <a:pt x="346266" y="29692"/>
                  <a:pt x="346266" y="68044"/>
                </a:cubicBezTo>
                <a:cubicBezTo>
                  <a:pt x="346266" y="105159"/>
                  <a:pt x="316573" y="136088"/>
                  <a:pt x="278221" y="136088"/>
                </a:cubicBezTo>
                <a:cubicBezTo>
                  <a:pt x="241105" y="136088"/>
                  <a:pt x="210176" y="105159"/>
                  <a:pt x="210176" y="68044"/>
                </a:cubicBezTo>
                <a:cubicBezTo>
                  <a:pt x="210176" y="29692"/>
                  <a:pt x="241105" y="0"/>
                  <a:pt x="2782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92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50">
            <a:extLst>
              <a:ext uri="{FF2B5EF4-FFF2-40B4-BE49-F238E27FC236}">
                <a16:creationId xmlns:a16="http://schemas.microsoft.com/office/drawing/2014/main" id="{E96F7745-683C-8341-8224-DDB672171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904" y="8654232"/>
            <a:ext cx="7432094" cy="2839902"/>
          </a:xfrm>
          <a:prstGeom prst="roundRect">
            <a:avLst>
              <a:gd name="adj" fmla="val 15654"/>
            </a:avLst>
          </a:prstGeom>
          <a:noFill/>
          <a:ln w="12700" cap="flat">
            <a:solidFill>
              <a:srgbClr val="13BF1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31">
            <a:extLst>
              <a:ext uri="{FF2B5EF4-FFF2-40B4-BE49-F238E27FC236}">
                <a16:creationId xmlns:a16="http://schemas.microsoft.com/office/drawing/2014/main" id="{FBF144EA-307C-4548-972D-6385D48C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651" y="8654232"/>
            <a:ext cx="7432090" cy="2839902"/>
          </a:xfrm>
          <a:prstGeom prst="roundRect">
            <a:avLst>
              <a:gd name="adj" fmla="val 15654"/>
            </a:avLst>
          </a:prstGeom>
          <a:noFill/>
          <a:ln w="12700" cap="flat">
            <a:solidFill>
              <a:srgbClr val="99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D325DB9-742C-7A4E-A986-E942AEB59B25}"/>
              </a:ext>
            </a:extLst>
          </p:cNvPr>
          <p:cNvSpPr/>
          <p:nvPr/>
        </p:nvSpPr>
        <p:spPr>
          <a:xfrm>
            <a:off x="7953154" y="4253022"/>
            <a:ext cx="8490296" cy="501143"/>
          </a:xfrm>
          <a:custGeom>
            <a:avLst/>
            <a:gdLst>
              <a:gd name="connsiteX0" fmla="*/ 816448 w 9927767"/>
              <a:gd name="connsiteY0" fmla="*/ 549572 h 549572"/>
              <a:gd name="connsiteX1" fmla="*/ 816448 w 9927767"/>
              <a:gd name="connsiteY1" fmla="*/ 60474 h 549572"/>
              <a:gd name="connsiteX2" fmla="*/ 9301230 w 9927767"/>
              <a:gd name="connsiteY2" fmla="*/ 60474 h 549572"/>
              <a:gd name="connsiteX3" fmla="*/ 9301230 w 9927767"/>
              <a:gd name="connsiteY3" fmla="*/ 538939 h 549572"/>
              <a:gd name="connsiteX0" fmla="*/ 319031 w 9430350"/>
              <a:gd name="connsiteY0" fmla="*/ 625481 h 625481"/>
              <a:gd name="connsiteX1" fmla="*/ 319031 w 9430350"/>
              <a:gd name="connsiteY1" fmla="*/ 136383 h 625481"/>
              <a:gd name="connsiteX2" fmla="*/ 8803813 w 9430350"/>
              <a:gd name="connsiteY2" fmla="*/ 136383 h 625481"/>
              <a:gd name="connsiteX3" fmla="*/ 8803813 w 9430350"/>
              <a:gd name="connsiteY3" fmla="*/ 614848 h 625481"/>
              <a:gd name="connsiteX0" fmla="*/ 319031 w 9430350"/>
              <a:gd name="connsiteY0" fmla="*/ 625481 h 625481"/>
              <a:gd name="connsiteX1" fmla="*/ 319031 w 9430350"/>
              <a:gd name="connsiteY1" fmla="*/ 136383 h 625481"/>
              <a:gd name="connsiteX2" fmla="*/ 8803813 w 9430350"/>
              <a:gd name="connsiteY2" fmla="*/ 136383 h 625481"/>
              <a:gd name="connsiteX3" fmla="*/ 8803813 w 9430350"/>
              <a:gd name="connsiteY3" fmla="*/ 614848 h 625481"/>
              <a:gd name="connsiteX0" fmla="*/ 319031 w 9430350"/>
              <a:gd name="connsiteY0" fmla="*/ 526169 h 526169"/>
              <a:gd name="connsiteX1" fmla="*/ 319031 w 9430350"/>
              <a:gd name="connsiteY1" fmla="*/ 37071 h 526169"/>
              <a:gd name="connsiteX2" fmla="*/ 8803813 w 9430350"/>
              <a:gd name="connsiteY2" fmla="*/ 37071 h 526169"/>
              <a:gd name="connsiteX3" fmla="*/ 8803813 w 9430350"/>
              <a:gd name="connsiteY3" fmla="*/ 515536 h 526169"/>
              <a:gd name="connsiteX0" fmla="*/ 316628 w 9427947"/>
              <a:gd name="connsiteY0" fmla="*/ 526169 h 526169"/>
              <a:gd name="connsiteX1" fmla="*/ 316628 w 9427947"/>
              <a:gd name="connsiteY1" fmla="*/ 37071 h 526169"/>
              <a:gd name="connsiteX2" fmla="*/ 8801410 w 9427947"/>
              <a:gd name="connsiteY2" fmla="*/ 37071 h 526169"/>
              <a:gd name="connsiteX3" fmla="*/ 8801410 w 9427947"/>
              <a:gd name="connsiteY3" fmla="*/ 515536 h 526169"/>
              <a:gd name="connsiteX0" fmla="*/ 3744 w 9115063"/>
              <a:gd name="connsiteY0" fmla="*/ 526169 h 526169"/>
              <a:gd name="connsiteX1" fmla="*/ 3744 w 9115063"/>
              <a:gd name="connsiteY1" fmla="*/ 37071 h 526169"/>
              <a:gd name="connsiteX2" fmla="*/ 8488526 w 9115063"/>
              <a:gd name="connsiteY2" fmla="*/ 37071 h 526169"/>
              <a:gd name="connsiteX3" fmla="*/ 8488526 w 9115063"/>
              <a:gd name="connsiteY3" fmla="*/ 515536 h 526169"/>
              <a:gd name="connsiteX0" fmla="*/ 3744 w 9115063"/>
              <a:gd name="connsiteY0" fmla="*/ 526169 h 526169"/>
              <a:gd name="connsiteX1" fmla="*/ 3744 w 9115063"/>
              <a:gd name="connsiteY1" fmla="*/ 37071 h 526169"/>
              <a:gd name="connsiteX2" fmla="*/ 8488526 w 9115063"/>
              <a:gd name="connsiteY2" fmla="*/ 37071 h 526169"/>
              <a:gd name="connsiteX3" fmla="*/ 8488526 w 9115063"/>
              <a:gd name="connsiteY3" fmla="*/ 515536 h 526169"/>
              <a:gd name="connsiteX0" fmla="*/ 3744 w 9115063"/>
              <a:gd name="connsiteY0" fmla="*/ 493774 h 493774"/>
              <a:gd name="connsiteX1" fmla="*/ 3744 w 9115063"/>
              <a:gd name="connsiteY1" fmla="*/ 4676 h 493774"/>
              <a:gd name="connsiteX2" fmla="*/ 8488526 w 9115063"/>
              <a:gd name="connsiteY2" fmla="*/ 4676 h 493774"/>
              <a:gd name="connsiteX3" fmla="*/ 8488526 w 9115063"/>
              <a:gd name="connsiteY3" fmla="*/ 483141 h 493774"/>
              <a:gd name="connsiteX0" fmla="*/ 3744 w 8488526"/>
              <a:gd name="connsiteY0" fmla="*/ 493774 h 493774"/>
              <a:gd name="connsiteX1" fmla="*/ 3744 w 8488526"/>
              <a:gd name="connsiteY1" fmla="*/ 4676 h 493774"/>
              <a:gd name="connsiteX2" fmla="*/ 8488526 w 8488526"/>
              <a:gd name="connsiteY2" fmla="*/ 4676 h 493774"/>
              <a:gd name="connsiteX3" fmla="*/ 8488526 w 8488526"/>
              <a:gd name="connsiteY3" fmla="*/ 483141 h 493774"/>
              <a:gd name="connsiteX0" fmla="*/ 3744 w 8488526"/>
              <a:gd name="connsiteY0" fmla="*/ 493774 h 493774"/>
              <a:gd name="connsiteX1" fmla="*/ 3744 w 8488526"/>
              <a:gd name="connsiteY1" fmla="*/ 4676 h 493774"/>
              <a:gd name="connsiteX2" fmla="*/ 8488526 w 8488526"/>
              <a:gd name="connsiteY2" fmla="*/ 4676 h 493774"/>
              <a:gd name="connsiteX3" fmla="*/ 8488526 w 8488526"/>
              <a:gd name="connsiteY3" fmla="*/ 483141 h 493774"/>
              <a:gd name="connsiteX0" fmla="*/ 3744 w 8488526"/>
              <a:gd name="connsiteY0" fmla="*/ 489098 h 489098"/>
              <a:gd name="connsiteX1" fmla="*/ 3744 w 8488526"/>
              <a:gd name="connsiteY1" fmla="*/ 0 h 489098"/>
              <a:gd name="connsiteX2" fmla="*/ 8488526 w 8488526"/>
              <a:gd name="connsiteY2" fmla="*/ 0 h 489098"/>
              <a:gd name="connsiteX3" fmla="*/ 8488526 w 8488526"/>
              <a:gd name="connsiteY3" fmla="*/ 478465 h 489098"/>
              <a:gd name="connsiteX0" fmla="*/ 1 w 8484783"/>
              <a:gd name="connsiteY0" fmla="*/ 489098 h 489098"/>
              <a:gd name="connsiteX1" fmla="*/ 1 w 8484783"/>
              <a:gd name="connsiteY1" fmla="*/ 0 h 489098"/>
              <a:gd name="connsiteX2" fmla="*/ 8484783 w 8484783"/>
              <a:gd name="connsiteY2" fmla="*/ 0 h 489098"/>
              <a:gd name="connsiteX3" fmla="*/ 8484783 w 8484783"/>
              <a:gd name="connsiteY3" fmla="*/ 478465 h 489098"/>
              <a:gd name="connsiteX0" fmla="*/ 1 w 8490296"/>
              <a:gd name="connsiteY0" fmla="*/ 489098 h 489098"/>
              <a:gd name="connsiteX1" fmla="*/ 1 w 8490296"/>
              <a:gd name="connsiteY1" fmla="*/ 0 h 489098"/>
              <a:gd name="connsiteX2" fmla="*/ 8484783 w 8490296"/>
              <a:gd name="connsiteY2" fmla="*/ 0 h 489098"/>
              <a:gd name="connsiteX3" fmla="*/ 8484783 w 8490296"/>
              <a:gd name="connsiteY3" fmla="*/ 478465 h 48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0296" h="489098">
                <a:moveTo>
                  <a:pt x="1" y="489098"/>
                </a:moveTo>
                <a:cubicBezTo>
                  <a:pt x="5317" y="317204"/>
                  <a:pt x="0" y="283535"/>
                  <a:pt x="1" y="0"/>
                </a:cubicBezTo>
                <a:lnTo>
                  <a:pt x="8484783" y="0"/>
                </a:lnTo>
                <a:cubicBezTo>
                  <a:pt x="8484782" y="366823"/>
                  <a:pt x="8497188" y="271131"/>
                  <a:pt x="8484783" y="478465"/>
                </a:cubicBezTo>
              </a:path>
            </a:pathLst>
          </a:custGeom>
          <a:noFill/>
          <a:ln w="38100" cap="flat">
            <a:solidFill>
              <a:srgbClr val="E0EAF0"/>
            </a:solidFill>
            <a:miter lim="800000"/>
            <a:headEnd/>
            <a:tailEnd type="arrow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8C51457-BA58-1943-B59D-1E1389943652}"/>
              </a:ext>
            </a:extLst>
          </p:cNvPr>
          <p:cNvSpPr/>
          <p:nvPr/>
        </p:nvSpPr>
        <p:spPr>
          <a:xfrm rot="5400000">
            <a:off x="18458059" y="7869801"/>
            <a:ext cx="3900062" cy="508698"/>
          </a:xfrm>
          <a:custGeom>
            <a:avLst/>
            <a:gdLst>
              <a:gd name="connsiteX0" fmla="*/ 816448 w 9927767"/>
              <a:gd name="connsiteY0" fmla="*/ 549572 h 549572"/>
              <a:gd name="connsiteX1" fmla="*/ 816448 w 9927767"/>
              <a:gd name="connsiteY1" fmla="*/ 60474 h 549572"/>
              <a:gd name="connsiteX2" fmla="*/ 9301230 w 9927767"/>
              <a:gd name="connsiteY2" fmla="*/ 60474 h 549572"/>
              <a:gd name="connsiteX3" fmla="*/ 9301230 w 9927767"/>
              <a:gd name="connsiteY3" fmla="*/ 538939 h 549572"/>
              <a:gd name="connsiteX0" fmla="*/ 319031 w 9430350"/>
              <a:gd name="connsiteY0" fmla="*/ 625481 h 625481"/>
              <a:gd name="connsiteX1" fmla="*/ 319031 w 9430350"/>
              <a:gd name="connsiteY1" fmla="*/ 136383 h 625481"/>
              <a:gd name="connsiteX2" fmla="*/ 8803813 w 9430350"/>
              <a:gd name="connsiteY2" fmla="*/ 136383 h 625481"/>
              <a:gd name="connsiteX3" fmla="*/ 8803813 w 9430350"/>
              <a:gd name="connsiteY3" fmla="*/ 614848 h 625481"/>
              <a:gd name="connsiteX0" fmla="*/ 319031 w 9430350"/>
              <a:gd name="connsiteY0" fmla="*/ 625481 h 625481"/>
              <a:gd name="connsiteX1" fmla="*/ 319031 w 9430350"/>
              <a:gd name="connsiteY1" fmla="*/ 136383 h 625481"/>
              <a:gd name="connsiteX2" fmla="*/ 8803813 w 9430350"/>
              <a:gd name="connsiteY2" fmla="*/ 136383 h 625481"/>
              <a:gd name="connsiteX3" fmla="*/ 8803813 w 9430350"/>
              <a:gd name="connsiteY3" fmla="*/ 614848 h 625481"/>
              <a:gd name="connsiteX0" fmla="*/ 319031 w 9430350"/>
              <a:gd name="connsiteY0" fmla="*/ 526169 h 526169"/>
              <a:gd name="connsiteX1" fmla="*/ 319031 w 9430350"/>
              <a:gd name="connsiteY1" fmla="*/ 37071 h 526169"/>
              <a:gd name="connsiteX2" fmla="*/ 8803813 w 9430350"/>
              <a:gd name="connsiteY2" fmla="*/ 37071 h 526169"/>
              <a:gd name="connsiteX3" fmla="*/ 8803813 w 9430350"/>
              <a:gd name="connsiteY3" fmla="*/ 515536 h 526169"/>
              <a:gd name="connsiteX0" fmla="*/ 316628 w 9427947"/>
              <a:gd name="connsiteY0" fmla="*/ 526169 h 526169"/>
              <a:gd name="connsiteX1" fmla="*/ 316628 w 9427947"/>
              <a:gd name="connsiteY1" fmla="*/ 37071 h 526169"/>
              <a:gd name="connsiteX2" fmla="*/ 8801410 w 9427947"/>
              <a:gd name="connsiteY2" fmla="*/ 37071 h 526169"/>
              <a:gd name="connsiteX3" fmla="*/ 8801410 w 9427947"/>
              <a:gd name="connsiteY3" fmla="*/ 515536 h 526169"/>
              <a:gd name="connsiteX0" fmla="*/ 3744 w 9115063"/>
              <a:gd name="connsiteY0" fmla="*/ 526169 h 526169"/>
              <a:gd name="connsiteX1" fmla="*/ 3744 w 9115063"/>
              <a:gd name="connsiteY1" fmla="*/ 37071 h 526169"/>
              <a:gd name="connsiteX2" fmla="*/ 8488526 w 9115063"/>
              <a:gd name="connsiteY2" fmla="*/ 37071 h 526169"/>
              <a:gd name="connsiteX3" fmla="*/ 8488526 w 9115063"/>
              <a:gd name="connsiteY3" fmla="*/ 515536 h 526169"/>
              <a:gd name="connsiteX0" fmla="*/ 3744 w 9115063"/>
              <a:gd name="connsiteY0" fmla="*/ 526169 h 526169"/>
              <a:gd name="connsiteX1" fmla="*/ 3744 w 9115063"/>
              <a:gd name="connsiteY1" fmla="*/ 37071 h 526169"/>
              <a:gd name="connsiteX2" fmla="*/ 8488526 w 9115063"/>
              <a:gd name="connsiteY2" fmla="*/ 37071 h 526169"/>
              <a:gd name="connsiteX3" fmla="*/ 8488526 w 9115063"/>
              <a:gd name="connsiteY3" fmla="*/ 515536 h 526169"/>
              <a:gd name="connsiteX0" fmla="*/ 3744 w 9115063"/>
              <a:gd name="connsiteY0" fmla="*/ 493774 h 493774"/>
              <a:gd name="connsiteX1" fmla="*/ 3744 w 9115063"/>
              <a:gd name="connsiteY1" fmla="*/ 4676 h 493774"/>
              <a:gd name="connsiteX2" fmla="*/ 8488526 w 9115063"/>
              <a:gd name="connsiteY2" fmla="*/ 4676 h 493774"/>
              <a:gd name="connsiteX3" fmla="*/ 8488526 w 9115063"/>
              <a:gd name="connsiteY3" fmla="*/ 483141 h 493774"/>
              <a:gd name="connsiteX0" fmla="*/ 3744 w 8488526"/>
              <a:gd name="connsiteY0" fmla="*/ 493774 h 493774"/>
              <a:gd name="connsiteX1" fmla="*/ 3744 w 8488526"/>
              <a:gd name="connsiteY1" fmla="*/ 4676 h 493774"/>
              <a:gd name="connsiteX2" fmla="*/ 8488526 w 8488526"/>
              <a:gd name="connsiteY2" fmla="*/ 4676 h 493774"/>
              <a:gd name="connsiteX3" fmla="*/ 8488526 w 8488526"/>
              <a:gd name="connsiteY3" fmla="*/ 483141 h 493774"/>
              <a:gd name="connsiteX0" fmla="*/ 3744 w 8488526"/>
              <a:gd name="connsiteY0" fmla="*/ 493774 h 493774"/>
              <a:gd name="connsiteX1" fmla="*/ 3744 w 8488526"/>
              <a:gd name="connsiteY1" fmla="*/ 4676 h 493774"/>
              <a:gd name="connsiteX2" fmla="*/ 8488526 w 8488526"/>
              <a:gd name="connsiteY2" fmla="*/ 4676 h 493774"/>
              <a:gd name="connsiteX3" fmla="*/ 8488526 w 8488526"/>
              <a:gd name="connsiteY3" fmla="*/ 483141 h 493774"/>
              <a:gd name="connsiteX0" fmla="*/ 3744 w 8488526"/>
              <a:gd name="connsiteY0" fmla="*/ 489098 h 489098"/>
              <a:gd name="connsiteX1" fmla="*/ 3744 w 8488526"/>
              <a:gd name="connsiteY1" fmla="*/ 0 h 489098"/>
              <a:gd name="connsiteX2" fmla="*/ 8488526 w 8488526"/>
              <a:gd name="connsiteY2" fmla="*/ 0 h 489098"/>
              <a:gd name="connsiteX3" fmla="*/ 8488526 w 8488526"/>
              <a:gd name="connsiteY3" fmla="*/ 478465 h 489098"/>
              <a:gd name="connsiteX0" fmla="*/ 1 w 8484783"/>
              <a:gd name="connsiteY0" fmla="*/ 489098 h 489098"/>
              <a:gd name="connsiteX1" fmla="*/ 1 w 8484783"/>
              <a:gd name="connsiteY1" fmla="*/ 0 h 489098"/>
              <a:gd name="connsiteX2" fmla="*/ 8484783 w 8484783"/>
              <a:gd name="connsiteY2" fmla="*/ 0 h 489098"/>
              <a:gd name="connsiteX3" fmla="*/ 8484783 w 8484783"/>
              <a:gd name="connsiteY3" fmla="*/ 478465 h 489098"/>
              <a:gd name="connsiteX0" fmla="*/ 1 w 8490296"/>
              <a:gd name="connsiteY0" fmla="*/ 489098 h 489098"/>
              <a:gd name="connsiteX1" fmla="*/ 1 w 8490296"/>
              <a:gd name="connsiteY1" fmla="*/ 0 h 489098"/>
              <a:gd name="connsiteX2" fmla="*/ 8484783 w 8490296"/>
              <a:gd name="connsiteY2" fmla="*/ 0 h 489098"/>
              <a:gd name="connsiteX3" fmla="*/ 8484783 w 8490296"/>
              <a:gd name="connsiteY3" fmla="*/ 478465 h 48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0296" h="489098">
                <a:moveTo>
                  <a:pt x="1" y="489098"/>
                </a:moveTo>
                <a:cubicBezTo>
                  <a:pt x="5317" y="317204"/>
                  <a:pt x="0" y="283535"/>
                  <a:pt x="1" y="0"/>
                </a:cubicBezTo>
                <a:lnTo>
                  <a:pt x="8484783" y="0"/>
                </a:lnTo>
                <a:cubicBezTo>
                  <a:pt x="8484782" y="366823"/>
                  <a:pt x="8497188" y="271131"/>
                  <a:pt x="8484783" y="478465"/>
                </a:cubicBezTo>
              </a:path>
            </a:pathLst>
          </a:custGeom>
          <a:noFill/>
          <a:ln w="38100" cap="flat">
            <a:solidFill>
              <a:srgbClr val="E0EAF0"/>
            </a:solidFill>
            <a:miter lim="800000"/>
            <a:headEnd/>
            <a:tailEnd type="arrow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EFE60E3-6F10-304B-ADF9-FCF15DB3F823}"/>
              </a:ext>
            </a:extLst>
          </p:cNvPr>
          <p:cNvSpPr/>
          <p:nvPr/>
        </p:nvSpPr>
        <p:spPr>
          <a:xfrm rot="10800000">
            <a:off x="7937208" y="11515889"/>
            <a:ext cx="8490296" cy="489098"/>
          </a:xfrm>
          <a:custGeom>
            <a:avLst/>
            <a:gdLst>
              <a:gd name="connsiteX0" fmla="*/ 816448 w 9927767"/>
              <a:gd name="connsiteY0" fmla="*/ 549572 h 549572"/>
              <a:gd name="connsiteX1" fmla="*/ 816448 w 9927767"/>
              <a:gd name="connsiteY1" fmla="*/ 60474 h 549572"/>
              <a:gd name="connsiteX2" fmla="*/ 9301230 w 9927767"/>
              <a:gd name="connsiteY2" fmla="*/ 60474 h 549572"/>
              <a:gd name="connsiteX3" fmla="*/ 9301230 w 9927767"/>
              <a:gd name="connsiteY3" fmla="*/ 538939 h 549572"/>
              <a:gd name="connsiteX0" fmla="*/ 319031 w 9430350"/>
              <a:gd name="connsiteY0" fmla="*/ 625481 h 625481"/>
              <a:gd name="connsiteX1" fmla="*/ 319031 w 9430350"/>
              <a:gd name="connsiteY1" fmla="*/ 136383 h 625481"/>
              <a:gd name="connsiteX2" fmla="*/ 8803813 w 9430350"/>
              <a:gd name="connsiteY2" fmla="*/ 136383 h 625481"/>
              <a:gd name="connsiteX3" fmla="*/ 8803813 w 9430350"/>
              <a:gd name="connsiteY3" fmla="*/ 614848 h 625481"/>
              <a:gd name="connsiteX0" fmla="*/ 319031 w 9430350"/>
              <a:gd name="connsiteY0" fmla="*/ 625481 h 625481"/>
              <a:gd name="connsiteX1" fmla="*/ 319031 w 9430350"/>
              <a:gd name="connsiteY1" fmla="*/ 136383 h 625481"/>
              <a:gd name="connsiteX2" fmla="*/ 8803813 w 9430350"/>
              <a:gd name="connsiteY2" fmla="*/ 136383 h 625481"/>
              <a:gd name="connsiteX3" fmla="*/ 8803813 w 9430350"/>
              <a:gd name="connsiteY3" fmla="*/ 614848 h 625481"/>
              <a:gd name="connsiteX0" fmla="*/ 319031 w 9430350"/>
              <a:gd name="connsiteY0" fmla="*/ 526169 h 526169"/>
              <a:gd name="connsiteX1" fmla="*/ 319031 w 9430350"/>
              <a:gd name="connsiteY1" fmla="*/ 37071 h 526169"/>
              <a:gd name="connsiteX2" fmla="*/ 8803813 w 9430350"/>
              <a:gd name="connsiteY2" fmla="*/ 37071 h 526169"/>
              <a:gd name="connsiteX3" fmla="*/ 8803813 w 9430350"/>
              <a:gd name="connsiteY3" fmla="*/ 515536 h 526169"/>
              <a:gd name="connsiteX0" fmla="*/ 316628 w 9427947"/>
              <a:gd name="connsiteY0" fmla="*/ 526169 h 526169"/>
              <a:gd name="connsiteX1" fmla="*/ 316628 w 9427947"/>
              <a:gd name="connsiteY1" fmla="*/ 37071 h 526169"/>
              <a:gd name="connsiteX2" fmla="*/ 8801410 w 9427947"/>
              <a:gd name="connsiteY2" fmla="*/ 37071 h 526169"/>
              <a:gd name="connsiteX3" fmla="*/ 8801410 w 9427947"/>
              <a:gd name="connsiteY3" fmla="*/ 515536 h 526169"/>
              <a:gd name="connsiteX0" fmla="*/ 3744 w 9115063"/>
              <a:gd name="connsiteY0" fmla="*/ 526169 h 526169"/>
              <a:gd name="connsiteX1" fmla="*/ 3744 w 9115063"/>
              <a:gd name="connsiteY1" fmla="*/ 37071 h 526169"/>
              <a:gd name="connsiteX2" fmla="*/ 8488526 w 9115063"/>
              <a:gd name="connsiteY2" fmla="*/ 37071 h 526169"/>
              <a:gd name="connsiteX3" fmla="*/ 8488526 w 9115063"/>
              <a:gd name="connsiteY3" fmla="*/ 515536 h 526169"/>
              <a:gd name="connsiteX0" fmla="*/ 3744 w 9115063"/>
              <a:gd name="connsiteY0" fmla="*/ 526169 h 526169"/>
              <a:gd name="connsiteX1" fmla="*/ 3744 w 9115063"/>
              <a:gd name="connsiteY1" fmla="*/ 37071 h 526169"/>
              <a:gd name="connsiteX2" fmla="*/ 8488526 w 9115063"/>
              <a:gd name="connsiteY2" fmla="*/ 37071 h 526169"/>
              <a:gd name="connsiteX3" fmla="*/ 8488526 w 9115063"/>
              <a:gd name="connsiteY3" fmla="*/ 515536 h 526169"/>
              <a:gd name="connsiteX0" fmla="*/ 3744 w 9115063"/>
              <a:gd name="connsiteY0" fmla="*/ 493774 h 493774"/>
              <a:gd name="connsiteX1" fmla="*/ 3744 w 9115063"/>
              <a:gd name="connsiteY1" fmla="*/ 4676 h 493774"/>
              <a:gd name="connsiteX2" fmla="*/ 8488526 w 9115063"/>
              <a:gd name="connsiteY2" fmla="*/ 4676 h 493774"/>
              <a:gd name="connsiteX3" fmla="*/ 8488526 w 9115063"/>
              <a:gd name="connsiteY3" fmla="*/ 483141 h 493774"/>
              <a:gd name="connsiteX0" fmla="*/ 3744 w 8488526"/>
              <a:gd name="connsiteY0" fmla="*/ 493774 h 493774"/>
              <a:gd name="connsiteX1" fmla="*/ 3744 w 8488526"/>
              <a:gd name="connsiteY1" fmla="*/ 4676 h 493774"/>
              <a:gd name="connsiteX2" fmla="*/ 8488526 w 8488526"/>
              <a:gd name="connsiteY2" fmla="*/ 4676 h 493774"/>
              <a:gd name="connsiteX3" fmla="*/ 8488526 w 8488526"/>
              <a:gd name="connsiteY3" fmla="*/ 483141 h 493774"/>
              <a:gd name="connsiteX0" fmla="*/ 3744 w 8488526"/>
              <a:gd name="connsiteY0" fmla="*/ 493774 h 493774"/>
              <a:gd name="connsiteX1" fmla="*/ 3744 w 8488526"/>
              <a:gd name="connsiteY1" fmla="*/ 4676 h 493774"/>
              <a:gd name="connsiteX2" fmla="*/ 8488526 w 8488526"/>
              <a:gd name="connsiteY2" fmla="*/ 4676 h 493774"/>
              <a:gd name="connsiteX3" fmla="*/ 8488526 w 8488526"/>
              <a:gd name="connsiteY3" fmla="*/ 483141 h 493774"/>
              <a:gd name="connsiteX0" fmla="*/ 3744 w 8488526"/>
              <a:gd name="connsiteY0" fmla="*/ 489098 h 489098"/>
              <a:gd name="connsiteX1" fmla="*/ 3744 w 8488526"/>
              <a:gd name="connsiteY1" fmla="*/ 0 h 489098"/>
              <a:gd name="connsiteX2" fmla="*/ 8488526 w 8488526"/>
              <a:gd name="connsiteY2" fmla="*/ 0 h 489098"/>
              <a:gd name="connsiteX3" fmla="*/ 8488526 w 8488526"/>
              <a:gd name="connsiteY3" fmla="*/ 478465 h 489098"/>
              <a:gd name="connsiteX0" fmla="*/ 1 w 8484783"/>
              <a:gd name="connsiteY0" fmla="*/ 489098 h 489098"/>
              <a:gd name="connsiteX1" fmla="*/ 1 w 8484783"/>
              <a:gd name="connsiteY1" fmla="*/ 0 h 489098"/>
              <a:gd name="connsiteX2" fmla="*/ 8484783 w 8484783"/>
              <a:gd name="connsiteY2" fmla="*/ 0 h 489098"/>
              <a:gd name="connsiteX3" fmla="*/ 8484783 w 8484783"/>
              <a:gd name="connsiteY3" fmla="*/ 478465 h 489098"/>
              <a:gd name="connsiteX0" fmla="*/ 1 w 8490296"/>
              <a:gd name="connsiteY0" fmla="*/ 489098 h 489098"/>
              <a:gd name="connsiteX1" fmla="*/ 1 w 8490296"/>
              <a:gd name="connsiteY1" fmla="*/ 0 h 489098"/>
              <a:gd name="connsiteX2" fmla="*/ 8484783 w 8490296"/>
              <a:gd name="connsiteY2" fmla="*/ 0 h 489098"/>
              <a:gd name="connsiteX3" fmla="*/ 8484783 w 8490296"/>
              <a:gd name="connsiteY3" fmla="*/ 478465 h 48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0296" h="489098">
                <a:moveTo>
                  <a:pt x="1" y="489098"/>
                </a:moveTo>
                <a:cubicBezTo>
                  <a:pt x="5317" y="317204"/>
                  <a:pt x="0" y="283535"/>
                  <a:pt x="1" y="0"/>
                </a:cubicBezTo>
                <a:lnTo>
                  <a:pt x="8484783" y="0"/>
                </a:lnTo>
                <a:cubicBezTo>
                  <a:pt x="8484782" y="366823"/>
                  <a:pt x="8497188" y="271131"/>
                  <a:pt x="8484783" y="478465"/>
                </a:cubicBezTo>
              </a:path>
            </a:pathLst>
          </a:custGeom>
          <a:noFill/>
          <a:ln w="38100" cap="flat">
            <a:solidFill>
              <a:srgbClr val="E0EAF0"/>
            </a:solidFill>
            <a:miter lim="800000"/>
            <a:headEnd/>
            <a:tailEnd type="arrow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solidFill>
                <a:schemeClr val="tx1"/>
              </a:solidFill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687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3">
            <a:extLst>
              <a:ext uri="{FF2B5EF4-FFF2-40B4-BE49-F238E27FC236}">
                <a16:creationId xmlns:a16="http://schemas.microsoft.com/office/drawing/2014/main" id="{824E8F93-D77A-A34D-AA1C-C7BEAC1D7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52" y="7017302"/>
            <a:ext cx="3889077" cy="4334012"/>
          </a:xfrm>
          <a:prstGeom prst="roundRect">
            <a:avLst>
              <a:gd name="adj" fmla="val 7508"/>
            </a:avLst>
          </a:prstGeom>
          <a:solidFill>
            <a:srgbClr val="F6FAFB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7151D769-03FD-A447-8D56-5603844D2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808" y="7017302"/>
            <a:ext cx="3889077" cy="4334012"/>
          </a:xfrm>
          <a:prstGeom prst="roundRect">
            <a:avLst>
              <a:gd name="adj" fmla="val 7508"/>
            </a:avLst>
          </a:prstGeom>
          <a:solidFill>
            <a:srgbClr val="F6FAFB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3">
            <a:extLst>
              <a:ext uri="{FF2B5EF4-FFF2-40B4-BE49-F238E27FC236}">
                <a16:creationId xmlns:a16="http://schemas.microsoft.com/office/drawing/2014/main" id="{2A469B2E-C1BF-B84E-B450-5395F2B52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265" y="7017302"/>
            <a:ext cx="3889077" cy="4334012"/>
          </a:xfrm>
          <a:prstGeom prst="roundRect">
            <a:avLst>
              <a:gd name="adj" fmla="val 7508"/>
            </a:avLst>
          </a:prstGeom>
          <a:solidFill>
            <a:srgbClr val="F6FAFB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F5DC4EB8-041C-B14C-A4EF-4C5D1CB07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3637" y="7017302"/>
            <a:ext cx="3889077" cy="4334012"/>
          </a:xfrm>
          <a:prstGeom prst="roundRect">
            <a:avLst>
              <a:gd name="adj" fmla="val 7508"/>
            </a:avLst>
          </a:prstGeom>
          <a:solidFill>
            <a:srgbClr val="F6FAFB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0E9D58A4-6D46-304E-B04D-B1AD1FB63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3926" y="12197242"/>
            <a:ext cx="13589799" cy="0"/>
          </a:xfrm>
          <a:prstGeom prst="line">
            <a:avLst/>
          </a:prstGeom>
          <a:noFill/>
          <a:ln w="63500" cap="rnd">
            <a:solidFill>
              <a:srgbClr val="F6FAF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63">
            <a:extLst>
              <a:ext uri="{FF2B5EF4-FFF2-40B4-BE49-F238E27FC236}">
                <a16:creationId xmlns:a16="http://schemas.microsoft.com/office/drawing/2014/main" id="{9F3F8056-C3AE-7F4A-8BF7-5ABE0B88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287" y="3672037"/>
            <a:ext cx="2279615" cy="2279615"/>
          </a:xfrm>
          <a:custGeom>
            <a:avLst/>
            <a:gdLst>
              <a:gd name="T0" fmla="*/ 1828 w 1829"/>
              <a:gd name="T1" fmla="*/ 914 h 1829"/>
              <a:gd name="T2" fmla="*/ 1828 w 1829"/>
              <a:gd name="T3" fmla="*/ 914 h 1829"/>
              <a:gd name="T4" fmla="*/ 915 w 1829"/>
              <a:gd name="T5" fmla="*/ 1828 h 1829"/>
              <a:gd name="T6" fmla="*/ 915 w 1829"/>
              <a:gd name="T7" fmla="*/ 1828 h 1829"/>
              <a:gd name="T8" fmla="*/ 0 w 1829"/>
              <a:gd name="T9" fmla="*/ 914 h 1829"/>
              <a:gd name="T10" fmla="*/ 0 w 1829"/>
              <a:gd name="T11" fmla="*/ 914 h 1829"/>
              <a:gd name="T12" fmla="*/ 915 w 1829"/>
              <a:gd name="T13" fmla="*/ 0 h 1829"/>
              <a:gd name="T14" fmla="*/ 915 w 1829"/>
              <a:gd name="T15" fmla="*/ 0 h 1829"/>
              <a:gd name="T16" fmla="*/ 1828 w 1829"/>
              <a:gd name="T17" fmla="*/ 9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9" h="1829">
                <a:moveTo>
                  <a:pt x="1828" y="914"/>
                </a:moveTo>
                <a:lnTo>
                  <a:pt x="1828" y="914"/>
                </a:lnTo>
                <a:cubicBezTo>
                  <a:pt x="1828" y="1419"/>
                  <a:pt x="1419" y="1828"/>
                  <a:pt x="915" y="1828"/>
                </a:cubicBezTo>
                <a:lnTo>
                  <a:pt x="915" y="1828"/>
                </a:lnTo>
                <a:cubicBezTo>
                  <a:pt x="409" y="1828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5" y="0"/>
                </a:cubicBezTo>
                <a:lnTo>
                  <a:pt x="915" y="0"/>
                </a:lnTo>
                <a:cubicBezTo>
                  <a:pt x="1419" y="0"/>
                  <a:pt x="1828" y="409"/>
                  <a:pt x="1828" y="914"/>
                </a:cubicBezTo>
              </a:path>
            </a:pathLst>
          </a:custGeom>
          <a:solidFill>
            <a:srgbClr val="FFC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58F36BF-344E-A14D-AC59-8ECA9B677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253" y="4534445"/>
            <a:ext cx="1432435" cy="608476"/>
          </a:xfrm>
          <a:custGeom>
            <a:avLst/>
            <a:gdLst>
              <a:gd name="connsiteX0" fmla="*/ 62388 w 1432435"/>
              <a:gd name="connsiteY0" fmla="*/ 483389 h 608476"/>
              <a:gd name="connsiteX1" fmla="*/ 1371295 w 1432435"/>
              <a:gd name="connsiteY1" fmla="*/ 483389 h 608476"/>
              <a:gd name="connsiteX2" fmla="*/ 1432435 w 1432435"/>
              <a:gd name="connsiteY2" fmla="*/ 545933 h 608476"/>
              <a:gd name="connsiteX3" fmla="*/ 1371295 w 1432435"/>
              <a:gd name="connsiteY3" fmla="*/ 608476 h 608476"/>
              <a:gd name="connsiteX4" fmla="*/ 62388 w 1432435"/>
              <a:gd name="connsiteY4" fmla="*/ 608476 h 608476"/>
              <a:gd name="connsiteX5" fmla="*/ 0 w 1432435"/>
              <a:gd name="connsiteY5" fmla="*/ 545933 h 608476"/>
              <a:gd name="connsiteX6" fmla="*/ 62388 w 1432435"/>
              <a:gd name="connsiteY6" fmla="*/ 483389 h 608476"/>
              <a:gd name="connsiteX7" fmla="*/ 1026576 w 1432435"/>
              <a:gd name="connsiteY7" fmla="*/ 0 h 608476"/>
              <a:gd name="connsiteX8" fmla="*/ 1124829 w 1432435"/>
              <a:gd name="connsiteY8" fmla="*/ 98253 h 608476"/>
              <a:gd name="connsiteX9" fmla="*/ 1026576 w 1432435"/>
              <a:gd name="connsiteY9" fmla="*/ 196506 h 608476"/>
              <a:gd name="connsiteX10" fmla="*/ 928323 w 1432435"/>
              <a:gd name="connsiteY10" fmla="*/ 98253 h 608476"/>
              <a:gd name="connsiteX11" fmla="*/ 1026576 w 1432435"/>
              <a:gd name="connsiteY11" fmla="*/ 0 h 608476"/>
              <a:gd name="connsiteX12" fmla="*/ 405862 w 1432435"/>
              <a:gd name="connsiteY12" fmla="*/ 0 h 608476"/>
              <a:gd name="connsiteX13" fmla="*/ 504115 w 1432435"/>
              <a:gd name="connsiteY13" fmla="*/ 98253 h 608476"/>
              <a:gd name="connsiteX14" fmla="*/ 405862 w 1432435"/>
              <a:gd name="connsiteY14" fmla="*/ 196506 h 608476"/>
              <a:gd name="connsiteX15" fmla="*/ 307609 w 1432435"/>
              <a:gd name="connsiteY15" fmla="*/ 98253 h 608476"/>
              <a:gd name="connsiteX16" fmla="*/ 405862 w 1432435"/>
              <a:gd name="connsiteY16" fmla="*/ 0 h 6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2435" h="608476">
                <a:moveTo>
                  <a:pt x="62388" y="483389"/>
                </a:moveTo>
                <a:lnTo>
                  <a:pt x="1371295" y="483389"/>
                </a:lnTo>
                <a:cubicBezTo>
                  <a:pt x="1404984" y="483389"/>
                  <a:pt x="1432435" y="512159"/>
                  <a:pt x="1432435" y="545933"/>
                </a:cubicBezTo>
                <a:cubicBezTo>
                  <a:pt x="1432435" y="579706"/>
                  <a:pt x="1404984" y="608476"/>
                  <a:pt x="1371295" y="608476"/>
                </a:cubicBezTo>
                <a:lnTo>
                  <a:pt x="62388" y="608476"/>
                </a:lnTo>
                <a:cubicBezTo>
                  <a:pt x="27451" y="608476"/>
                  <a:pt x="0" y="579706"/>
                  <a:pt x="0" y="545933"/>
                </a:cubicBezTo>
                <a:cubicBezTo>
                  <a:pt x="0" y="512159"/>
                  <a:pt x="27451" y="483389"/>
                  <a:pt x="62388" y="483389"/>
                </a:cubicBezTo>
                <a:close/>
                <a:moveTo>
                  <a:pt x="1026576" y="0"/>
                </a:moveTo>
                <a:cubicBezTo>
                  <a:pt x="1081299" y="0"/>
                  <a:pt x="1124829" y="44773"/>
                  <a:pt x="1124829" y="98253"/>
                </a:cubicBezTo>
                <a:cubicBezTo>
                  <a:pt x="1124829" y="152976"/>
                  <a:pt x="1081299" y="196506"/>
                  <a:pt x="1026576" y="196506"/>
                </a:cubicBezTo>
                <a:cubicBezTo>
                  <a:pt x="973097" y="196506"/>
                  <a:pt x="928323" y="152976"/>
                  <a:pt x="928323" y="98253"/>
                </a:cubicBezTo>
                <a:cubicBezTo>
                  <a:pt x="928323" y="44773"/>
                  <a:pt x="973097" y="0"/>
                  <a:pt x="1026576" y="0"/>
                </a:cubicBezTo>
                <a:close/>
                <a:moveTo>
                  <a:pt x="405862" y="0"/>
                </a:moveTo>
                <a:cubicBezTo>
                  <a:pt x="460585" y="0"/>
                  <a:pt x="504115" y="44773"/>
                  <a:pt x="504115" y="98253"/>
                </a:cubicBezTo>
                <a:cubicBezTo>
                  <a:pt x="504115" y="152976"/>
                  <a:pt x="460585" y="196506"/>
                  <a:pt x="405862" y="196506"/>
                </a:cubicBezTo>
                <a:cubicBezTo>
                  <a:pt x="352383" y="196506"/>
                  <a:pt x="307609" y="152976"/>
                  <a:pt x="307609" y="98253"/>
                </a:cubicBezTo>
                <a:cubicBezTo>
                  <a:pt x="307609" y="44773"/>
                  <a:pt x="352383" y="0"/>
                  <a:pt x="4058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7">
            <a:extLst>
              <a:ext uri="{FF2B5EF4-FFF2-40B4-BE49-F238E27FC236}">
                <a16:creationId xmlns:a16="http://schemas.microsoft.com/office/drawing/2014/main" id="{4493E8B8-C17C-0247-AB90-31DD1FC3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323" y="3672037"/>
            <a:ext cx="2279615" cy="2279615"/>
          </a:xfrm>
          <a:custGeom>
            <a:avLst/>
            <a:gdLst>
              <a:gd name="T0" fmla="*/ 1827 w 1828"/>
              <a:gd name="T1" fmla="*/ 914 h 1829"/>
              <a:gd name="T2" fmla="*/ 1827 w 1828"/>
              <a:gd name="T3" fmla="*/ 914 h 1829"/>
              <a:gd name="T4" fmla="*/ 913 w 1828"/>
              <a:gd name="T5" fmla="*/ 1828 h 1829"/>
              <a:gd name="T6" fmla="*/ 913 w 1828"/>
              <a:gd name="T7" fmla="*/ 1828 h 1829"/>
              <a:gd name="T8" fmla="*/ 0 w 1828"/>
              <a:gd name="T9" fmla="*/ 914 h 1829"/>
              <a:gd name="T10" fmla="*/ 0 w 1828"/>
              <a:gd name="T11" fmla="*/ 914 h 1829"/>
              <a:gd name="T12" fmla="*/ 913 w 1828"/>
              <a:gd name="T13" fmla="*/ 0 h 1829"/>
              <a:gd name="T14" fmla="*/ 913 w 1828"/>
              <a:gd name="T15" fmla="*/ 0 h 1829"/>
              <a:gd name="T16" fmla="*/ 1827 w 1828"/>
              <a:gd name="T17" fmla="*/ 9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8" h="1829">
                <a:moveTo>
                  <a:pt x="1827" y="914"/>
                </a:moveTo>
                <a:lnTo>
                  <a:pt x="1827" y="914"/>
                </a:lnTo>
                <a:cubicBezTo>
                  <a:pt x="1827" y="1419"/>
                  <a:pt x="1418" y="1828"/>
                  <a:pt x="913" y="1828"/>
                </a:cubicBezTo>
                <a:lnTo>
                  <a:pt x="913" y="1828"/>
                </a:lnTo>
                <a:cubicBezTo>
                  <a:pt x="409" y="1828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3" y="0"/>
                </a:cubicBezTo>
                <a:lnTo>
                  <a:pt x="913" y="0"/>
                </a:lnTo>
                <a:cubicBezTo>
                  <a:pt x="1418" y="0"/>
                  <a:pt x="1827" y="409"/>
                  <a:pt x="1827" y="914"/>
                </a:cubicBezTo>
              </a:path>
            </a:pathLst>
          </a:custGeom>
          <a:solidFill>
            <a:srgbClr val="89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761D47B-AF9B-7E4F-A187-63ADCDD0A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404" y="4534444"/>
            <a:ext cx="817223" cy="740324"/>
          </a:xfrm>
          <a:custGeom>
            <a:avLst/>
            <a:gdLst>
              <a:gd name="connsiteX0" fmla="*/ 123386 w 817223"/>
              <a:gd name="connsiteY0" fmla="*/ 385207 h 740324"/>
              <a:gd name="connsiteX1" fmla="*/ 194597 w 817223"/>
              <a:gd name="connsiteY1" fmla="*/ 435938 h 740324"/>
              <a:gd name="connsiteX2" fmla="*/ 410730 w 817223"/>
              <a:gd name="connsiteY2" fmla="*/ 617827 h 740324"/>
              <a:gd name="connsiteX3" fmla="*/ 628112 w 817223"/>
              <a:gd name="connsiteY3" fmla="*/ 435938 h 740324"/>
              <a:gd name="connsiteX4" fmla="*/ 699323 w 817223"/>
              <a:gd name="connsiteY4" fmla="*/ 385207 h 740324"/>
              <a:gd name="connsiteX5" fmla="*/ 750545 w 817223"/>
              <a:gd name="connsiteY5" fmla="*/ 455735 h 740324"/>
              <a:gd name="connsiteX6" fmla="*/ 410730 w 817223"/>
              <a:gd name="connsiteY6" fmla="*/ 740324 h 740324"/>
              <a:gd name="connsiteX7" fmla="*/ 72164 w 817223"/>
              <a:gd name="connsiteY7" fmla="*/ 455735 h 740324"/>
              <a:gd name="connsiteX8" fmla="*/ 123386 w 817223"/>
              <a:gd name="connsiteY8" fmla="*/ 385207 h 740324"/>
              <a:gd name="connsiteX9" fmla="*/ 718969 w 817223"/>
              <a:gd name="connsiteY9" fmla="*/ 0 h 740324"/>
              <a:gd name="connsiteX10" fmla="*/ 817223 w 817223"/>
              <a:gd name="connsiteY10" fmla="*/ 98253 h 740324"/>
              <a:gd name="connsiteX11" fmla="*/ 718969 w 817223"/>
              <a:gd name="connsiteY11" fmla="*/ 196506 h 740324"/>
              <a:gd name="connsiteX12" fmla="*/ 620716 w 817223"/>
              <a:gd name="connsiteY12" fmla="*/ 98253 h 740324"/>
              <a:gd name="connsiteX13" fmla="*/ 718969 w 817223"/>
              <a:gd name="connsiteY13" fmla="*/ 0 h 740324"/>
              <a:gd name="connsiteX14" fmla="*/ 98875 w 817223"/>
              <a:gd name="connsiteY14" fmla="*/ 0 h 740324"/>
              <a:gd name="connsiteX15" fmla="*/ 196499 w 817223"/>
              <a:gd name="connsiteY15" fmla="*/ 98253 h 740324"/>
              <a:gd name="connsiteX16" fmla="*/ 98875 w 817223"/>
              <a:gd name="connsiteY16" fmla="*/ 196506 h 740324"/>
              <a:gd name="connsiteX17" fmla="*/ 0 w 817223"/>
              <a:gd name="connsiteY17" fmla="*/ 98253 h 740324"/>
              <a:gd name="connsiteX18" fmla="*/ 98875 w 817223"/>
              <a:gd name="connsiteY18" fmla="*/ 0 h 74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7223" h="740324">
                <a:moveTo>
                  <a:pt x="123386" y="385207"/>
                </a:moveTo>
                <a:cubicBezTo>
                  <a:pt x="155868" y="379020"/>
                  <a:pt x="188351" y="402530"/>
                  <a:pt x="194597" y="435938"/>
                </a:cubicBezTo>
                <a:cubicBezTo>
                  <a:pt x="212088" y="541112"/>
                  <a:pt x="303288" y="617827"/>
                  <a:pt x="410730" y="617827"/>
                </a:cubicBezTo>
                <a:cubicBezTo>
                  <a:pt x="519421" y="617827"/>
                  <a:pt x="610621" y="541112"/>
                  <a:pt x="628112" y="435938"/>
                </a:cubicBezTo>
                <a:cubicBezTo>
                  <a:pt x="634358" y="402530"/>
                  <a:pt x="665591" y="379020"/>
                  <a:pt x="699323" y="385207"/>
                </a:cubicBezTo>
                <a:cubicBezTo>
                  <a:pt x="733055" y="390156"/>
                  <a:pt x="756792" y="422327"/>
                  <a:pt x="750545" y="455735"/>
                </a:cubicBezTo>
                <a:cubicBezTo>
                  <a:pt x="723060" y="621539"/>
                  <a:pt x="580638" y="740324"/>
                  <a:pt x="410730" y="740324"/>
                </a:cubicBezTo>
                <a:cubicBezTo>
                  <a:pt x="242072" y="740324"/>
                  <a:pt x="99649" y="621539"/>
                  <a:pt x="72164" y="455735"/>
                </a:cubicBezTo>
                <a:cubicBezTo>
                  <a:pt x="65917" y="422327"/>
                  <a:pt x="89654" y="390156"/>
                  <a:pt x="123386" y="385207"/>
                </a:cubicBezTo>
                <a:close/>
                <a:moveTo>
                  <a:pt x="718969" y="0"/>
                </a:moveTo>
                <a:cubicBezTo>
                  <a:pt x="773693" y="0"/>
                  <a:pt x="817223" y="44773"/>
                  <a:pt x="817223" y="98253"/>
                </a:cubicBezTo>
                <a:cubicBezTo>
                  <a:pt x="817223" y="152976"/>
                  <a:pt x="773693" y="196506"/>
                  <a:pt x="718969" y="196506"/>
                </a:cubicBezTo>
                <a:cubicBezTo>
                  <a:pt x="664246" y="196506"/>
                  <a:pt x="620716" y="152976"/>
                  <a:pt x="620716" y="98253"/>
                </a:cubicBezTo>
                <a:cubicBezTo>
                  <a:pt x="620716" y="44773"/>
                  <a:pt x="664246" y="0"/>
                  <a:pt x="718969" y="0"/>
                </a:cubicBezTo>
                <a:close/>
                <a:moveTo>
                  <a:pt x="98875" y="0"/>
                </a:moveTo>
                <a:cubicBezTo>
                  <a:pt x="153945" y="0"/>
                  <a:pt x="196499" y="44773"/>
                  <a:pt x="196499" y="98253"/>
                </a:cubicBezTo>
                <a:cubicBezTo>
                  <a:pt x="196499" y="152976"/>
                  <a:pt x="153945" y="196506"/>
                  <a:pt x="98875" y="196506"/>
                </a:cubicBezTo>
                <a:cubicBezTo>
                  <a:pt x="43805" y="196506"/>
                  <a:pt x="0" y="152976"/>
                  <a:pt x="0" y="98253"/>
                </a:cubicBezTo>
                <a:cubicBezTo>
                  <a:pt x="0" y="44773"/>
                  <a:pt x="43805" y="0"/>
                  <a:pt x="988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71">
            <a:extLst>
              <a:ext uri="{FF2B5EF4-FFF2-40B4-BE49-F238E27FC236}">
                <a16:creationId xmlns:a16="http://schemas.microsoft.com/office/drawing/2014/main" id="{98D6E7A5-EDB5-374D-8A24-23CD0A92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745" y="3672037"/>
            <a:ext cx="2279613" cy="2279615"/>
          </a:xfrm>
          <a:custGeom>
            <a:avLst/>
            <a:gdLst>
              <a:gd name="T0" fmla="*/ 1828 w 1829"/>
              <a:gd name="T1" fmla="*/ 914 h 1829"/>
              <a:gd name="T2" fmla="*/ 1828 w 1829"/>
              <a:gd name="T3" fmla="*/ 914 h 1829"/>
              <a:gd name="T4" fmla="*/ 914 w 1829"/>
              <a:gd name="T5" fmla="*/ 1828 h 1829"/>
              <a:gd name="T6" fmla="*/ 914 w 1829"/>
              <a:gd name="T7" fmla="*/ 1828 h 1829"/>
              <a:gd name="T8" fmla="*/ 0 w 1829"/>
              <a:gd name="T9" fmla="*/ 914 h 1829"/>
              <a:gd name="T10" fmla="*/ 0 w 1829"/>
              <a:gd name="T11" fmla="*/ 914 h 1829"/>
              <a:gd name="T12" fmla="*/ 914 w 1829"/>
              <a:gd name="T13" fmla="*/ 0 h 1829"/>
              <a:gd name="T14" fmla="*/ 914 w 1829"/>
              <a:gd name="T15" fmla="*/ 0 h 1829"/>
              <a:gd name="T16" fmla="*/ 1828 w 1829"/>
              <a:gd name="T17" fmla="*/ 9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9" h="1829">
                <a:moveTo>
                  <a:pt x="1828" y="914"/>
                </a:moveTo>
                <a:lnTo>
                  <a:pt x="1828" y="914"/>
                </a:lnTo>
                <a:cubicBezTo>
                  <a:pt x="1828" y="1419"/>
                  <a:pt x="1419" y="1828"/>
                  <a:pt x="914" y="1828"/>
                </a:cubicBezTo>
                <a:lnTo>
                  <a:pt x="914" y="1828"/>
                </a:lnTo>
                <a:cubicBezTo>
                  <a:pt x="409" y="1828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914" y="0"/>
                </a:lnTo>
                <a:cubicBezTo>
                  <a:pt x="1419" y="0"/>
                  <a:pt x="1828" y="409"/>
                  <a:pt x="1828" y="914"/>
                </a:cubicBezTo>
              </a:path>
            </a:pathLst>
          </a:custGeom>
          <a:solidFill>
            <a:srgbClr val="FF8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D9CE493-75F3-DE4F-BF30-C275B9C37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317" y="4534445"/>
            <a:ext cx="817222" cy="709131"/>
          </a:xfrm>
          <a:custGeom>
            <a:avLst/>
            <a:gdLst>
              <a:gd name="connsiteX0" fmla="*/ 408613 w 817222"/>
              <a:gd name="connsiteY0" fmla="*/ 351556 h 709131"/>
              <a:gd name="connsiteX1" fmla="*/ 745100 w 817222"/>
              <a:gd name="connsiteY1" fmla="*/ 637119 h 709131"/>
              <a:gd name="connsiteX2" fmla="*/ 695434 w 817222"/>
              <a:gd name="connsiteY2" fmla="*/ 707889 h 709131"/>
              <a:gd name="connsiteX3" fmla="*/ 684259 w 817222"/>
              <a:gd name="connsiteY3" fmla="*/ 709131 h 709131"/>
              <a:gd name="connsiteX4" fmla="*/ 623418 w 817222"/>
              <a:gd name="connsiteY4" fmla="*/ 656985 h 709131"/>
              <a:gd name="connsiteX5" fmla="*/ 408613 w 817222"/>
              <a:gd name="connsiteY5" fmla="*/ 474473 h 709131"/>
              <a:gd name="connsiteX6" fmla="*/ 192565 w 817222"/>
              <a:gd name="connsiteY6" fmla="*/ 656985 h 709131"/>
              <a:gd name="connsiteX7" fmla="*/ 121791 w 817222"/>
              <a:gd name="connsiteY7" fmla="*/ 707889 h 709131"/>
              <a:gd name="connsiteX8" fmla="*/ 70884 w 817222"/>
              <a:gd name="connsiteY8" fmla="*/ 637119 h 709131"/>
              <a:gd name="connsiteX9" fmla="*/ 408613 w 817222"/>
              <a:gd name="connsiteY9" fmla="*/ 351556 h 709131"/>
              <a:gd name="connsiteX10" fmla="*/ 718969 w 817222"/>
              <a:gd name="connsiteY10" fmla="*/ 0 h 709131"/>
              <a:gd name="connsiteX11" fmla="*/ 817222 w 817222"/>
              <a:gd name="connsiteY11" fmla="*/ 98253 h 709131"/>
              <a:gd name="connsiteX12" fmla="*/ 718969 w 817222"/>
              <a:gd name="connsiteY12" fmla="*/ 196506 h 709131"/>
              <a:gd name="connsiteX13" fmla="*/ 620716 w 817222"/>
              <a:gd name="connsiteY13" fmla="*/ 98253 h 709131"/>
              <a:gd name="connsiteX14" fmla="*/ 718969 w 817222"/>
              <a:gd name="connsiteY14" fmla="*/ 0 h 709131"/>
              <a:gd name="connsiteX15" fmla="*/ 98253 w 817222"/>
              <a:gd name="connsiteY15" fmla="*/ 0 h 709131"/>
              <a:gd name="connsiteX16" fmla="*/ 196506 w 817222"/>
              <a:gd name="connsiteY16" fmla="*/ 98253 h 709131"/>
              <a:gd name="connsiteX17" fmla="*/ 98253 w 817222"/>
              <a:gd name="connsiteY17" fmla="*/ 196506 h 709131"/>
              <a:gd name="connsiteX18" fmla="*/ 0 w 817222"/>
              <a:gd name="connsiteY18" fmla="*/ 98253 h 709131"/>
              <a:gd name="connsiteX19" fmla="*/ 98253 w 817222"/>
              <a:gd name="connsiteY19" fmla="*/ 0 h 70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222" h="709131">
                <a:moveTo>
                  <a:pt x="408613" y="351556"/>
                </a:moveTo>
                <a:cubicBezTo>
                  <a:pt x="576236" y="351556"/>
                  <a:pt x="719025" y="471989"/>
                  <a:pt x="745100" y="637119"/>
                </a:cubicBezTo>
                <a:cubicBezTo>
                  <a:pt x="751308" y="670642"/>
                  <a:pt x="728959" y="702923"/>
                  <a:pt x="695434" y="707889"/>
                </a:cubicBezTo>
                <a:cubicBezTo>
                  <a:pt x="691709" y="709131"/>
                  <a:pt x="687984" y="709131"/>
                  <a:pt x="684259" y="709131"/>
                </a:cubicBezTo>
                <a:cubicBezTo>
                  <a:pt x="654460" y="709131"/>
                  <a:pt x="629627" y="688024"/>
                  <a:pt x="623418" y="656985"/>
                </a:cubicBezTo>
                <a:cubicBezTo>
                  <a:pt x="606035" y="551450"/>
                  <a:pt x="516636" y="474473"/>
                  <a:pt x="408613" y="474473"/>
                </a:cubicBezTo>
                <a:cubicBezTo>
                  <a:pt x="300589" y="474473"/>
                  <a:pt x="209949" y="551450"/>
                  <a:pt x="192565" y="656985"/>
                </a:cubicBezTo>
                <a:cubicBezTo>
                  <a:pt x="187599" y="691749"/>
                  <a:pt x="155316" y="712856"/>
                  <a:pt x="121791" y="707889"/>
                </a:cubicBezTo>
                <a:cubicBezTo>
                  <a:pt x="88267" y="702923"/>
                  <a:pt x="65917" y="670642"/>
                  <a:pt x="70884" y="637119"/>
                </a:cubicBezTo>
                <a:cubicBezTo>
                  <a:pt x="98200" y="471989"/>
                  <a:pt x="239748" y="351556"/>
                  <a:pt x="408613" y="351556"/>
                </a:cubicBezTo>
                <a:close/>
                <a:moveTo>
                  <a:pt x="718969" y="0"/>
                </a:moveTo>
                <a:cubicBezTo>
                  <a:pt x="773692" y="0"/>
                  <a:pt x="817222" y="44773"/>
                  <a:pt x="817222" y="98253"/>
                </a:cubicBezTo>
                <a:cubicBezTo>
                  <a:pt x="817222" y="152976"/>
                  <a:pt x="773692" y="196506"/>
                  <a:pt x="718969" y="196506"/>
                </a:cubicBezTo>
                <a:cubicBezTo>
                  <a:pt x="665490" y="196506"/>
                  <a:pt x="620716" y="152976"/>
                  <a:pt x="620716" y="98253"/>
                </a:cubicBezTo>
                <a:cubicBezTo>
                  <a:pt x="620716" y="44773"/>
                  <a:pt x="665490" y="0"/>
                  <a:pt x="718969" y="0"/>
                </a:cubicBezTo>
                <a:close/>
                <a:moveTo>
                  <a:pt x="98253" y="0"/>
                </a:moveTo>
                <a:cubicBezTo>
                  <a:pt x="152976" y="0"/>
                  <a:pt x="196506" y="44773"/>
                  <a:pt x="196506" y="98253"/>
                </a:cubicBezTo>
                <a:cubicBezTo>
                  <a:pt x="196506" y="152976"/>
                  <a:pt x="152976" y="196506"/>
                  <a:pt x="98253" y="196506"/>
                </a:cubicBezTo>
                <a:cubicBezTo>
                  <a:pt x="44774" y="196506"/>
                  <a:pt x="0" y="152976"/>
                  <a:pt x="0" y="98253"/>
                </a:cubicBezTo>
                <a:cubicBezTo>
                  <a:pt x="0" y="44773"/>
                  <a:pt x="44774" y="0"/>
                  <a:pt x="98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375">
            <a:extLst>
              <a:ext uri="{FF2B5EF4-FFF2-40B4-BE49-F238E27FC236}">
                <a16:creationId xmlns:a16="http://schemas.microsoft.com/office/drawing/2014/main" id="{2302D788-3F49-B14C-A412-AEF97BE19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9203" y="3672037"/>
            <a:ext cx="2279615" cy="2279615"/>
          </a:xfrm>
          <a:custGeom>
            <a:avLst/>
            <a:gdLst>
              <a:gd name="T0" fmla="*/ 1828 w 1829"/>
              <a:gd name="T1" fmla="*/ 914 h 1829"/>
              <a:gd name="T2" fmla="*/ 1828 w 1829"/>
              <a:gd name="T3" fmla="*/ 914 h 1829"/>
              <a:gd name="T4" fmla="*/ 914 w 1829"/>
              <a:gd name="T5" fmla="*/ 1828 h 1829"/>
              <a:gd name="T6" fmla="*/ 914 w 1829"/>
              <a:gd name="T7" fmla="*/ 1828 h 1829"/>
              <a:gd name="T8" fmla="*/ 0 w 1829"/>
              <a:gd name="T9" fmla="*/ 914 h 1829"/>
              <a:gd name="T10" fmla="*/ 0 w 1829"/>
              <a:gd name="T11" fmla="*/ 914 h 1829"/>
              <a:gd name="T12" fmla="*/ 914 w 1829"/>
              <a:gd name="T13" fmla="*/ 0 h 1829"/>
              <a:gd name="T14" fmla="*/ 914 w 1829"/>
              <a:gd name="T15" fmla="*/ 0 h 1829"/>
              <a:gd name="T16" fmla="*/ 1828 w 1829"/>
              <a:gd name="T17" fmla="*/ 9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9" h="1829">
                <a:moveTo>
                  <a:pt x="1828" y="914"/>
                </a:moveTo>
                <a:lnTo>
                  <a:pt x="1828" y="914"/>
                </a:lnTo>
                <a:cubicBezTo>
                  <a:pt x="1828" y="1419"/>
                  <a:pt x="1419" y="1828"/>
                  <a:pt x="914" y="1828"/>
                </a:cubicBezTo>
                <a:lnTo>
                  <a:pt x="914" y="1828"/>
                </a:lnTo>
                <a:cubicBezTo>
                  <a:pt x="409" y="1828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914" y="0"/>
                </a:lnTo>
                <a:cubicBezTo>
                  <a:pt x="1419" y="0"/>
                  <a:pt x="1828" y="409"/>
                  <a:pt x="1828" y="914"/>
                </a:cubicBezTo>
              </a:path>
            </a:pathLst>
          </a:custGeom>
          <a:solidFill>
            <a:srgbClr val="FF2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491E3E3-71B4-8B40-81A4-E59644F2A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595" y="4534445"/>
            <a:ext cx="1431272" cy="739931"/>
          </a:xfrm>
          <a:custGeom>
            <a:avLst/>
            <a:gdLst>
              <a:gd name="connsiteX0" fmla="*/ 715637 w 1431272"/>
              <a:gd name="connsiteY0" fmla="*/ 348398 h 739931"/>
              <a:gd name="connsiteX1" fmla="*/ 1412575 w 1431272"/>
              <a:gd name="connsiteY1" fmla="*/ 635543 h 739931"/>
              <a:gd name="connsiteX2" fmla="*/ 1412575 w 1431272"/>
              <a:gd name="connsiteY2" fmla="*/ 722276 h 739931"/>
              <a:gd name="connsiteX3" fmla="*/ 1368949 w 1431272"/>
              <a:gd name="connsiteY3" fmla="*/ 739622 h 739931"/>
              <a:gd name="connsiteX4" fmla="*/ 1325321 w 1431272"/>
              <a:gd name="connsiteY4" fmla="*/ 722276 h 739931"/>
              <a:gd name="connsiteX5" fmla="*/ 106263 w 1431272"/>
              <a:gd name="connsiteY5" fmla="*/ 722276 h 739931"/>
              <a:gd name="connsiteX6" fmla="*/ 17763 w 1431272"/>
              <a:gd name="connsiteY6" fmla="*/ 722276 h 739931"/>
              <a:gd name="connsiteX7" fmla="*/ 17763 w 1431272"/>
              <a:gd name="connsiteY7" fmla="*/ 635543 h 739931"/>
              <a:gd name="connsiteX8" fmla="*/ 715637 w 1431272"/>
              <a:gd name="connsiteY8" fmla="*/ 348398 h 739931"/>
              <a:gd name="connsiteX9" fmla="*/ 1026769 w 1431272"/>
              <a:gd name="connsiteY9" fmla="*/ 0 h 739931"/>
              <a:gd name="connsiteX10" fmla="*/ 1124393 w 1431272"/>
              <a:gd name="connsiteY10" fmla="*/ 98253 h 739931"/>
              <a:gd name="connsiteX11" fmla="*/ 1026769 w 1431272"/>
              <a:gd name="connsiteY11" fmla="*/ 196507 h 739931"/>
              <a:gd name="connsiteX12" fmla="*/ 927895 w 1431272"/>
              <a:gd name="connsiteY12" fmla="*/ 98253 h 739931"/>
              <a:gd name="connsiteX13" fmla="*/ 1026769 w 1431272"/>
              <a:gd name="connsiteY13" fmla="*/ 0 h 739931"/>
              <a:gd name="connsiteX14" fmla="*/ 406057 w 1431272"/>
              <a:gd name="connsiteY14" fmla="*/ 0 h 739931"/>
              <a:gd name="connsiteX15" fmla="*/ 503681 w 1431272"/>
              <a:gd name="connsiteY15" fmla="*/ 98253 h 739931"/>
              <a:gd name="connsiteX16" fmla="*/ 406057 w 1431272"/>
              <a:gd name="connsiteY16" fmla="*/ 196507 h 739931"/>
              <a:gd name="connsiteX17" fmla="*/ 307183 w 1431272"/>
              <a:gd name="connsiteY17" fmla="*/ 98253 h 739931"/>
              <a:gd name="connsiteX18" fmla="*/ 406057 w 1431272"/>
              <a:gd name="connsiteY18" fmla="*/ 0 h 7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1272" h="739931">
                <a:moveTo>
                  <a:pt x="715637" y="348398"/>
                </a:moveTo>
                <a:cubicBezTo>
                  <a:pt x="968205" y="348398"/>
                  <a:pt x="1220617" y="444113"/>
                  <a:pt x="1412575" y="635543"/>
                </a:cubicBezTo>
                <a:cubicBezTo>
                  <a:pt x="1437505" y="659085"/>
                  <a:pt x="1437505" y="698734"/>
                  <a:pt x="1412575" y="722276"/>
                </a:cubicBezTo>
                <a:cubicBezTo>
                  <a:pt x="1401357" y="734666"/>
                  <a:pt x="1385153" y="739622"/>
                  <a:pt x="1368949" y="739622"/>
                </a:cubicBezTo>
                <a:cubicBezTo>
                  <a:pt x="1352743" y="739622"/>
                  <a:pt x="1337785" y="734666"/>
                  <a:pt x="1325321" y="722276"/>
                </a:cubicBezTo>
                <a:cubicBezTo>
                  <a:pt x="988771" y="387737"/>
                  <a:pt x="442813" y="387737"/>
                  <a:pt x="106263" y="722276"/>
                </a:cubicBezTo>
                <a:cubicBezTo>
                  <a:pt x="81333" y="745817"/>
                  <a:pt x="41445" y="745817"/>
                  <a:pt x="17763" y="722276"/>
                </a:cubicBezTo>
                <a:cubicBezTo>
                  <a:pt x="-5921" y="698734"/>
                  <a:pt x="-5921" y="659085"/>
                  <a:pt x="17763" y="635543"/>
                </a:cubicBezTo>
                <a:cubicBezTo>
                  <a:pt x="210345" y="444113"/>
                  <a:pt x="463069" y="348398"/>
                  <a:pt x="715637" y="348398"/>
                </a:cubicBezTo>
                <a:close/>
                <a:moveTo>
                  <a:pt x="1026769" y="0"/>
                </a:moveTo>
                <a:cubicBezTo>
                  <a:pt x="1080589" y="0"/>
                  <a:pt x="1124393" y="44774"/>
                  <a:pt x="1124393" y="98253"/>
                </a:cubicBezTo>
                <a:cubicBezTo>
                  <a:pt x="1124393" y="152977"/>
                  <a:pt x="1080589" y="196507"/>
                  <a:pt x="1026769" y="196507"/>
                </a:cubicBezTo>
                <a:cubicBezTo>
                  <a:pt x="971701" y="196507"/>
                  <a:pt x="927895" y="152977"/>
                  <a:pt x="927895" y="98253"/>
                </a:cubicBezTo>
                <a:cubicBezTo>
                  <a:pt x="927895" y="44774"/>
                  <a:pt x="971701" y="0"/>
                  <a:pt x="1026769" y="0"/>
                </a:cubicBezTo>
                <a:close/>
                <a:moveTo>
                  <a:pt x="406057" y="0"/>
                </a:moveTo>
                <a:cubicBezTo>
                  <a:pt x="459877" y="0"/>
                  <a:pt x="503681" y="44774"/>
                  <a:pt x="503681" y="98253"/>
                </a:cubicBezTo>
                <a:cubicBezTo>
                  <a:pt x="503681" y="152977"/>
                  <a:pt x="459877" y="196507"/>
                  <a:pt x="406057" y="196507"/>
                </a:cubicBezTo>
                <a:cubicBezTo>
                  <a:pt x="350989" y="196507"/>
                  <a:pt x="307183" y="152977"/>
                  <a:pt x="307183" y="98253"/>
                </a:cubicBezTo>
                <a:cubicBezTo>
                  <a:pt x="307183" y="44774"/>
                  <a:pt x="350989" y="0"/>
                  <a:pt x="4060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79">
            <a:extLst>
              <a:ext uri="{FF2B5EF4-FFF2-40B4-BE49-F238E27FC236}">
                <a16:creationId xmlns:a16="http://schemas.microsoft.com/office/drawing/2014/main" id="{AC557524-EA49-A846-A0EA-6BA0A738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44" y="6303205"/>
            <a:ext cx="3889077" cy="82395"/>
          </a:xfrm>
          <a:custGeom>
            <a:avLst/>
            <a:gdLst>
              <a:gd name="T0" fmla="*/ 3123 w 3124"/>
              <a:gd name="T1" fmla="*/ 66 h 67"/>
              <a:gd name="T2" fmla="*/ 0 w 3124"/>
              <a:gd name="T3" fmla="*/ 66 h 67"/>
              <a:gd name="T4" fmla="*/ 0 w 3124"/>
              <a:gd name="T5" fmla="*/ 0 h 67"/>
              <a:gd name="T6" fmla="*/ 3123 w 3124"/>
              <a:gd name="T7" fmla="*/ 0 h 67"/>
              <a:gd name="T8" fmla="*/ 3123 w 3124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4" h="67">
                <a:moveTo>
                  <a:pt x="3123" y="66"/>
                </a:moveTo>
                <a:lnTo>
                  <a:pt x="0" y="66"/>
                </a:lnTo>
                <a:lnTo>
                  <a:pt x="0" y="0"/>
                </a:lnTo>
                <a:lnTo>
                  <a:pt x="3123" y="0"/>
                </a:lnTo>
                <a:lnTo>
                  <a:pt x="3123" y="66"/>
                </a:lnTo>
              </a:path>
            </a:pathLst>
          </a:custGeom>
          <a:solidFill>
            <a:srgbClr val="89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80">
            <a:extLst>
              <a:ext uri="{FF2B5EF4-FFF2-40B4-BE49-F238E27FC236}">
                <a16:creationId xmlns:a16="http://schemas.microsoft.com/office/drawing/2014/main" id="{90E82F38-FB6B-BB4D-89A4-8B6E80A3A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810" y="6303205"/>
            <a:ext cx="3889077" cy="82395"/>
          </a:xfrm>
          <a:custGeom>
            <a:avLst/>
            <a:gdLst>
              <a:gd name="T0" fmla="*/ 3123 w 3124"/>
              <a:gd name="T1" fmla="*/ 66 h 67"/>
              <a:gd name="T2" fmla="*/ 0 w 3124"/>
              <a:gd name="T3" fmla="*/ 66 h 67"/>
              <a:gd name="T4" fmla="*/ 0 w 3124"/>
              <a:gd name="T5" fmla="*/ 0 h 67"/>
              <a:gd name="T6" fmla="*/ 3123 w 3124"/>
              <a:gd name="T7" fmla="*/ 0 h 67"/>
              <a:gd name="T8" fmla="*/ 3123 w 3124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4" h="67">
                <a:moveTo>
                  <a:pt x="3123" y="66"/>
                </a:moveTo>
                <a:lnTo>
                  <a:pt x="0" y="66"/>
                </a:lnTo>
                <a:lnTo>
                  <a:pt x="0" y="0"/>
                </a:lnTo>
                <a:lnTo>
                  <a:pt x="3123" y="0"/>
                </a:lnTo>
                <a:lnTo>
                  <a:pt x="3123" y="66"/>
                </a:lnTo>
              </a:path>
            </a:pathLst>
          </a:custGeom>
          <a:solidFill>
            <a:srgbClr val="FFC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381">
            <a:extLst>
              <a:ext uri="{FF2B5EF4-FFF2-40B4-BE49-F238E27FC236}">
                <a16:creationId xmlns:a16="http://schemas.microsoft.com/office/drawing/2014/main" id="{E574E547-7794-F74D-B9A0-DD6288A94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266" y="6303205"/>
            <a:ext cx="3889077" cy="82395"/>
          </a:xfrm>
          <a:custGeom>
            <a:avLst/>
            <a:gdLst>
              <a:gd name="T0" fmla="*/ 3123 w 3124"/>
              <a:gd name="T1" fmla="*/ 66 h 67"/>
              <a:gd name="T2" fmla="*/ 0 w 3124"/>
              <a:gd name="T3" fmla="*/ 66 h 67"/>
              <a:gd name="T4" fmla="*/ 0 w 3124"/>
              <a:gd name="T5" fmla="*/ 0 h 67"/>
              <a:gd name="T6" fmla="*/ 3123 w 3124"/>
              <a:gd name="T7" fmla="*/ 0 h 67"/>
              <a:gd name="T8" fmla="*/ 3123 w 3124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4" h="67">
                <a:moveTo>
                  <a:pt x="3123" y="66"/>
                </a:moveTo>
                <a:lnTo>
                  <a:pt x="0" y="66"/>
                </a:lnTo>
                <a:lnTo>
                  <a:pt x="0" y="0"/>
                </a:lnTo>
                <a:lnTo>
                  <a:pt x="3123" y="0"/>
                </a:lnTo>
                <a:lnTo>
                  <a:pt x="3123" y="66"/>
                </a:lnTo>
              </a:path>
            </a:pathLst>
          </a:custGeom>
          <a:solidFill>
            <a:srgbClr val="FF8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382">
            <a:extLst>
              <a:ext uri="{FF2B5EF4-FFF2-40B4-BE49-F238E27FC236}">
                <a16:creationId xmlns:a16="http://schemas.microsoft.com/office/drawing/2014/main" id="{9CFCE296-44B2-E446-8286-75B0B8F14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724" y="6303205"/>
            <a:ext cx="3889077" cy="82395"/>
          </a:xfrm>
          <a:custGeom>
            <a:avLst/>
            <a:gdLst>
              <a:gd name="T0" fmla="*/ 3122 w 3123"/>
              <a:gd name="T1" fmla="*/ 66 h 67"/>
              <a:gd name="T2" fmla="*/ 0 w 3123"/>
              <a:gd name="T3" fmla="*/ 66 h 67"/>
              <a:gd name="T4" fmla="*/ 0 w 3123"/>
              <a:gd name="T5" fmla="*/ 0 h 67"/>
              <a:gd name="T6" fmla="*/ 3122 w 3123"/>
              <a:gd name="T7" fmla="*/ 0 h 67"/>
              <a:gd name="T8" fmla="*/ 3122 w 3123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3" h="67">
                <a:moveTo>
                  <a:pt x="3122" y="66"/>
                </a:moveTo>
                <a:lnTo>
                  <a:pt x="0" y="66"/>
                </a:lnTo>
                <a:lnTo>
                  <a:pt x="0" y="0"/>
                </a:lnTo>
                <a:lnTo>
                  <a:pt x="3122" y="0"/>
                </a:lnTo>
                <a:lnTo>
                  <a:pt x="3122" y="66"/>
                </a:lnTo>
              </a:path>
            </a:pathLst>
          </a:custGeom>
          <a:solidFill>
            <a:srgbClr val="FF2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383">
            <a:extLst>
              <a:ext uri="{FF2B5EF4-FFF2-40B4-BE49-F238E27FC236}">
                <a16:creationId xmlns:a16="http://schemas.microsoft.com/office/drawing/2014/main" id="{87CAAD64-C30E-EA40-8E74-4552E1E2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362" y="11818226"/>
            <a:ext cx="758041" cy="758041"/>
          </a:xfrm>
          <a:custGeom>
            <a:avLst/>
            <a:gdLst>
              <a:gd name="T0" fmla="*/ 608 w 609"/>
              <a:gd name="T1" fmla="*/ 304 h 609"/>
              <a:gd name="T2" fmla="*/ 608 w 609"/>
              <a:gd name="T3" fmla="*/ 304 h 609"/>
              <a:gd name="T4" fmla="*/ 304 w 609"/>
              <a:gd name="T5" fmla="*/ 608 h 609"/>
              <a:gd name="T6" fmla="*/ 304 w 609"/>
              <a:gd name="T7" fmla="*/ 608 h 609"/>
              <a:gd name="T8" fmla="*/ 0 w 609"/>
              <a:gd name="T9" fmla="*/ 304 h 609"/>
              <a:gd name="T10" fmla="*/ 0 w 609"/>
              <a:gd name="T11" fmla="*/ 304 h 609"/>
              <a:gd name="T12" fmla="*/ 304 w 609"/>
              <a:gd name="T13" fmla="*/ 0 h 609"/>
              <a:gd name="T14" fmla="*/ 304 w 609"/>
              <a:gd name="T15" fmla="*/ 0 h 609"/>
              <a:gd name="T16" fmla="*/ 608 w 609"/>
              <a:gd name="T17" fmla="*/ 30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9" h="609">
                <a:moveTo>
                  <a:pt x="608" y="304"/>
                </a:moveTo>
                <a:lnTo>
                  <a:pt x="608" y="304"/>
                </a:lnTo>
                <a:cubicBezTo>
                  <a:pt x="608" y="472"/>
                  <a:pt x="472" y="608"/>
                  <a:pt x="304" y="608"/>
                </a:cubicBezTo>
                <a:lnTo>
                  <a:pt x="304" y="608"/>
                </a:lnTo>
                <a:cubicBezTo>
                  <a:pt x="137" y="608"/>
                  <a:pt x="0" y="472"/>
                  <a:pt x="0" y="304"/>
                </a:cubicBezTo>
                <a:lnTo>
                  <a:pt x="0" y="304"/>
                </a:lnTo>
                <a:cubicBezTo>
                  <a:pt x="0" y="137"/>
                  <a:pt x="137" y="0"/>
                  <a:pt x="304" y="0"/>
                </a:cubicBezTo>
                <a:lnTo>
                  <a:pt x="304" y="0"/>
                </a:lnTo>
                <a:cubicBezTo>
                  <a:pt x="472" y="0"/>
                  <a:pt x="608" y="137"/>
                  <a:pt x="608" y="304"/>
                </a:cubicBezTo>
              </a:path>
            </a:pathLst>
          </a:custGeom>
          <a:solidFill>
            <a:srgbClr val="89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385">
            <a:extLst>
              <a:ext uri="{FF2B5EF4-FFF2-40B4-BE49-F238E27FC236}">
                <a16:creationId xmlns:a16="http://schemas.microsoft.com/office/drawing/2014/main" id="{43113D77-9BAC-E542-BBD6-C78516AEC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822" y="11818226"/>
            <a:ext cx="758041" cy="758041"/>
          </a:xfrm>
          <a:custGeom>
            <a:avLst/>
            <a:gdLst>
              <a:gd name="T0" fmla="*/ 607 w 608"/>
              <a:gd name="T1" fmla="*/ 304 h 609"/>
              <a:gd name="T2" fmla="*/ 607 w 608"/>
              <a:gd name="T3" fmla="*/ 304 h 609"/>
              <a:gd name="T4" fmla="*/ 304 w 608"/>
              <a:gd name="T5" fmla="*/ 608 h 609"/>
              <a:gd name="T6" fmla="*/ 304 w 608"/>
              <a:gd name="T7" fmla="*/ 608 h 609"/>
              <a:gd name="T8" fmla="*/ 0 w 608"/>
              <a:gd name="T9" fmla="*/ 304 h 609"/>
              <a:gd name="T10" fmla="*/ 0 w 608"/>
              <a:gd name="T11" fmla="*/ 304 h 609"/>
              <a:gd name="T12" fmla="*/ 304 w 608"/>
              <a:gd name="T13" fmla="*/ 0 h 609"/>
              <a:gd name="T14" fmla="*/ 304 w 608"/>
              <a:gd name="T15" fmla="*/ 0 h 609"/>
              <a:gd name="T16" fmla="*/ 607 w 608"/>
              <a:gd name="T17" fmla="*/ 30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8" h="609">
                <a:moveTo>
                  <a:pt x="607" y="304"/>
                </a:moveTo>
                <a:lnTo>
                  <a:pt x="607" y="304"/>
                </a:lnTo>
                <a:cubicBezTo>
                  <a:pt x="607" y="472"/>
                  <a:pt x="471" y="608"/>
                  <a:pt x="304" y="608"/>
                </a:cubicBezTo>
                <a:lnTo>
                  <a:pt x="304" y="608"/>
                </a:lnTo>
                <a:cubicBezTo>
                  <a:pt x="135" y="608"/>
                  <a:pt x="0" y="472"/>
                  <a:pt x="0" y="304"/>
                </a:cubicBezTo>
                <a:lnTo>
                  <a:pt x="0" y="304"/>
                </a:lnTo>
                <a:cubicBezTo>
                  <a:pt x="0" y="137"/>
                  <a:pt x="135" y="0"/>
                  <a:pt x="304" y="0"/>
                </a:cubicBezTo>
                <a:lnTo>
                  <a:pt x="304" y="0"/>
                </a:lnTo>
                <a:cubicBezTo>
                  <a:pt x="471" y="0"/>
                  <a:pt x="607" y="137"/>
                  <a:pt x="607" y="304"/>
                </a:cubicBezTo>
              </a:path>
            </a:pathLst>
          </a:custGeom>
          <a:solidFill>
            <a:srgbClr val="FFC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387">
            <a:extLst>
              <a:ext uri="{FF2B5EF4-FFF2-40B4-BE49-F238E27FC236}">
                <a16:creationId xmlns:a16="http://schemas.microsoft.com/office/drawing/2014/main" id="{9ECB92C2-E50A-1747-BF2C-9D7EA84A1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3788" y="11818226"/>
            <a:ext cx="758041" cy="758041"/>
          </a:xfrm>
          <a:custGeom>
            <a:avLst/>
            <a:gdLst>
              <a:gd name="T0" fmla="*/ 608 w 609"/>
              <a:gd name="T1" fmla="*/ 304 h 609"/>
              <a:gd name="T2" fmla="*/ 608 w 609"/>
              <a:gd name="T3" fmla="*/ 304 h 609"/>
              <a:gd name="T4" fmla="*/ 304 w 609"/>
              <a:gd name="T5" fmla="*/ 608 h 609"/>
              <a:gd name="T6" fmla="*/ 304 w 609"/>
              <a:gd name="T7" fmla="*/ 608 h 609"/>
              <a:gd name="T8" fmla="*/ 0 w 609"/>
              <a:gd name="T9" fmla="*/ 304 h 609"/>
              <a:gd name="T10" fmla="*/ 0 w 609"/>
              <a:gd name="T11" fmla="*/ 304 h 609"/>
              <a:gd name="T12" fmla="*/ 304 w 609"/>
              <a:gd name="T13" fmla="*/ 0 h 609"/>
              <a:gd name="T14" fmla="*/ 304 w 609"/>
              <a:gd name="T15" fmla="*/ 0 h 609"/>
              <a:gd name="T16" fmla="*/ 608 w 609"/>
              <a:gd name="T17" fmla="*/ 30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9" h="609">
                <a:moveTo>
                  <a:pt x="608" y="304"/>
                </a:moveTo>
                <a:lnTo>
                  <a:pt x="608" y="304"/>
                </a:lnTo>
                <a:cubicBezTo>
                  <a:pt x="608" y="472"/>
                  <a:pt x="472" y="608"/>
                  <a:pt x="304" y="608"/>
                </a:cubicBezTo>
                <a:lnTo>
                  <a:pt x="304" y="608"/>
                </a:lnTo>
                <a:cubicBezTo>
                  <a:pt x="136" y="608"/>
                  <a:pt x="0" y="472"/>
                  <a:pt x="0" y="304"/>
                </a:cubicBezTo>
                <a:lnTo>
                  <a:pt x="0" y="304"/>
                </a:lnTo>
                <a:cubicBezTo>
                  <a:pt x="0" y="137"/>
                  <a:pt x="136" y="0"/>
                  <a:pt x="304" y="0"/>
                </a:cubicBezTo>
                <a:lnTo>
                  <a:pt x="304" y="0"/>
                </a:lnTo>
                <a:cubicBezTo>
                  <a:pt x="472" y="0"/>
                  <a:pt x="608" y="137"/>
                  <a:pt x="608" y="304"/>
                </a:cubicBezTo>
              </a:path>
            </a:pathLst>
          </a:custGeom>
          <a:solidFill>
            <a:srgbClr val="FF8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389">
            <a:extLst>
              <a:ext uri="{FF2B5EF4-FFF2-40B4-BE49-F238E27FC236}">
                <a16:creationId xmlns:a16="http://schemas.microsoft.com/office/drawing/2014/main" id="{801F6A02-ACDA-EC44-8284-37740D49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7242" y="11818226"/>
            <a:ext cx="758041" cy="758041"/>
          </a:xfrm>
          <a:custGeom>
            <a:avLst/>
            <a:gdLst>
              <a:gd name="T0" fmla="*/ 607 w 608"/>
              <a:gd name="T1" fmla="*/ 304 h 609"/>
              <a:gd name="T2" fmla="*/ 607 w 608"/>
              <a:gd name="T3" fmla="*/ 304 h 609"/>
              <a:gd name="T4" fmla="*/ 304 w 608"/>
              <a:gd name="T5" fmla="*/ 608 h 609"/>
              <a:gd name="T6" fmla="*/ 304 w 608"/>
              <a:gd name="T7" fmla="*/ 608 h 609"/>
              <a:gd name="T8" fmla="*/ 0 w 608"/>
              <a:gd name="T9" fmla="*/ 304 h 609"/>
              <a:gd name="T10" fmla="*/ 0 w 608"/>
              <a:gd name="T11" fmla="*/ 304 h 609"/>
              <a:gd name="T12" fmla="*/ 304 w 608"/>
              <a:gd name="T13" fmla="*/ 0 h 609"/>
              <a:gd name="T14" fmla="*/ 304 w 608"/>
              <a:gd name="T15" fmla="*/ 0 h 609"/>
              <a:gd name="T16" fmla="*/ 607 w 608"/>
              <a:gd name="T17" fmla="*/ 30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8" h="609">
                <a:moveTo>
                  <a:pt x="607" y="304"/>
                </a:moveTo>
                <a:lnTo>
                  <a:pt x="607" y="304"/>
                </a:lnTo>
                <a:cubicBezTo>
                  <a:pt x="607" y="472"/>
                  <a:pt x="471" y="608"/>
                  <a:pt x="304" y="608"/>
                </a:cubicBezTo>
                <a:lnTo>
                  <a:pt x="304" y="608"/>
                </a:lnTo>
                <a:cubicBezTo>
                  <a:pt x="136" y="608"/>
                  <a:pt x="0" y="472"/>
                  <a:pt x="0" y="304"/>
                </a:cubicBezTo>
                <a:lnTo>
                  <a:pt x="0" y="304"/>
                </a:lnTo>
                <a:cubicBezTo>
                  <a:pt x="0" y="137"/>
                  <a:pt x="136" y="0"/>
                  <a:pt x="304" y="0"/>
                </a:cubicBezTo>
                <a:lnTo>
                  <a:pt x="304" y="0"/>
                </a:lnTo>
                <a:cubicBezTo>
                  <a:pt x="471" y="0"/>
                  <a:pt x="607" y="137"/>
                  <a:pt x="607" y="304"/>
                </a:cubicBezTo>
              </a:path>
            </a:pathLst>
          </a:custGeom>
          <a:solidFill>
            <a:srgbClr val="FF2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6FAF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387518-F726-9846-BA49-F622174362B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ABF23-18A2-A347-A8DF-E82395564EA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B5FBE-1919-0B4E-BCEC-6A38EE75CFE1}"/>
              </a:ext>
            </a:extLst>
          </p:cNvPr>
          <p:cNvSpPr txBox="1"/>
          <p:nvPr/>
        </p:nvSpPr>
        <p:spPr>
          <a:xfrm>
            <a:off x="3271226" y="7593942"/>
            <a:ext cx="35254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SATISFIED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0718E-461E-1644-B538-4C2BBD9CDA77}"/>
              </a:ext>
            </a:extLst>
          </p:cNvPr>
          <p:cNvSpPr txBox="1"/>
          <p:nvPr/>
        </p:nvSpPr>
        <p:spPr>
          <a:xfrm>
            <a:off x="3271226" y="8252272"/>
            <a:ext cx="352549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B3933-398A-AC49-8A03-B1D69AA935B3}"/>
              </a:ext>
            </a:extLst>
          </p:cNvPr>
          <p:cNvSpPr txBox="1"/>
          <p:nvPr/>
        </p:nvSpPr>
        <p:spPr>
          <a:xfrm>
            <a:off x="8052776" y="7593942"/>
            <a:ext cx="35254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NEUTRAL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7BB74E-1EBB-E146-8DAC-517617B0FAEA}"/>
              </a:ext>
            </a:extLst>
          </p:cNvPr>
          <p:cNvSpPr txBox="1"/>
          <p:nvPr/>
        </p:nvSpPr>
        <p:spPr>
          <a:xfrm>
            <a:off x="8052776" y="8252272"/>
            <a:ext cx="352549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55EDB8-07D8-2241-A8EE-804AB19B18B6}"/>
              </a:ext>
            </a:extLst>
          </p:cNvPr>
          <p:cNvSpPr txBox="1"/>
          <p:nvPr/>
        </p:nvSpPr>
        <p:spPr>
          <a:xfrm>
            <a:off x="12799379" y="7593942"/>
            <a:ext cx="35254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0ACAB-1A7B-6F46-B074-B7BC61015105}"/>
              </a:ext>
            </a:extLst>
          </p:cNvPr>
          <p:cNvSpPr txBox="1"/>
          <p:nvPr/>
        </p:nvSpPr>
        <p:spPr>
          <a:xfrm>
            <a:off x="12799379" y="8252272"/>
            <a:ext cx="352549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F1D9E2-B7C4-754C-9BFB-E799B70A9128}"/>
              </a:ext>
            </a:extLst>
          </p:cNvPr>
          <p:cNvSpPr txBox="1"/>
          <p:nvPr/>
        </p:nvSpPr>
        <p:spPr>
          <a:xfrm>
            <a:off x="17580927" y="7593942"/>
            <a:ext cx="35254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UNSATISFIED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852777-E221-A247-9F37-6C23083B3FD0}"/>
              </a:ext>
            </a:extLst>
          </p:cNvPr>
          <p:cNvSpPr txBox="1"/>
          <p:nvPr/>
        </p:nvSpPr>
        <p:spPr>
          <a:xfrm>
            <a:off x="17580927" y="8252272"/>
            <a:ext cx="3525497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A157FA-51BB-9F4F-8C0A-1C56E6B4375D}"/>
              </a:ext>
            </a:extLst>
          </p:cNvPr>
          <p:cNvSpPr txBox="1"/>
          <p:nvPr/>
        </p:nvSpPr>
        <p:spPr>
          <a:xfrm>
            <a:off x="4754522" y="11900335"/>
            <a:ext cx="5589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2D8DCF-F576-C74D-9C36-65EA3A1125BC}"/>
              </a:ext>
            </a:extLst>
          </p:cNvPr>
          <p:cNvSpPr txBox="1"/>
          <p:nvPr/>
        </p:nvSpPr>
        <p:spPr>
          <a:xfrm>
            <a:off x="9536072" y="11900335"/>
            <a:ext cx="5589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C009C9-DBF1-E945-96D3-6D0344716FAF}"/>
              </a:ext>
            </a:extLst>
          </p:cNvPr>
          <p:cNvSpPr txBox="1"/>
          <p:nvPr/>
        </p:nvSpPr>
        <p:spPr>
          <a:xfrm>
            <a:off x="14282675" y="11900335"/>
            <a:ext cx="5589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BC4FBE-DE29-5549-8D3B-CC6B66635C96}"/>
              </a:ext>
            </a:extLst>
          </p:cNvPr>
          <p:cNvSpPr txBox="1"/>
          <p:nvPr/>
        </p:nvSpPr>
        <p:spPr>
          <a:xfrm>
            <a:off x="19064223" y="11900335"/>
            <a:ext cx="5589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41">
            <a:extLst>
              <a:ext uri="{FF2B5EF4-FFF2-40B4-BE49-F238E27FC236}">
                <a16:creationId xmlns:a16="http://schemas.microsoft.com/office/drawing/2014/main" id="{E9179177-016D-084E-A541-F8C06EC7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227" y="11027226"/>
            <a:ext cx="1939044" cy="1933551"/>
          </a:xfrm>
          <a:custGeom>
            <a:avLst/>
            <a:gdLst>
              <a:gd name="T0" fmla="*/ 1554 w 1555"/>
              <a:gd name="T1" fmla="*/ 1553 h 1554"/>
              <a:gd name="T2" fmla="*/ 0 w 1555"/>
              <a:gd name="T3" fmla="*/ 1553 h 1554"/>
              <a:gd name="T4" fmla="*/ 0 w 1555"/>
              <a:gd name="T5" fmla="*/ 0 h 1554"/>
              <a:gd name="T6" fmla="*/ 1554 w 1555"/>
              <a:gd name="T7" fmla="*/ 0 h 1554"/>
              <a:gd name="T8" fmla="*/ 1554 w 1555"/>
              <a:gd name="T9" fmla="*/ 1553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5" h="1554">
                <a:moveTo>
                  <a:pt x="1554" y="1553"/>
                </a:moveTo>
                <a:lnTo>
                  <a:pt x="0" y="1553"/>
                </a:lnTo>
                <a:lnTo>
                  <a:pt x="0" y="0"/>
                </a:lnTo>
                <a:lnTo>
                  <a:pt x="1554" y="0"/>
                </a:lnTo>
                <a:lnTo>
                  <a:pt x="1554" y="1553"/>
                </a:ln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42">
            <a:extLst>
              <a:ext uri="{FF2B5EF4-FFF2-40B4-BE49-F238E27FC236}">
                <a16:creationId xmlns:a16="http://schemas.microsoft.com/office/drawing/2014/main" id="{2967DD31-B41A-064D-85E6-FC2E970D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69" y="9093675"/>
            <a:ext cx="1933552" cy="1939044"/>
          </a:xfrm>
          <a:custGeom>
            <a:avLst/>
            <a:gdLst>
              <a:gd name="T0" fmla="*/ 1553 w 1554"/>
              <a:gd name="T1" fmla="*/ 1554 h 1555"/>
              <a:gd name="T2" fmla="*/ 0 w 1554"/>
              <a:gd name="T3" fmla="*/ 1554 h 1555"/>
              <a:gd name="T4" fmla="*/ 0 w 1554"/>
              <a:gd name="T5" fmla="*/ 0 h 1555"/>
              <a:gd name="T6" fmla="*/ 1553 w 1554"/>
              <a:gd name="T7" fmla="*/ 0 h 1555"/>
              <a:gd name="T8" fmla="*/ 1553 w 1554"/>
              <a:gd name="T9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4" h="1555">
                <a:moveTo>
                  <a:pt x="1553" y="1554"/>
                </a:moveTo>
                <a:lnTo>
                  <a:pt x="0" y="1554"/>
                </a:lnTo>
                <a:lnTo>
                  <a:pt x="0" y="0"/>
                </a:lnTo>
                <a:lnTo>
                  <a:pt x="1553" y="0"/>
                </a:lnTo>
                <a:lnTo>
                  <a:pt x="1553" y="1554"/>
                </a:lnTo>
              </a:path>
            </a:pathLst>
          </a:custGeom>
          <a:solidFill>
            <a:srgbClr val="FA8A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43">
            <a:extLst>
              <a:ext uri="{FF2B5EF4-FFF2-40B4-BE49-F238E27FC236}">
                <a16:creationId xmlns:a16="http://schemas.microsoft.com/office/drawing/2014/main" id="{9AC4EACC-B11E-874A-99F7-C502E7F7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7154625"/>
            <a:ext cx="1933552" cy="1939048"/>
          </a:xfrm>
          <a:custGeom>
            <a:avLst/>
            <a:gdLst>
              <a:gd name="T0" fmla="*/ 1553 w 1554"/>
              <a:gd name="T1" fmla="*/ 1554 h 1555"/>
              <a:gd name="T2" fmla="*/ 0 w 1554"/>
              <a:gd name="T3" fmla="*/ 1554 h 1555"/>
              <a:gd name="T4" fmla="*/ 0 w 1554"/>
              <a:gd name="T5" fmla="*/ 0 h 1555"/>
              <a:gd name="T6" fmla="*/ 1553 w 1554"/>
              <a:gd name="T7" fmla="*/ 0 h 1555"/>
              <a:gd name="T8" fmla="*/ 1553 w 1554"/>
              <a:gd name="T9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4" h="1555">
                <a:moveTo>
                  <a:pt x="1553" y="1554"/>
                </a:moveTo>
                <a:lnTo>
                  <a:pt x="0" y="1554"/>
                </a:lnTo>
                <a:lnTo>
                  <a:pt x="0" y="0"/>
                </a:lnTo>
                <a:lnTo>
                  <a:pt x="1553" y="0"/>
                </a:lnTo>
                <a:lnTo>
                  <a:pt x="1553" y="1554"/>
                </a:ln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44">
            <a:extLst>
              <a:ext uri="{FF2B5EF4-FFF2-40B4-BE49-F238E27FC236}">
                <a16:creationId xmlns:a16="http://schemas.microsoft.com/office/drawing/2014/main" id="{44379EB2-0A58-AE4D-A27F-CBFE47BC4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374" y="5221074"/>
            <a:ext cx="1933552" cy="1933551"/>
          </a:xfrm>
          <a:custGeom>
            <a:avLst/>
            <a:gdLst>
              <a:gd name="T0" fmla="*/ 1553 w 1554"/>
              <a:gd name="T1" fmla="*/ 1552 h 1553"/>
              <a:gd name="T2" fmla="*/ 0 w 1554"/>
              <a:gd name="T3" fmla="*/ 1552 h 1553"/>
              <a:gd name="T4" fmla="*/ 0 w 1554"/>
              <a:gd name="T5" fmla="*/ 0 h 1553"/>
              <a:gd name="T6" fmla="*/ 1553 w 1554"/>
              <a:gd name="T7" fmla="*/ 0 h 1553"/>
              <a:gd name="T8" fmla="*/ 1553 w 1554"/>
              <a:gd name="T9" fmla="*/ 1552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4" h="1553">
                <a:moveTo>
                  <a:pt x="1553" y="1552"/>
                </a:moveTo>
                <a:lnTo>
                  <a:pt x="0" y="1552"/>
                </a:lnTo>
                <a:lnTo>
                  <a:pt x="0" y="0"/>
                </a:lnTo>
                <a:lnTo>
                  <a:pt x="1553" y="0"/>
                </a:lnTo>
                <a:lnTo>
                  <a:pt x="1553" y="1552"/>
                </a:ln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45">
            <a:extLst>
              <a:ext uri="{FF2B5EF4-FFF2-40B4-BE49-F238E27FC236}">
                <a16:creationId xmlns:a16="http://schemas.microsoft.com/office/drawing/2014/main" id="{700CA8C5-8CEB-9643-8BF7-C69D4894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5926" y="3287521"/>
            <a:ext cx="1939048" cy="1939048"/>
          </a:xfrm>
          <a:custGeom>
            <a:avLst/>
            <a:gdLst>
              <a:gd name="T0" fmla="*/ 1554 w 1555"/>
              <a:gd name="T1" fmla="*/ 1554 h 1555"/>
              <a:gd name="T2" fmla="*/ 0 w 1555"/>
              <a:gd name="T3" fmla="*/ 1554 h 1555"/>
              <a:gd name="T4" fmla="*/ 0 w 1555"/>
              <a:gd name="T5" fmla="*/ 0 h 1555"/>
              <a:gd name="T6" fmla="*/ 1554 w 1555"/>
              <a:gd name="T7" fmla="*/ 0 h 1555"/>
              <a:gd name="T8" fmla="*/ 1554 w 1555"/>
              <a:gd name="T9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5" h="1555">
                <a:moveTo>
                  <a:pt x="1554" y="1554"/>
                </a:moveTo>
                <a:lnTo>
                  <a:pt x="0" y="1554"/>
                </a:lnTo>
                <a:lnTo>
                  <a:pt x="0" y="0"/>
                </a:lnTo>
                <a:lnTo>
                  <a:pt x="1554" y="0"/>
                </a:lnTo>
                <a:lnTo>
                  <a:pt x="1554" y="1554"/>
                </a:ln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Line 346">
            <a:extLst>
              <a:ext uri="{FF2B5EF4-FFF2-40B4-BE49-F238E27FC236}">
                <a16:creationId xmlns:a16="http://schemas.microsoft.com/office/drawing/2014/main" id="{79B09BFB-E46E-9941-A2F2-30C747897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9451" y="11994004"/>
            <a:ext cx="972268" cy="0"/>
          </a:xfrm>
          <a:prstGeom prst="line">
            <a:avLst/>
          </a:prstGeom>
          <a:noFill/>
          <a:ln w="38100" cap="flat">
            <a:solidFill>
              <a:srgbClr val="F541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Line 347">
            <a:extLst>
              <a:ext uri="{FF2B5EF4-FFF2-40B4-BE49-F238E27FC236}">
                <a16:creationId xmlns:a16="http://schemas.microsoft.com/office/drawing/2014/main" id="{4B3467D2-ECB0-9B4E-9789-34CFCA716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0438" y="11719350"/>
            <a:ext cx="0" cy="549304"/>
          </a:xfrm>
          <a:prstGeom prst="line">
            <a:avLst/>
          </a:prstGeom>
          <a:noFill/>
          <a:ln w="38100" cap="flat">
            <a:solidFill>
              <a:srgbClr val="F541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Line 348">
            <a:extLst>
              <a:ext uri="{FF2B5EF4-FFF2-40B4-BE49-F238E27FC236}">
                <a16:creationId xmlns:a16="http://schemas.microsoft.com/office/drawing/2014/main" id="{BEE4C48D-507E-3847-BC87-0778E6C07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10060450"/>
            <a:ext cx="961285" cy="0"/>
          </a:xfrm>
          <a:prstGeom prst="line">
            <a:avLst/>
          </a:prstGeom>
          <a:noFill/>
          <a:ln w="38100" cap="flat">
            <a:solidFill>
              <a:srgbClr val="FA8A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Line 349">
            <a:extLst>
              <a:ext uri="{FF2B5EF4-FFF2-40B4-BE49-F238E27FC236}">
                <a16:creationId xmlns:a16="http://schemas.microsoft.com/office/drawing/2014/main" id="{22594884-90A1-BB4A-A81A-2B94D01FE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50108" y="9780304"/>
            <a:ext cx="0" cy="560291"/>
          </a:xfrm>
          <a:prstGeom prst="line">
            <a:avLst/>
          </a:prstGeom>
          <a:noFill/>
          <a:ln w="38100" cap="flat">
            <a:solidFill>
              <a:srgbClr val="FA8A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Line 350">
            <a:extLst>
              <a:ext uri="{FF2B5EF4-FFF2-40B4-BE49-F238E27FC236}">
                <a16:creationId xmlns:a16="http://schemas.microsoft.com/office/drawing/2014/main" id="{93009A65-1E9C-CE43-9C65-A59036CAEA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22045" y="8121403"/>
            <a:ext cx="972270" cy="0"/>
          </a:xfrm>
          <a:prstGeom prst="line">
            <a:avLst/>
          </a:prstGeom>
          <a:noFill/>
          <a:ln w="3810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Line 351">
            <a:extLst>
              <a:ext uri="{FF2B5EF4-FFF2-40B4-BE49-F238E27FC236}">
                <a16:creationId xmlns:a16="http://schemas.microsoft.com/office/drawing/2014/main" id="{C11B057B-1533-E341-A8A4-D68E231A2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27543" y="7852245"/>
            <a:ext cx="0" cy="549304"/>
          </a:xfrm>
          <a:prstGeom prst="line">
            <a:avLst/>
          </a:prstGeom>
          <a:noFill/>
          <a:ln w="38100" cap="flat">
            <a:solidFill>
              <a:srgbClr val="FFC92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Line 352">
            <a:extLst>
              <a:ext uri="{FF2B5EF4-FFF2-40B4-BE49-F238E27FC236}">
                <a16:creationId xmlns:a16="http://schemas.microsoft.com/office/drawing/2014/main" id="{9C2D0AD5-D877-FA45-8B43-A6558450E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89150" y="4254298"/>
            <a:ext cx="972270" cy="0"/>
          </a:xfrm>
          <a:prstGeom prst="line">
            <a:avLst/>
          </a:prstGeom>
          <a:noFill/>
          <a:ln w="38100" cap="flat">
            <a:solidFill>
              <a:srgbClr val="13BF1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Line 353">
            <a:extLst>
              <a:ext uri="{FF2B5EF4-FFF2-40B4-BE49-F238E27FC236}">
                <a16:creationId xmlns:a16="http://schemas.microsoft.com/office/drawing/2014/main" id="{8D30E81C-67A2-984B-9BA4-70C268E99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4646" y="3979646"/>
            <a:ext cx="0" cy="549304"/>
          </a:xfrm>
          <a:prstGeom prst="line">
            <a:avLst/>
          </a:prstGeom>
          <a:noFill/>
          <a:ln w="38100" cap="flat">
            <a:solidFill>
              <a:srgbClr val="13BF1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Line 354">
            <a:extLst>
              <a:ext uri="{FF2B5EF4-FFF2-40B4-BE49-F238E27FC236}">
                <a16:creationId xmlns:a16="http://schemas.microsoft.com/office/drawing/2014/main" id="{A35015D5-7AEF-5F48-864F-EC9CA303B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55928" y="6187850"/>
            <a:ext cx="961285" cy="0"/>
          </a:xfrm>
          <a:prstGeom prst="line">
            <a:avLst/>
          </a:prstGeom>
          <a:noFill/>
          <a:ln w="38100" cap="flat">
            <a:solidFill>
              <a:srgbClr val="99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355">
            <a:extLst>
              <a:ext uri="{FF2B5EF4-FFF2-40B4-BE49-F238E27FC236}">
                <a16:creationId xmlns:a16="http://schemas.microsoft.com/office/drawing/2014/main" id="{676DDD18-6E7F-E54A-8058-DEB752EEE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17213" y="5907707"/>
            <a:ext cx="0" cy="560291"/>
          </a:xfrm>
          <a:prstGeom prst="line">
            <a:avLst/>
          </a:prstGeom>
          <a:noFill/>
          <a:ln w="38100" cap="flat">
            <a:solidFill>
              <a:srgbClr val="99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253B506-7618-CF41-AF01-49BD5AC4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249" y="11763293"/>
            <a:ext cx="1213445" cy="630974"/>
          </a:xfrm>
          <a:custGeom>
            <a:avLst/>
            <a:gdLst>
              <a:gd name="connsiteX0" fmla="*/ 606723 w 1213445"/>
              <a:gd name="connsiteY0" fmla="*/ 296022 h 630974"/>
              <a:gd name="connsiteX1" fmla="*/ 1197590 w 1213445"/>
              <a:gd name="connsiteY1" fmla="*/ 541405 h 630974"/>
              <a:gd name="connsiteX2" fmla="*/ 1197590 w 1213445"/>
              <a:gd name="connsiteY2" fmla="*/ 616046 h 630974"/>
              <a:gd name="connsiteX3" fmla="*/ 1160282 w 1213445"/>
              <a:gd name="connsiteY3" fmla="*/ 630974 h 630974"/>
              <a:gd name="connsiteX4" fmla="*/ 1122974 w 1213445"/>
              <a:gd name="connsiteY4" fmla="*/ 616046 h 630974"/>
              <a:gd name="connsiteX5" fmla="*/ 89539 w 1213445"/>
              <a:gd name="connsiteY5" fmla="*/ 616046 h 630974"/>
              <a:gd name="connsiteX6" fmla="*/ 14923 w 1213445"/>
              <a:gd name="connsiteY6" fmla="*/ 616046 h 630974"/>
              <a:gd name="connsiteX7" fmla="*/ 14923 w 1213445"/>
              <a:gd name="connsiteY7" fmla="*/ 541405 h 630974"/>
              <a:gd name="connsiteX8" fmla="*/ 606723 w 1213445"/>
              <a:gd name="connsiteY8" fmla="*/ 296022 h 630974"/>
              <a:gd name="connsiteX9" fmla="*/ 870536 w 1213445"/>
              <a:gd name="connsiteY9" fmla="*/ 0 h 630974"/>
              <a:gd name="connsiteX10" fmla="*/ 955049 w 1213445"/>
              <a:gd name="connsiteY10" fmla="*/ 84510 h 630974"/>
              <a:gd name="connsiteX11" fmla="*/ 870536 w 1213445"/>
              <a:gd name="connsiteY11" fmla="*/ 169021 h 630974"/>
              <a:gd name="connsiteX12" fmla="*/ 786024 w 1213445"/>
              <a:gd name="connsiteY12" fmla="*/ 84510 h 630974"/>
              <a:gd name="connsiteX13" fmla="*/ 870536 w 1213445"/>
              <a:gd name="connsiteY13" fmla="*/ 0 h 630974"/>
              <a:gd name="connsiteX14" fmla="*/ 343833 w 1213445"/>
              <a:gd name="connsiteY14" fmla="*/ 0 h 630974"/>
              <a:gd name="connsiteX15" fmla="*/ 427724 w 1213445"/>
              <a:gd name="connsiteY15" fmla="*/ 84510 h 630974"/>
              <a:gd name="connsiteX16" fmla="*/ 343833 w 1213445"/>
              <a:gd name="connsiteY16" fmla="*/ 169021 h 630974"/>
              <a:gd name="connsiteX17" fmla="*/ 258690 w 1213445"/>
              <a:gd name="connsiteY17" fmla="*/ 84510 h 630974"/>
              <a:gd name="connsiteX18" fmla="*/ 343833 w 1213445"/>
              <a:gd name="connsiteY18" fmla="*/ 0 h 63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3445" h="630974">
                <a:moveTo>
                  <a:pt x="606723" y="296022"/>
                </a:moveTo>
                <a:cubicBezTo>
                  <a:pt x="820778" y="296022"/>
                  <a:pt x="1034678" y="377817"/>
                  <a:pt x="1197590" y="541405"/>
                </a:cubicBezTo>
                <a:cubicBezTo>
                  <a:pt x="1218731" y="561309"/>
                  <a:pt x="1218731" y="594897"/>
                  <a:pt x="1197590" y="616046"/>
                </a:cubicBezTo>
                <a:cubicBezTo>
                  <a:pt x="1187641" y="625998"/>
                  <a:pt x="1173962" y="630974"/>
                  <a:pt x="1160282" y="630974"/>
                </a:cubicBezTo>
                <a:cubicBezTo>
                  <a:pt x="1147846" y="630974"/>
                  <a:pt x="1134166" y="625998"/>
                  <a:pt x="1122974" y="616046"/>
                </a:cubicBezTo>
                <a:cubicBezTo>
                  <a:pt x="839432" y="331166"/>
                  <a:pt x="375568" y="331166"/>
                  <a:pt x="89539" y="616046"/>
                </a:cubicBezTo>
                <a:cubicBezTo>
                  <a:pt x="69641" y="635950"/>
                  <a:pt x="36064" y="635950"/>
                  <a:pt x="14923" y="616046"/>
                </a:cubicBezTo>
                <a:cubicBezTo>
                  <a:pt x="-4975" y="594897"/>
                  <a:pt x="-4975" y="561309"/>
                  <a:pt x="14923" y="541405"/>
                </a:cubicBezTo>
                <a:cubicBezTo>
                  <a:pt x="178457" y="377817"/>
                  <a:pt x="392668" y="296022"/>
                  <a:pt x="606723" y="296022"/>
                </a:cubicBezTo>
                <a:close/>
                <a:moveTo>
                  <a:pt x="870536" y="0"/>
                </a:moveTo>
                <a:cubicBezTo>
                  <a:pt x="917207" y="0"/>
                  <a:pt x="955049" y="37840"/>
                  <a:pt x="955049" y="84510"/>
                </a:cubicBezTo>
                <a:cubicBezTo>
                  <a:pt x="955049" y="131180"/>
                  <a:pt x="917207" y="169021"/>
                  <a:pt x="870536" y="169021"/>
                </a:cubicBezTo>
                <a:cubicBezTo>
                  <a:pt x="823865" y="169021"/>
                  <a:pt x="786024" y="131180"/>
                  <a:pt x="786024" y="84510"/>
                </a:cubicBezTo>
                <a:cubicBezTo>
                  <a:pt x="786024" y="37840"/>
                  <a:pt x="823865" y="0"/>
                  <a:pt x="870536" y="0"/>
                </a:cubicBezTo>
                <a:close/>
                <a:moveTo>
                  <a:pt x="343833" y="0"/>
                </a:moveTo>
                <a:cubicBezTo>
                  <a:pt x="390161" y="0"/>
                  <a:pt x="427724" y="37840"/>
                  <a:pt x="427724" y="84510"/>
                </a:cubicBezTo>
                <a:cubicBezTo>
                  <a:pt x="427724" y="131180"/>
                  <a:pt x="390161" y="169021"/>
                  <a:pt x="343833" y="169021"/>
                </a:cubicBezTo>
                <a:cubicBezTo>
                  <a:pt x="297505" y="169021"/>
                  <a:pt x="258690" y="131180"/>
                  <a:pt x="258690" y="84510"/>
                </a:cubicBezTo>
                <a:cubicBezTo>
                  <a:pt x="258690" y="37840"/>
                  <a:pt x="297505" y="0"/>
                  <a:pt x="343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9CC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24E3322-676D-F741-8260-B0F2E9B66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491" y="9829741"/>
            <a:ext cx="701846" cy="594250"/>
          </a:xfrm>
          <a:custGeom>
            <a:avLst/>
            <a:gdLst>
              <a:gd name="connsiteX0" fmla="*/ 354300 w 701846"/>
              <a:gd name="connsiteY0" fmla="*/ 291128 h 594250"/>
              <a:gd name="connsiteX1" fmla="*/ 641923 w 701846"/>
              <a:gd name="connsiteY1" fmla="*/ 533000 h 594250"/>
              <a:gd name="connsiteX2" fmla="*/ 599405 w 701846"/>
              <a:gd name="connsiteY2" fmla="*/ 593778 h 594250"/>
              <a:gd name="connsiteX3" fmla="*/ 589401 w 701846"/>
              <a:gd name="connsiteY3" fmla="*/ 593778 h 594250"/>
              <a:gd name="connsiteX4" fmla="*/ 538129 w 701846"/>
              <a:gd name="connsiteY4" fmla="*/ 550365 h 594250"/>
              <a:gd name="connsiteX5" fmla="*/ 354300 w 701846"/>
              <a:gd name="connsiteY5" fmla="*/ 395319 h 594250"/>
              <a:gd name="connsiteX6" fmla="*/ 169220 w 701846"/>
              <a:gd name="connsiteY6" fmla="*/ 550365 h 594250"/>
              <a:gd name="connsiteX7" fmla="*/ 107943 w 701846"/>
              <a:gd name="connsiteY7" fmla="*/ 593778 h 594250"/>
              <a:gd name="connsiteX8" fmla="*/ 64175 w 701846"/>
              <a:gd name="connsiteY8" fmla="*/ 533000 h 594250"/>
              <a:gd name="connsiteX9" fmla="*/ 354300 w 701846"/>
              <a:gd name="connsiteY9" fmla="*/ 291128 h 594250"/>
              <a:gd name="connsiteX10" fmla="*/ 618597 w 701846"/>
              <a:gd name="connsiteY10" fmla="*/ 0 h 594250"/>
              <a:gd name="connsiteX11" fmla="*/ 701846 w 701846"/>
              <a:gd name="connsiteY11" fmla="*/ 84510 h 594250"/>
              <a:gd name="connsiteX12" fmla="*/ 618597 w 701846"/>
              <a:gd name="connsiteY12" fmla="*/ 169021 h 594250"/>
              <a:gd name="connsiteX13" fmla="*/ 532825 w 701846"/>
              <a:gd name="connsiteY13" fmla="*/ 84510 h 594250"/>
              <a:gd name="connsiteX14" fmla="*/ 618597 w 701846"/>
              <a:gd name="connsiteY14" fmla="*/ 0 h 594250"/>
              <a:gd name="connsiteX15" fmla="*/ 84512 w 701846"/>
              <a:gd name="connsiteY15" fmla="*/ 0 h 594250"/>
              <a:gd name="connsiteX16" fmla="*/ 169025 w 701846"/>
              <a:gd name="connsiteY16" fmla="*/ 84510 h 594250"/>
              <a:gd name="connsiteX17" fmla="*/ 84512 w 701846"/>
              <a:gd name="connsiteY17" fmla="*/ 169021 h 594250"/>
              <a:gd name="connsiteX18" fmla="*/ 0 w 701846"/>
              <a:gd name="connsiteY18" fmla="*/ 84510 h 594250"/>
              <a:gd name="connsiteX19" fmla="*/ 84512 w 701846"/>
              <a:gd name="connsiteY19" fmla="*/ 0 h 59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1846" h="594250">
                <a:moveTo>
                  <a:pt x="354300" y="291128"/>
                </a:moveTo>
                <a:cubicBezTo>
                  <a:pt x="498111" y="291128"/>
                  <a:pt x="619414" y="392838"/>
                  <a:pt x="641923" y="533000"/>
                </a:cubicBezTo>
                <a:cubicBezTo>
                  <a:pt x="646925" y="561528"/>
                  <a:pt x="626917" y="588816"/>
                  <a:pt x="599405" y="593778"/>
                </a:cubicBezTo>
                <a:cubicBezTo>
                  <a:pt x="595653" y="593778"/>
                  <a:pt x="593152" y="593778"/>
                  <a:pt x="589401" y="593778"/>
                </a:cubicBezTo>
                <a:cubicBezTo>
                  <a:pt x="564390" y="593778"/>
                  <a:pt x="541880" y="576412"/>
                  <a:pt x="538129" y="550365"/>
                </a:cubicBezTo>
                <a:cubicBezTo>
                  <a:pt x="523122" y="459818"/>
                  <a:pt x="445589" y="395319"/>
                  <a:pt x="354300" y="395319"/>
                </a:cubicBezTo>
                <a:cubicBezTo>
                  <a:pt x="261760" y="395319"/>
                  <a:pt x="184226" y="459818"/>
                  <a:pt x="169220" y="550365"/>
                </a:cubicBezTo>
                <a:cubicBezTo>
                  <a:pt x="164218" y="578893"/>
                  <a:pt x="136706" y="597499"/>
                  <a:pt x="107943" y="593778"/>
                </a:cubicBezTo>
                <a:cubicBezTo>
                  <a:pt x="79181" y="588816"/>
                  <a:pt x="60423" y="561528"/>
                  <a:pt x="64175" y="533000"/>
                </a:cubicBezTo>
                <a:cubicBezTo>
                  <a:pt x="87935" y="392838"/>
                  <a:pt x="210488" y="291128"/>
                  <a:pt x="354300" y="291128"/>
                </a:cubicBezTo>
                <a:close/>
                <a:moveTo>
                  <a:pt x="618597" y="0"/>
                </a:moveTo>
                <a:cubicBezTo>
                  <a:pt x="664005" y="0"/>
                  <a:pt x="701846" y="37840"/>
                  <a:pt x="701846" y="84510"/>
                </a:cubicBezTo>
                <a:cubicBezTo>
                  <a:pt x="701846" y="131180"/>
                  <a:pt x="664005" y="169021"/>
                  <a:pt x="618597" y="169021"/>
                </a:cubicBezTo>
                <a:cubicBezTo>
                  <a:pt x="570665" y="169021"/>
                  <a:pt x="532825" y="131180"/>
                  <a:pt x="532825" y="84510"/>
                </a:cubicBezTo>
                <a:cubicBezTo>
                  <a:pt x="532825" y="37840"/>
                  <a:pt x="570665" y="0"/>
                  <a:pt x="618597" y="0"/>
                </a:cubicBezTo>
                <a:close/>
                <a:moveTo>
                  <a:pt x="84512" y="0"/>
                </a:moveTo>
                <a:cubicBezTo>
                  <a:pt x="131183" y="0"/>
                  <a:pt x="169025" y="37840"/>
                  <a:pt x="169025" y="84510"/>
                </a:cubicBezTo>
                <a:cubicBezTo>
                  <a:pt x="169025" y="131180"/>
                  <a:pt x="131183" y="169021"/>
                  <a:pt x="84512" y="169021"/>
                </a:cubicBezTo>
                <a:cubicBezTo>
                  <a:pt x="37841" y="169021"/>
                  <a:pt x="0" y="131180"/>
                  <a:pt x="0" y="84510"/>
                </a:cubicBezTo>
                <a:cubicBezTo>
                  <a:pt x="0" y="37840"/>
                  <a:pt x="37841" y="0"/>
                  <a:pt x="845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9CC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D5E174A-8766-5A47-8F3B-73680352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5873" y="7890696"/>
            <a:ext cx="1218208" cy="520575"/>
          </a:xfrm>
          <a:custGeom>
            <a:avLst/>
            <a:gdLst>
              <a:gd name="connsiteX0" fmla="*/ 52423 w 1218208"/>
              <a:gd name="connsiteY0" fmla="*/ 411977 h 520575"/>
              <a:gd name="connsiteX1" fmla="*/ 1165785 w 1218208"/>
              <a:gd name="connsiteY1" fmla="*/ 411977 h 520575"/>
              <a:gd name="connsiteX2" fmla="*/ 1218208 w 1218208"/>
              <a:gd name="connsiteY2" fmla="*/ 467539 h 520575"/>
              <a:gd name="connsiteX3" fmla="*/ 1165785 w 1218208"/>
              <a:gd name="connsiteY3" fmla="*/ 520575 h 520575"/>
              <a:gd name="connsiteX4" fmla="*/ 52423 w 1218208"/>
              <a:gd name="connsiteY4" fmla="*/ 520575 h 520575"/>
              <a:gd name="connsiteX5" fmla="*/ 0 w 1218208"/>
              <a:gd name="connsiteY5" fmla="*/ 467539 h 520575"/>
              <a:gd name="connsiteX6" fmla="*/ 52423 w 1218208"/>
              <a:gd name="connsiteY6" fmla="*/ 411977 h 520575"/>
              <a:gd name="connsiteX7" fmla="*/ 875508 w 1218208"/>
              <a:gd name="connsiteY7" fmla="*/ 0 h 520575"/>
              <a:gd name="connsiteX8" fmla="*/ 960019 w 1218208"/>
              <a:gd name="connsiteY8" fmla="*/ 81165 h 520575"/>
              <a:gd name="connsiteX9" fmla="*/ 875508 w 1218208"/>
              <a:gd name="connsiteY9" fmla="*/ 163561 h 520575"/>
              <a:gd name="connsiteX10" fmla="*/ 790998 w 1218208"/>
              <a:gd name="connsiteY10" fmla="*/ 81165 h 520575"/>
              <a:gd name="connsiteX11" fmla="*/ 875508 w 1218208"/>
              <a:gd name="connsiteY11" fmla="*/ 0 h 520575"/>
              <a:gd name="connsiteX12" fmla="*/ 346914 w 1218208"/>
              <a:gd name="connsiteY12" fmla="*/ 0 h 520575"/>
              <a:gd name="connsiteX13" fmla="*/ 432686 w 1218208"/>
              <a:gd name="connsiteY13" fmla="*/ 81165 h 520575"/>
              <a:gd name="connsiteX14" fmla="*/ 346914 w 1218208"/>
              <a:gd name="connsiteY14" fmla="*/ 163561 h 520575"/>
              <a:gd name="connsiteX15" fmla="*/ 263665 w 1218208"/>
              <a:gd name="connsiteY15" fmla="*/ 81165 h 520575"/>
              <a:gd name="connsiteX16" fmla="*/ 346914 w 1218208"/>
              <a:gd name="connsiteY16" fmla="*/ 0 h 52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8208" h="520575">
                <a:moveTo>
                  <a:pt x="52423" y="411977"/>
                </a:moveTo>
                <a:lnTo>
                  <a:pt x="1165785" y="411977"/>
                </a:lnTo>
                <a:cubicBezTo>
                  <a:pt x="1194493" y="411977"/>
                  <a:pt x="1218208" y="437233"/>
                  <a:pt x="1218208" y="467539"/>
                </a:cubicBezTo>
                <a:cubicBezTo>
                  <a:pt x="1218208" y="496583"/>
                  <a:pt x="1194493" y="520575"/>
                  <a:pt x="1165785" y="520575"/>
                </a:cubicBezTo>
                <a:lnTo>
                  <a:pt x="52423" y="520575"/>
                </a:lnTo>
                <a:cubicBezTo>
                  <a:pt x="23715" y="520575"/>
                  <a:pt x="0" y="496583"/>
                  <a:pt x="0" y="467539"/>
                </a:cubicBezTo>
                <a:cubicBezTo>
                  <a:pt x="0" y="437233"/>
                  <a:pt x="23715" y="411977"/>
                  <a:pt x="52423" y="411977"/>
                </a:cubicBezTo>
                <a:close/>
                <a:moveTo>
                  <a:pt x="875508" y="0"/>
                </a:moveTo>
                <a:cubicBezTo>
                  <a:pt x="922178" y="0"/>
                  <a:pt x="960019" y="35663"/>
                  <a:pt x="960019" y="81165"/>
                </a:cubicBezTo>
                <a:cubicBezTo>
                  <a:pt x="960019" y="126667"/>
                  <a:pt x="922178" y="163561"/>
                  <a:pt x="875508" y="163561"/>
                </a:cubicBezTo>
                <a:cubicBezTo>
                  <a:pt x="828838" y="163561"/>
                  <a:pt x="790998" y="126667"/>
                  <a:pt x="790998" y="81165"/>
                </a:cubicBezTo>
                <a:cubicBezTo>
                  <a:pt x="790998" y="35663"/>
                  <a:pt x="828838" y="0"/>
                  <a:pt x="875508" y="0"/>
                </a:cubicBezTo>
                <a:close/>
                <a:moveTo>
                  <a:pt x="346914" y="0"/>
                </a:moveTo>
                <a:cubicBezTo>
                  <a:pt x="394845" y="0"/>
                  <a:pt x="432686" y="35663"/>
                  <a:pt x="432686" y="81165"/>
                </a:cubicBezTo>
                <a:cubicBezTo>
                  <a:pt x="432686" y="126667"/>
                  <a:pt x="394845" y="163561"/>
                  <a:pt x="346914" y="163561"/>
                </a:cubicBezTo>
                <a:cubicBezTo>
                  <a:pt x="301505" y="163561"/>
                  <a:pt x="263665" y="126667"/>
                  <a:pt x="263665" y="81165"/>
                </a:cubicBezTo>
                <a:cubicBezTo>
                  <a:pt x="263665" y="35663"/>
                  <a:pt x="301505" y="0"/>
                  <a:pt x="346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9CC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C77E94C-A6D3-2D43-8FC3-D7EC66BE7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3090" y="5957142"/>
            <a:ext cx="696353" cy="630466"/>
          </a:xfrm>
          <a:custGeom>
            <a:avLst/>
            <a:gdLst>
              <a:gd name="connsiteX0" fmla="*/ 103701 w 696353"/>
              <a:gd name="connsiteY0" fmla="*/ 329032 h 630466"/>
              <a:gd name="connsiteX1" fmla="*/ 163727 w 696353"/>
              <a:gd name="connsiteY1" fmla="*/ 372270 h 630466"/>
              <a:gd name="connsiteX2" fmla="*/ 347556 w 696353"/>
              <a:gd name="connsiteY2" fmla="*/ 526693 h 630466"/>
              <a:gd name="connsiteX3" fmla="*/ 532636 w 696353"/>
              <a:gd name="connsiteY3" fmla="*/ 372270 h 630466"/>
              <a:gd name="connsiteX4" fmla="*/ 592661 w 696353"/>
              <a:gd name="connsiteY4" fmla="*/ 329032 h 630466"/>
              <a:gd name="connsiteX5" fmla="*/ 636430 w 696353"/>
              <a:gd name="connsiteY5" fmla="*/ 388330 h 630466"/>
              <a:gd name="connsiteX6" fmla="*/ 347556 w 696353"/>
              <a:gd name="connsiteY6" fmla="*/ 630466 h 630466"/>
              <a:gd name="connsiteX7" fmla="*/ 59932 w 696353"/>
              <a:gd name="connsiteY7" fmla="*/ 388330 h 630466"/>
              <a:gd name="connsiteX8" fmla="*/ 103701 w 696353"/>
              <a:gd name="connsiteY8" fmla="*/ 329032 h 630466"/>
              <a:gd name="connsiteX9" fmla="*/ 610581 w 696353"/>
              <a:gd name="connsiteY9" fmla="*/ 0 h 630466"/>
              <a:gd name="connsiteX10" fmla="*/ 696353 w 696353"/>
              <a:gd name="connsiteY10" fmla="*/ 84512 h 630466"/>
              <a:gd name="connsiteX11" fmla="*/ 610581 w 696353"/>
              <a:gd name="connsiteY11" fmla="*/ 169024 h 630466"/>
              <a:gd name="connsiteX12" fmla="*/ 527332 w 696353"/>
              <a:gd name="connsiteY12" fmla="*/ 84512 h 630466"/>
              <a:gd name="connsiteX13" fmla="*/ 610581 w 696353"/>
              <a:gd name="connsiteY13" fmla="*/ 0 h 630466"/>
              <a:gd name="connsiteX14" fmla="*/ 85772 w 696353"/>
              <a:gd name="connsiteY14" fmla="*/ 0 h 630466"/>
              <a:gd name="connsiteX15" fmla="*/ 169021 w 696353"/>
              <a:gd name="connsiteY15" fmla="*/ 84512 h 630466"/>
              <a:gd name="connsiteX16" fmla="*/ 85772 w 696353"/>
              <a:gd name="connsiteY16" fmla="*/ 169024 h 630466"/>
              <a:gd name="connsiteX17" fmla="*/ 0 w 696353"/>
              <a:gd name="connsiteY17" fmla="*/ 84512 h 630466"/>
              <a:gd name="connsiteX18" fmla="*/ 85772 w 696353"/>
              <a:gd name="connsiteY18" fmla="*/ 0 h 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6353" h="630466">
                <a:moveTo>
                  <a:pt x="103701" y="329032"/>
                </a:moveTo>
                <a:cubicBezTo>
                  <a:pt x="131213" y="324090"/>
                  <a:pt x="158725" y="342621"/>
                  <a:pt x="163727" y="372270"/>
                </a:cubicBezTo>
                <a:cubicBezTo>
                  <a:pt x="178733" y="461218"/>
                  <a:pt x="256267" y="526693"/>
                  <a:pt x="347556" y="526693"/>
                </a:cubicBezTo>
                <a:cubicBezTo>
                  <a:pt x="440096" y="526693"/>
                  <a:pt x="517629" y="461218"/>
                  <a:pt x="532636" y="372270"/>
                </a:cubicBezTo>
                <a:cubicBezTo>
                  <a:pt x="537638" y="342621"/>
                  <a:pt x="563899" y="324090"/>
                  <a:pt x="592661" y="329032"/>
                </a:cubicBezTo>
                <a:cubicBezTo>
                  <a:pt x="622674" y="333973"/>
                  <a:pt x="641432" y="359916"/>
                  <a:pt x="636430" y="388330"/>
                </a:cubicBezTo>
                <a:cubicBezTo>
                  <a:pt x="613921" y="529164"/>
                  <a:pt x="492618" y="630466"/>
                  <a:pt x="347556" y="630466"/>
                </a:cubicBezTo>
                <a:cubicBezTo>
                  <a:pt x="203744" y="630466"/>
                  <a:pt x="82442" y="529164"/>
                  <a:pt x="59932" y="388330"/>
                </a:cubicBezTo>
                <a:cubicBezTo>
                  <a:pt x="54930" y="359916"/>
                  <a:pt x="73688" y="333973"/>
                  <a:pt x="103701" y="329032"/>
                </a:cubicBezTo>
                <a:close/>
                <a:moveTo>
                  <a:pt x="610581" y="0"/>
                </a:moveTo>
                <a:cubicBezTo>
                  <a:pt x="658512" y="0"/>
                  <a:pt x="696353" y="37841"/>
                  <a:pt x="696353" y="84512"/>
                </a:cubicBezTo>
                <a:cubicBezTo>
                  <a:pt x="696353" y="131183"/>
                  <a:pt x="658512" y="169024"/>
                  <a:pt x="610581" y="169024"/>
                </a:cubicBezTo>
                <a:cubicBezTo>
                  <a:pt x="565172" y="169024"/>
                  <a:pt x="527332" y="131183"/>
                  <a:pt x="527332" y="84512"/>
                </a:cubicBezTo>
                <a:cubicBezTo>
                  <a:pt x="527332" y="37841"/>
                  <a:pt x="565172" y="0"/>
                  <a:pt x="610581" y="0"/>
                </a:cubicBezTo>
                <a:close/>
                <a:moveTo>
                  <a:pt x="85772" y="0"/>
                </a:moveTo>
                <a:cubicBezTo>
                  <a:pt x="131180" y="0"/>
                  <a:pt x="169021" y="37841"/>
                  <a:pt x="169021" y="84512"/>
                </a:cubicBezTo>
                <a:cubicBezTo>
                  <a:pt x="169021" y="131183"/>
                  <a:pt x="131180" y="169024"/>
                  <a:pt x="85772" y="169024"/>
                </a:cubicBezTo>
                <a:cubicBezTo>
                  <a:pt x="37840" y="169024"/>
                  <a:pt x="0" y="131183"/>
                  <a:pt x="0" y="84512"/>
                </a:cubicBezTo>
                <a:cubicBezTo>
                  <a:pt x="0" y="37841"/>
                  <a:pt x="37840" y="0"/>
                  <a:pt x="857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9CC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4674DC6-0AF3-6540-996E-0CCBD2B76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951" y="4023592"/>
            <a:ext cx="1213445" cy="630459"/>
          </a:xfrm>
          <a:custGeom>
            <a:avLst/>
            <a:gdLst>
              <a:gd name="connsiteX0" fmla="*/ 52697 w 1213445"/>
              <a:gd name="connsiteY0" fmla="*/ 296416 h 630459"/>
              <a:gd name="connsiteX1" fmla="*/ 89539 w 1213445"/>
              <a:gd name="connsiteY1" fmla="*/ 312263 h 630459"/>
              <a:gd name="connsiteX2" fmla="*/ 1124217 w 1213445"/>
              <a:gd name="connsiteY2" fmla="*/ 312263 h 630459"/>
              <a:gd name="connsiteX3" fmla="*/ 1197589 w 1213445"/>
              <a:gd name="connsiteY3" fmla="*/ 312263 h 630459"/>
              <a:gd name="connsiteX4" fmla="*/ 1197589 w 1213445"/>
              <a:gd name="connsiteY4" fmla="*/ 386841 h 630459"/>
              <a:gd name="connsiteX5" fmla="*/ 606877 w 1213445"/>
              <a:gd name="connsiteY5" fmla="*/ 630459 h 630459"/>
              <a:gd name="connsiteX6" fmla="*/ 14923 w 1213445"/>
              <a:gd name="connsiteY6" fmla="*/ 386841 h 630459"/>
              <a:gd name="connsiteX7" fmla="*/ 14923 w 1213445"/>
              <a:gd name="connsiteY7" fmla="*/ 312263 h 630459"/>
              <a:gd name="connsiteX8" fmla="*/ 52697 w 1213445"/>
              <a:gd name="connsiteY8" fmla="*/ 296416 h 630459"/>
              <a:gd name="connsiteX9" fmla="*/ 870535 w 1213445"/>
              <a:gd name="connsiteY9" fmla="*/ 0 h 630459"/>
              <a:gd name="connsiteX10" fmla="*/ 955045 w 1213445"/>
              <a:gd name="connsiteY10" fmla="*/ 85774 h 630459"/>
              <a:gd name="connsiteX11" fmla="*/ 870535 w 1213445"/>
              <a:gd name="connsiteY11" fmla="*/ 169025 h 630459"/>
              <a:gd name="connsiteX12" fmla="*/ 786025 w 1213445"/>
              <a:gd name="connsiteY12" fmla="*/ 85774 h 630459"/>
              <a:gd name="connsiteX13" fmla="*/ 870535 w 1213445"/>
              <a:gd name="connsiteY13" fmla="*/ 0 h 630459"/>
              <a:gd name="connsiteX14" fmla="*/ 343203 w 1213445"/>
              <a:gd name="connsiteY14" fmla="*/ 0 h 630459"/>
              <a:gd name="connsiteX15" fmla="*/ 427713 w 1213445"/>
              <a:gd name="connsiteY15" fmla="*/ 85774 h 630459"/>
              <a:gd name="connsiteX16" fmla="*/ 343203 w 1213445"/>
              <a:gd name="connsiteY16" fmla="*/ 169025 h 630459"/>
              <a:gd name="connsiteX17" fmla="*/ 258693 w 1213445"/>
              <a:gd name="connsiteY17" fmla="*/ 85774 h 630459"/>
              <a:gd name="connsiteX18" fmla="*/ 343203 w 1213445"/>
              <a:gd name="connsiteY18" fmla="*/ 0 h 63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3445" h="630459">
                <a:moveTo>
                  <a:pt x="52697" y="296416"/>
                </a:moveTo>
                <a:cubicBezTo>
                  <a:pt x="66221" y="296416"/>
                  <a:pt x="79590" y="301698"/>
                  <a:pt x="89539" y="312263"/>
                </a:cubicBezTo>
                <a:cubicBezTo>
                  <a:pt x="375567" y="596900"/>
                  <a:pt x="839431" y="596900"/>
                  <a:pt x="1124217" y="312263"/>
                </a:cubicBezTo>
                <a:cubicBezTo>
                  <a:pt x="1145357" y="291133"/>
                  <a:pt x="1177691" y="291133"/>
                  <a:pt x="1197589" y="312263"/>
                </a:cubicBezTo>
                <a:cubicBezTo>
                  <a:pt x="1218731" y="332151"/>
                  <a:pt x="1218731" y="365710"/>
                  <a:pt x="1197589" y="386841"/>
                </a:cubicBezTo>
                <a:cubicBezTo>
                  <a:pt x="1034677" y="549667"/>
                  <a:pt x="820777" y="630459"/>
                  <a:pt x="606877" y="630459"/>
                </a:cubicBezTo>
                <a:cubicBezTo>
                  <a:pt x="392977" y="630459"/>
                  <a:pt x="179078" y="549667"/>
                  <a:pt x="14923" y="386841"/>
                </a:cubicBezTo>
                <a:cubicBezTo>
                  <a:pt x="-4975" y="365710"/>
                  <a:pt x="-4975" y="332151"/>
                  <a:pt x="14923" y="312263"/>
                </a:cubicBezTo>
                <a:cubicBezTo>
                  <a:pt x="25494" y="301698"/>
                  <a:pt x="39173" y="296416"/>
                  <a:pt x="52697" y="296416"/>
                </a:cubicBezTo>
                <a:close/>
                <a:moveTo>
                  <a:pt x="870535" y="0"/>
                </a:moveTo>
                <a:cubicBezTo>
                  <a:pt x="917205" y="0"/>
                  <a:pt x="955045" y="37841"/>
                  <a:pt x="955045" y="85774"/>
                </a:cubicBezTo>
                <a:cubicBezTo>
                  <a:pt x="955045" y="131183"/>
                  <a:pt x="917205" y="169025"/>
                  <a:pt x="870535" y="169025"/>
                </a:cubicBezTo>
                <a:cubicBezTo>
                  <a:pt x="823865" y="169025"/>
                  <a:pt x="786025" y="131183"/>
                  <a:pt x="786025" y="85774"/>
                </a:cubicBezTo>
                <a:cubicBezTo>
                  <a:pt x="786025" y="37841"/>
                  <a:pt x="823865" y="0"/>
                  <a:pt x="870535" y="0"/>
                </a:cubicBezTo>
                <a:close/>
                <a:moveTo>
                  <a:pt x="343203" y="0"/>
                </a:moveTo>
                <a:cubicBezTo>
                  <a:pt x="389873" y="0"/>
                  <a:pt x="427713" y="37841"/>
                  <a:pt x="427713" y="85774"/>
                </a:cubicBezTo>
                <a:cubicBezTo>
                  <a:pt x="427713" y="131183"/>
                  <a:pt x="389873" y="169025"/>
                  <a:pt x="343203" y="169025"/>
                </a:cubicBezTo>
                <a:cubicBezTo>
                  <a:pt x="296533" y="169025"/>
                  <a:pt x="258693" y="131183"/>
                  <a:pt x="258693" y="85774"/>
                </a:cubicBezTo>
                <a:cubicBezTo>
                  <a:pt x="258693" y="37841"/>
                  <a:pt x="296533" y="0"/>
                  <a:pt x="343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9CC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4C17D-56F1-A142-80D8-06E49AE6477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F661C-C135-264B-A8EC-3B9F22C8CF2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F7C1B-83A1-CC48-A9F4-3C13240598D8}"/>
              </a:ext>
            </a:extLst>
          </p:cNvPr>
          <p:cNvSpPr txBox="1"/>
          <p:nvPr/>
        </p:nvSpPr>
        <p:spPr>
          <a:xfrm>
            <a:off x="18279874" y="3926229"/>
            <a:ext cx="29683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3BF13"/>
                </a:solidFill>
                <a:latin typeface="Poppins" pitchFamily="2" charset="77"/>
                <a:cs typeface="Poppins" pitchFamily="2" charset="77"/>
              </a:rPr>
              <a:t>EXCELLENT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C2485-79B4-014A-A563-747C7FBDAE45}"/>
              </a:ext>
            </a:extLst>
          </p:cNvPr>
          <p:cNvSpPr txBox="1"/>
          <p:nvPr/>
        </p:nvSpPr>
        <p:spPr>
          <a:xfrm>
            <a:off x="9466729" y="3663153"/>
            <a:ext cx="5419995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0ADBE-5B92-AE42-9F61-A65685B5E4DC}"/>
              </a:ext>
            </a:extLst>
          </p:cNvPr>
          <p:cNvSpPr txBox="1"/>
          <p:nvPr/>
        </p:nvSpPr>
        <p:spPr>
          <a:xfrm>
            <a:off x="10865614" y="5844676"/>
            <a:ext cx="29683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400" b="1" spc="-30" dirty="0">
                <a:solidFill>
                  <a:srgbClr val="99CC33"/>
                </a:solidFill>
                <a:latin typeface="Poppins" pitchFamily="2" charset="77"/>
                <a:cs typeface="Poppins" pitchFamily="2" charset="77"/>
              </a:rPr>
              <a:t>GOOD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74EC8-9D55-3F44-9C2A-B41D3F456CE8}"/>
              </a:ext>
            </a:extLst>
          </p:cNvPr>
          <p:cNvSpPr txBox="1"/>
          <p:nvPr/>
        </p:nvSpPr>
        <p:spPr>
          <a:xfrm>
            <a:off x="17242701" y="5589220"/>
            <a:ext cx="5419995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28C408-BFD4-D24A-8EFA-E0AE23F8B321}"/>
              </a:ext>
            </a:extLst>
          </p:cNvPr>
          <p:cNvSpPr txBox="1"/>
          <p:nvPr/>
        </p:nvSpPr>
        <p:spPr>
          <a:xfrm>
            <a:off x="14402190" y="7794093"/>
            <a:ext cx="29683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FFC927"/>
                </a:solidFill>
                <a:latin typeface="Poppins" pitchFamily="2" charset="77"/>
                <a:cs typeface="Poppins" pitchFamily="2" charset="77"/>
              </a:rPr>
              <a:t>OKAY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2F2E0-C58B-A440-B675-956454969588}"/>
              </a:ext>
            </a:extLst>
          </p:cNvPr>
          <p:cNvSpPr txBox="1"/>
          <p:nvPr/>
        </p:nvSpPr>
        <p:spPr>
          <a:xfrm>
            <a:off x="5589045" y="7531017"/>
            <a:ext cx="5419995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A8072-F20D-0D4E-BDAB-4C64532D4F96}"/>
              </a:ext>
            </a:extLst>
          </p:cNvPr>
          <p:cNvSpPr txBox="1"/>
          <p:nvPr/>
        </p:nvSpPr>
        <p:spPr>
          <a:xfrm>
            <a:off x="6989434" y="9719145"/>
            <a:ext cx="29683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400" b="1" spc="-30" dirty="0">
                <a:solidFill>
                  <a:srgbClr val="FA8A20"/>
                </a:solidFill>
                <a:latin typeface="Poppins" pitchFamily="2" charset="77"/>
                <a:cs typeface="Poppins" pitchFamily="2" charset="77"/>
              </a:rPr>
              <a:t>BAD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92F44-8D7B-CD4A-ADED-CE9F49ECCCB8}"/>
              </a:ext>
            </a:extLst>
          </p:cNvPr>
          <p:cNvSpPr txBox="1"/>
          <p:nvPr/>
        </p:nvSpPr>
        <p:spPr>
          <a:xfrm>
            <a:off x="13366521" y="9463689"/>
            <a:ext cx="5419995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0DA86-2C02-754C-AF6B-2C8EBE1542E5}"/>
              </a:ext>
            </a:extLst>
          </p:cNvPr>
          <p:cNvSpPr txBox="1"/>
          <p:nvPr/>
        </p:nvSpPr>
        <p:spPr>
          <a:xfrm>
            <a:off x="10534385" y="11669936"/>
            <a:ext cx="29683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F5413A"/>
                </a:solidFill>
                <a:latin typeface="Poppins" pitchFamily="2" charset="77"/>
                <a:cs typeface="Poppins" pitchFamily="2" charset="77"/>
              </a:rPr>
              <a:t>POOR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1A006-B1E7-2C4C-9749-4A816B4126C2}"/>
              </a:ext>
            </a:extLst>
          </p:cNvPr>
          <p:cNvSpPr txBox="1"/>
          <p:nvPr/>
        </p:nvSpPr>
        <p:spPr>
          <a:xfrm>
            <a:off x="1721240" y="11406860"/>
            <a:ext cx="5419995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224537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64">
            <a:extLst>
              <a:ext uri="{FF2B5EF4-FFF2-40B4-BE49-F238E27FC236}">
                <a16:creationId xmlns:a16="http://schemas.microsoft.com/office/drawing/2014/main" id="{F4D2A78A-AC5E-814E-A3E6-A87240FE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543" y="4369654"/>
            <a:ext cx="6437850" cy="2719056"/>
          </a:xfrm>
          <a:custGeom>
            <a:avLst/>
            <a:gdLst>
              <a:gd name="T0" fmla="*/ 5166 w 5167"/>
              <a:gd name="T1" fmla="*/ 2181 h 2182"/>
              <a:gd name="T2" fmla="*/ 0 w 5167"/>
              <a:gd name="T3" fmla="*/ 2181 h 2182"/>
              <a:gd name="T4" fmla="*/ 0 w 5167"/>
              <a:gd name="T5" fmla="*/ 0 h 2182"/>
              <a:gd name="T6" fmla="*/ 5166 w 5167"/>
              <a:gd name="T7" fmla="*/ 0 h 2182"/>
              <a:gd name="T8" fmla="*/ 5166 w 5167"/>
              <a:gd name="T9" fmla="*/ 2181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7" h="2182">
                <a:moveTo>
                  <a:pt x="5166" y="2181"/>
                </a:moveTo>
                <a:lnTo>
                  <a:pt x="0" y="2181"/>
                </a:lnTo>
                <a:lnTo>
                  <a:pt x="0" y="0"/>
                </a:lnTo>
                <a:lnTo>
                  <a:pt x="5166" y="0"/>
                </a:lnTo>
                <a:lnTo>
                  <a:pt x="5166" y="2181"/>
                </a:ln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265">
            <a:extLst>
              <a:ext uri="{FF2B5EF4-FFF2-40B4-BE49-F238E27FC236}">
                <a16:creationId xmlns:a16="http://schemas.microsoft.com/office/drawing/2014/main" id="{20075F34-76A0-8942-9FA1-6799A35DF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896" y="4369654"/>
            <a:ext cx="6437850" cy="2719056"/>
          </a:xfrm>
          <a:custGeom>
            <a:avLst/>
            <a:gdLst>
              <a:gd name="T0" fmla="*/ 5165 w 5166"/>
              <a:gd name="T1" fmla="*/ 2181 h 2182"/>
              <a:gd name="T2" fmla="*/ 0 w 5166"/>
              <a:gd name="T3" fmla="*/ 2181 h 2182"/>
              <a:gd name="T4" fmla="*/ 0 w 5166"/>
              <a:gd name="T5" fmla="*/ 0 h 2182"/>
              <a:gd name="T6" fmla="*/ 5165 w 5166"/>
              <a:gd name="T7" fmla="*/ 0 h 2182"/>
              <a:gd name="T8" fmla="*/ 5165 w 5166"/>
              <a:gd name="T9" fmla="*/ 2181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6" h="2182">
                <a:moveTo>
                  <a:pt x="5165" y="2181"/>
                </a:moveTo>
                <a:lnTo>
                  <a:pt x="0" y="2181"/>
                </a:lnTo>
                <a:lnTo>
                  <a:pt x="0" y="0"/>
                </a:lnTo>
                <a:lnTo>
                  <a:pt x="5165" y="0"/>
                </a:lnTo>
                <a:lnTo>
                  <a:pt x="5165" y="2181"/>
                </a:ln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66">
            <a:extLst>
              <a:ext uri="{FF2B5EF4-FFF2-40B4-BE49-F238E27FC236}">
                <a16:creationId xmlns:a16="http://schemas.microsoft.com/office/drawing/2014/main" id="{136FD04C-6323-3E44-A147-3F2EC85A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255" y="4369654"/>
            <a:ext cx="6437850" cy="2719056"/>
          </a:xfrm>
          <a:custGeom>
            <a:avLst/>
            <a:gdLst>
              <a:gd name="T0" fmla="*/ 5165 w 5166"/>
              <a:gd name="T1" fmla="*/ 2181 h 2182"/>
              <a:gd name="T2" fmla="*/ 0 w 5166"/>
              <a:gd name="T3" fmla="*/ 2181 h 2182"/>
              <a:gd name="T4" fmla="*/ 0 w 5166"/>
              <a:gd name="T5" fmla="*/ 0 h 2182"/>
              <a:gd name="T6" fmla="*/ 5165 w 5166"/>
              <a:gd name="T7" fmla="*/ 0 h 2182"/>
              <a:gd name="T8" fmla="*/ 5165 w 5166"/>
              <a:gd name="T9" fmla="*/ 2181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6" h="2182">
                <a:moveTo>
                  <a:pt x="5165" y="2181"/>
                </a:moveTo>
                <a:lnTo>
                  <a:pt x="0" y="2181"/>
                </a:lnTo>
                <a:lnTo>
                  <a:pt x="0" y="0"/>
                </a:lnTo>
                <a:lnTo>
                  <a:pt x="5165" y="0"/>
                </a:lnTo>
                <a:lnTo>
                  <a:pt x="5165" y="2181"/>
                </a:ln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A2F6B29-9967-144A-A1B5-A1D46E436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587" y="5457277"/>
            <a:ext cx="1431272" cy="739931"/>
          </a:xfrm>
          <a:custGeom>
            <a:avLst/>
            <a:gdLst>
              <a:gd name="connsiteX0" fmla="*/ 715635 w 1431272"/>
              <a:gd name="connsiteY0" fmla="*/ 348088 h 739931"/>
              <a:gd name="connsiteX1" fmla="*/ 1413510 w 1431272"/>
              <a:gd name="connsiteY1" fmla="*/ 634304 h 739931"/>
              <a:gd name="connsiteX2" fmla="*/ 1413510 w 1431272"/>
              <a:gd name="connsiteY2" fmla="*/ 722276 h 739931"/>
              <a:gd name="connsiteX3" fmla="*/ 1369883 w 1431272"/>
              <a:gd name="connsiteY3" fmla="*/ 739622 h 739931"/>
              <a:gd name="connsiteX4" fmla="*/ 1326256 w 1431272"/>
              <a:gd name="connsiteY4" fmla="*/ 722276 h 739931"/>
              <a:gd name="connsiteX5" fmla="*/ 105950 w 1431272"/>
              <a:gd name="connsiteY5" fmla="*/ 722276 h 739931"/>
              <a:gd name="connsiteX6" fmla="*/ 18697 w 1431272"/>
              <a:gd name="connsiteY6" fmla="*/ 722276 h 739931"/>
              <a:gd name="connsiteX7" fmla="*/ 18697 w 1431272"/>
              <a:gd name="connsiteY7" fmla="*/ 634304 h 739931"/>
              <a:gd name="connsiteX8" fmla="*/ 715635 w 1431272"/>
              <a:gd name="connsiteY8" fmla="*/ 348088 h 739931"/>
              <a:gd name="connsiteX9" fmla="*/ 1031952 w 1431272"/>
              <a:gd name="connsiteY9" fmla="*/ 0 h 739931"/>
              <a:gd name="connsiteX10" fmla="*/ 1129576 w 1431272"/>
              <a:gd name="connsiteY10" fmla="*/ 97624 h 739931"/>
              <a:gd name="connsiteX11" fmla="*/ 1031952 w 1431272"/>
              <a:gd name="connsiteY11" fmla="*/ 196499 h 739931"/>
              <a:gd name="connsiteX12" fmla="*/ 933077 w 1431272"/>
              <a:gd name="connsiteY12" fmla="*/ 97624 h 739931"/>
              <a:gd name="connsiteX13" fmla="*/ 1031952 w 1431272"/>
              <a:gd name="connsiteY13" fmla="*/ 0 h 739931"/>
              <a:gd name="connsiteX14" fmla="*/ 405745 w 1431272"/>
              <a:gd name="connsiteY14" fmla="*/ 0 h 739931"/>
              <a:gd name="connsiteX15" fmla="*/ 503368 w 1431272"/>
              <a:gd name="connsiteY15" fmla="*/ 97624 h 739931"/>
              <a:gd name="connsiteX16" fmla="*/ 405745 w 1431272"/>
              <a:gd name="connsiteY16" fmla="*/ 196499 h 739931"/>
              <a:gd name="connsiteX17" fmla="*/ 306870 w 1431272"/>
              <a:gd name="connsiteY17" fmla="*/ 97624 h 739931"/>
              <a:gd name="connsiteX18" fmla="*/ 405745 w 1431272"/>
              <a:gd name="connsiteY18" fmla="*/ 0 h 7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1272" h="739931">
                <a:moveTo>
                  <a:pt x="715635" y="348088"/>
                </a:moveTo>
                <a:cubicBezTo>
                  <a:pt x="968204" y="348088"/>
                  <a:pt x="1220928" y="443493"/>
                  <a:pt x="1413510" y="634304"/>
                </a:cubicBezTo>
                <a:cubicBezTo>
                  <a:pt x="1437193" y="659085"/>
                  <a:pt x="1437193" y="697495"/>
                  <a:pt x="1413510" y="722276"/>
                </a:cubicBezTo>
                <a:cubicBezTo>
                  <a:pt x="1401045" y="733427"/>
                  <a:pt x="1386087" y="739622"/>
                  <a:pt x="1369883" y="739622"/>
                </a:cubicBezTo>
                <a:cubicBezTo>
                  <a:pt x="1353678" y="739622"/>
                  <a:pt x="1337474" y="733427"/>
                  <a:pt x="1326256" y="722276"/>
                </a:cubicBezTo>
                <a:cubicBezTo>
                  <a:pt x="988459" y="387737"/>
                  <a:pt x="442500" y="387737"/>
                  <a:pt x="105950" y="722276"/>
                </a:cubicBezTo>
                <a:cubicBezTo>
                  <a:pt x="82267" y="745817"/>
                  <a:pt x="42380" y="745817"/>
                  <a:pt x="18697" y="722276"/>
                </a:cubicBezTo>
                <a:cubicBezTo>
                  <a:pt x="-6233" y="697495"/>
                  <a:pt x="-6233" y="659085"/>
                  <a:pt x="18697" y="634304"/>
                </a:cubicBezTo>
                <a:cubicBezTo>
                  <a:pt x="210655" y="443493"/>
                  <a:pt x="463067" y="348088"/>
                  <a:pt x="715635" y="348088"/>
                </a:cubicBezTo>
                <a:close/>
                <a:moveTo>
                  <a:pt x="1031952" y="0"/>
                </a:moveTo>
                <a:cubicBezTo>
                  <a:pt x="1085770" y="0"/>
                  <a:pt x="1129576" y="42554"/>
                  <a:pt x="1129576" y="97624"/>
                </a:cubicBezTo>
                <a:cubicBezTo>
                  <a:pt x="1129576" y="152693"/>
                  <a:pt x="1085770" y="196499"/>
                  <a:pt x="1031952" y="196499"/>
                </a:cubicBezTo>
                <a:cubicBezTo>
                  <a:pt x="976883" y="196499"/>
                  <a:pt x="933077" y="152693"/>
                  <a:pt x="933077" y="97624"/>
                </a:cubicBezTo>
                <a:cubicBezTo>
                  <a:pt x="933077" y="42554"/>
                  <a:pt x="976883" y="0"/>
                  <a:pt x="1031952" y="0"/>
                </a:cubicBezTo>
                <a:close/>
                <a:moveTo>
                  <a:pt x="405745" y="0"/>
                </a:moveTo>
                <a:cubicBezTo>
                  <a:pt x="459563" y="0"/>
                  <a:pt x="503368" y="42554"/>
                  <a:pt x="503368" y="97624"/>
                </a:cubicBezTo>
                <a:cubicBezTo>
                  <a:pt x="503368" y="152693"/>
                  <a:pt x="459563" y="196499"/>
                  <a:pt x="405745" y="196499"/>
                </a:cubicBezTo>
                <a:cubicBezTo>
                  <a:pt x="350675" y="196499"/>
                  <a:pt x="306870" y="152693"/>
                  <a:pt x="306870" y="97624"/>
                </a:cubicBezTo>
                <a:cubicBezTo>
                  <a:pt x="306870" y="42554"/>
                  <a:pt x="350675" y="0"/>
                  <a:pt x="405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589B93C-4A89-754D-8B9B-0A7FB024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696" y="5457277"/>
            <a:ext cx="1426949" cy="608462"/>
          </a:xfrm>
          <a:custGeom>
            <a:avLst/>
            <a:gdLst>
              <a:gd name="connsiteX0" fmla="*/ 60959 w 1426949"/>
              <a:gd name="connsiteY0" fmla="*/ 483387 h 608462"/>
              <a:gd name="connsiteX1" fmla="*/ 1365990 w 1426949"/>
              <a:gd name="connsiteY1" fmla="*/ 483387 h 608462"/>
              <a:gd name="connsiteX2" fmla="*/ 1426949 w 1426949"/>
              <a:gd name="connsiteY2" fmla="*/ 546556 h 608462"/>
              <a:gd name="connsiteX3" fmla="*/ 1365990 w 1426949"/>
              <a:gd name="connsiteY3" fmla="*/ 608462 h 608462"/>
              <a:gd name="connsiteX4" fmla="*/ 60959 w 1426949"/>
              <a:gd name="connsiteY4" fmla="*/ 608462 h 608462"/>
              <a:gd name="connsiteX5" fmla="*/ 0 w 1426949"/>
              <a:gd name="connsiteY5" fmla="*/ 546556 h 608462"/>
              <a:gd name="connsiteX6" fmla="*/ 60959 w 1426949"/>
              <a:gd name="connsiteY6" fmla="*/ 483387 h 608462"/>
              <a:gd name="connsiteX7" fmla="*/ 1021084 w 1426949"/>
              <a:gd name="connsiteY7" fmla="*/ 0 h 608462"/>
              <a:gd name="connsiteX8" fmla="*/ 1119337 w 1426949"/>
              <a:gd name="connsiteY8" fmla="*/ 97623 h 608462"/>
              <a:gd name="connsiteX9" fmla="*/ 1021084 w 1426949"/>
              <a:gd name="connsiteY9" fmla="*/ 196498 h 608462"/>
              <a:gd name="connsiteX10" fmla="*/ 922831 w 1426949"/>
              <a:gd name="connsiteY10" fmla="*/ 97623 h 608462"/>
              <a:gd name="connsiteX11" fmla="*/ 1021084 w 1426949"/>
              <a:gd name="connsiteY11" fmla="*/ 0 h 608462"/>
              <a:gd name="connsiteX12" fmla="*/ 400368 w 1426949"/>
              <a:gd name="connsiteY12" fmla="*/ 0 h 608462"/>
              <a:gd name="connsiteX13" fmla="*/ 498621 w 1426949"/>
              <a:gd name="connsiteY13" fmla="*/ 97623 h 608462"/>
              <a:gd name="connsiteX14" fmla="*/ 400368 w 1426949"/>
              <a:gd name="connsiteY14" fmla="*/ 196498 h 608462"/>
              <a:gd name="connsiteX15" fmla="*/ 302115 w 1426949"/>
              <a:gd name="connsiteY15" fmla="*/ 97623 h 608462"/>
              <a:gd name="connsiteX16" fmla="*/ 400368 w 1426949"/>
              <a:gd name="connsiteY16" fmla="*/ 0 h 60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26949" h="608462">
                <a:moveTo>
                  <a:pt x="60959" y="483387"/>
                </a:moveTo>
                <a:lnTo>
                  <a:pt x="1365990" y="483387"/>
                </a:lnTo>
                <a:cubicBezTo>
                  <a:pt x="1399579" y="483387"/>
                  <a:pt x="1426949" y="511182"/>
                  <a:pt x="1426949" y="546556"/>
                </a:cubicBezTo>
                <a:cubicBezTo>
                  <a:pt x="1426949" y="580668"/>
                  <a:pt x="1399579" y="608462"/>
                  <a:pt x="1365990" y="608462"/>
                </a:cubicBezTo>
                <a:lnTo>
                  <a:pt x="60959" y="608462"/>
                </a:lnTo>
                <a:cubicBezTo>
                  <a:pt x="27370" y="608462"/>
                  <a:pt x="0" y="580668"/>
                  <a:pt x="0" y="546556"/>
                </a:cubicBezTo>
                <a:cubicBezTo>
                  <a:pt x="0" y="511182"/>
                  <a:pt x="27370" y="483387"/>
                  <a:pt x="60959" y="483387"/>
                </a:cubicBezTo>
                <a:close/>
                <a:moveTo>
                  <a:pt x="1021084" y="0"/>
                </a:moveTo>
                <a:cubicBezTo>
                  <a:pt x="1075807" y="0"/>
                  <a:pt x="1119337" y="42554"/>
                  <a:pt x="1119337" y="97623"/>
                </a:cubicBezTo>
                <a:cubicBezTo>
                  <a:pt x="1119337" y="152693"/>
                  <a:pt x="1075807" y="196498"/>
                  <a:pt x="1021084" y="196498"/>
                </a:cubicBezTo>
                <a:cubicBezTo>
                  <a:pt x="966361" y="196498"/>
                  <a:pt x="922831" y="152693"/>
                  <a:pt x="922831" y="97623"/>
                </a:cubicBezTo>
                <a:cubicBezTo>
                  <a:pt x="922831" y="42554"/>
                  <a:pt x="966361" y="0"/>
                  <a:pt x="1021084" y="0"/>
                </a:cubicBezTo>
                <a:close/>
                <a:moveTo>
                  <a:pt x="400368" y="0"/>
                </a:moveTo>
                <a:cubicBezTo>
                  <a:pt x="455091" y="0"/>
                  <a:pt x="498621" y="42554"/>
                  <a:pt x="498621" y="97623"/>
                </a:cubicBezTo>
                <a:cubicBezTo>
                  <a:pt x="498621" y="152693"/>
                  <a:pt x="455091" y="196498"/>
                  <a:pt x="400368" y="196498"/>
                </a:cubicBezTo>
                <a:cubicBezTo>
                  <a:pt x="345645" y="196498"/>
                  <a:pt x="302115" y="152693"/>
                  <a:pt x="302115" y="97623"/>
                </a:cubicBezTo>
                <a:cubicBezTo>
                  <a:pt x="302115" y="42554"/>
                  <a:pt x="345645" y="0"/>
                  <a:pt x="4003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100BDF5-ADF0-A74D-95AC-B443BCA6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987" y="5457277"/>
            <a:ext cx="1431272" cy="740314"/>
          </a:xfrm>
          <a:custGeom>
            <a:avLst/>
            <a:gdLst>
              <a:gd name="connsiteX0" fmla="*/ 61857 w 1431272"/>
              <a:gd name="connsiteY0" fmla="*/ 346796 h 740314"/>
              <a:gd name="connsiteX1" fmla="*/ 105015 w 1431272"/>
              <a:gd name="connsiteY1" fmla="*/ 365475 h 740314"/>
              <a:gd name="connsiteX2" fmla="*/ 1325321 w 1431272"/>
              <a:gd name="connsiteY2" fmla="*/ 365475 h 740314"/>
              <a:gd name="connsiteX3" fmla="*/ 1412575 w 1431272"/>
              <a:gd name="connsiteY3" fmla="*/ 365475 h 740314"/>
              <a:gd name="connsiteX4" fmla="*/ 1412575 w 1431272"/>
              <a:gd name="connsiteY4" fmla="*/ 452647 h 740314"/>
              <a:gd name="connsiteX5" fmla="*/ 715791 w 1431272"/>
              <a:gd name="connsiteY5" fmla="*/ 740314 h 740314"/>
              <a:gd name="connsiteX6" fmla="*/ 17762 w 1431272"/>
              <a:gd name="connsiteY6" fmla="*/ 452647 h 740314"/>
              <a:gd name="connsiteX7" fmla="*/ 17762 w 1431272"/>
              <a:gd name="connsiteY7" fmla="*/ 365475 h 740314"/>
              <a:gd name="connsiteX8" fmla="*/ 61857 w 1431272"/>
              <a:gd name="connsiteY8" fmla="*/ 346796 h 740314"/>
              <a:gd name="connsiteX9" fmla="*/ 1026149 w 1431272"/>
              <a:gd name="connsiteY9" fmla="*/ 0 h 740314"/>
              <a:gd name="connsiteX10" fmla="*/ 1124401 w 1431272"/>
              <a:gd name="connsiteY10" fmla="*/ 97624 h 740314"/>
              <a:gd name="connsiteX11" fmla="*/ 1026149 w 1431272"/>
              <a:gd name="connsiteY11" fmla="*/ 196499 h 740314"/>
              <a:gd name="connsiteX12" fmla="*/ 927895 w 1431272"/>
              <a:gd name="connsiteY12" fmla="*/ 97624 h 740314"/>
              <a:gd name="connsiteX13" fmla="*/ 1026149 w 1431272"/>
              <a:gd name="connsiteY13" fmla="*/ 0 h 740314"/>
              <a:gd name="connsiteX14" fmla="*/ 405437 w 1431272"/>
              <a:gd name="connsiteY14" fmla="*/ 0 h 740314"/>
              <a:gd name="connsiteX15" fmla="*/ 503689 w 1431272"/>
              <a:gd name="connsiteY15" fmla="*/ 97624 h 740314"/>
              <a:gd name="connsiteX16" fmla="*/ 405437 w 1431272"/>
              <a:gd name="connsiteY16" fmla="*/ 196499 h 740314"/>
              <a:gd name="connsiteX17" fmla="*/ 307183 w 1431272"/>
              <a:gd name="connsiteY17" fmla="*/ 97624 h 740314"/>
              <a:gd name="connsiteX18" fmla="*/ 405437 w 1431272"/>
              <a:gd name="connsiteY18" fmla="*/ 0 h 74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1272" h="740314">
                <a:moveTo>
                  <a:pt x="61857" y="346796"/>
                </a:moveTo>
                <a:cubicBezTo>
                  <a:pt x="77593" y="346796"/>
                  <a:pt x="93175" y="353022"/>
                  <a:pt x="105015" y="365475"/>
                </a:cubicBezTo>
                <a:cubicBezTo>
                  <a:pt x="441565" y="701709"/>
                  <a:pt x="988771" y="701709"/>
                  <a:pt x="1325321" y="365475"/>
                </a:cubicBezTo>
                <a:cubicBezTo>
                  <a:pt x="1349005" y="340569"/>
                  <a:pt x="1388891" y="340569"/>
                  <a:pt x="1412575" y="365475"/>
                </a:cubicBezTo>
                <a:cubicBezTo>
                  <a:pt x="1437505" y="389136"/>
                  <a:pt x="1437505" y="428986"/>
                  <a:pt x="1412575" y="452647"/>
                </a:cubicBezTo>
                <a:cubicBezTo>
                  <a:pt x="1220617" y="644425"/>
                  <a:pt x="968827" y="740314"/>
                  <a:pt x="715791" y="740314"/>
                </a:cubicBezTo>
                <a:cubicBezTo>
                  <a:pt x="462757" y="740314"/>
                  <a:pt x="210967" y="644425"/>
                  <a:pt x="17762" y="452647"/>
                </a:cubicBezTo>
                <a:cubicBezTo>
                  <a:pt x="-5921" y="428986"/>
                  <a:pt x="-5921" y="389136"/>
                  <a:pt x="17762" y="365475"/>
                </a:cubicBezTo>
                <a:cubicBezTo>
                  <a:pt x="30227" y="353022"/>
                  <a:pt x="46119" y="346796"/>
                  <a:pt x="61857" y="346796"/>
                </a:cubicBezTo>
                <a:close/>
                <a:moveTo>
                  <a:pt x="1026149" y="0"/>
                </a:moveTo>
                <a:cubicBezTo>
                  <a:pt x="1079627" y="0"/>
                  <a:pt x="1124401" y="42554"/>
                  <a:pt x="1124401" y="97624"/>
                </a:cubicBezTo>
                <a:cubicBezTo>
                  <a:pt x="1124401" y="152693"/>
                  <a:pt x="1079627" y="196499"/>
                  <a:pt x="1026149" y="196499"/>
                </a:cubicBezTo>
                <a:cubicBezTo>
                  <a:pt x="972669" y="196499"/>
                  <a:pt x="927895" y="152693"/>
                  <a:pt x="927895" y="97624"/>
                </a:cubicBezTo>
                <a:cubicBezTo>
                  <a:pt x="927895" y="42554"/>
                  <a:pt x="972669" y="0"/>
                  <a:pt x="1026149" y="0"/>
                </a:cubicBezTo>
                <a:close/>
                <a:moveTo>
                  <a:pt x="405437" y="0"/>
                </a:moveTo>
                <a:cubicBezTo>
                  <a:pt x="458915" y="0"/>
                  <a:pt x="503689" y="42554"/>
                  <a:pt x="503689" y="97624"/>
                </a:cubicBezTo>
                <a:cubicBezTo>
                  <a:pt x="503689" y="152693"/>
                  <a:pt x="458915" y="196499"/>
                  <a:pt x="405437" y="196499"/>
                </a:cubicBezTo>
                <a:cubicBezTo>
                  <a:pt x="351957" y="196499"/>
                  <a:pt x="307183" y="152693"/>
                  <a:pt x="307183" y="97624"/>
                </a:cubicBezTo>
                <a:cubicBezTo>
                  <a:pt x="307183" y="42554"/>
                  <a:pt x="351957" y="0"/>
                  <a:pt x="4054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20">
            <a:extLst>
              <a:ext uri="{FF2B5EF4-FFF2-40B4-BE49-F238E27FC236}">
                <a16:creationId xmlns:a16="http://schemas.microsoft.com/office/drawing/2014/main" id="{B59CCE48-8315-AF42-A4F8-92AC5655D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349" y="8049993"/>
            <a:ext cx="609729" cy="527332"/>
          </a:xfrm>
          <a:custGeom>
            <a:avLst/>
            <a:gdLst>
              <a:gd name="T0" fmla="*/ 24 w 490"/>
              <a:gd name="T1" fmla="*/ 93 h 425"/>
              <a:gd name="T2" fmla="*/ 191 w 490"/>
              <a:gd name="T3" fmla="*/ 382 h 425"/>
              <a:gd name="T4" fmla="*/ 191 w 490"/>
              <a:gd name="T5" fmla="*/ 382 h 425"/>
              <a:gd name="T6" fmla="*/ 299 w 490"/>
              <a:gd name="T7" fmla="*/ 382 h 425"/>
              <a:gd name="T8" fmla="*/ 466 w 490"/>
              <a:gd name="T9" fmla="*/ 93 h 425"/>
              <a:gd name="T10" fmla="*/ 466 w 490"/>
              <a:gd name="T11" fmla="*/ 93 h 425"/>
              <a:gd name="T12" fmla="*/ 412 w 490"/>
              <a:gd name="T13" fmla="*/ 0 h 425"/>
              <a:gd name="T14" fmla="*/ 78 w 490"/>
              <a:gd name="T15" fmla="*/ 0 h 425"/>
              <a:gd name="T16" fmla="*/ 78 w 490"/>
              <a:gd name="T17" fmla="*/ 0 h 425"/>
              <a:gd name="T18" fmla="*/ 24 w 490"/>
              <a:gd name="T19" fmla="*/ 93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0" h="425">
                <a:moveTo>
                  <a:pt x="24" y="93"/>
                </a:moveTo>
                <a:lnTo>
                  <a:pt x="191" y="382"/>
                </a:lnTo>
                <a:lnTo>
                  <a:pt x="191" y="382"/>
                </a:lnTo>
                <a:cubicBezTo>
                  <a:pt x="215" y="424"/>
                  <a:pt x="275" y="424"/>
                  <a:pt x="299" y="382"/>
                </a:cubicBezTo>
                <a:lnTo>
                  <a:pt x="466" y="93"/>
                </a:lnTo>
                <a:lnTo>
                  <a:pt x="466" y="93"/>
                </a:lnTo>
                <a:cubicBezTo>
                  <a:pt x="489" y="52"/>
                  <a:pt x="459" y="0"/>
                  <a:pt x="412" y="0"/>
                </a:cubicBezTo>
                <a:lnTo>
                  <a:pt x="78" y="0"/>
                </a:lnTo>
                <a:lnTo>
                  <a:pt x="78" y="0"/>
                </a:lnTo>
                <a:cubicBezTo>
                  <a:pt x="30" y="0"/>
                  <a:pt x="0" y="52"/>
                  <a:pt x="24" y="93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21">
            <a:extLst>
              <a:ext uri="{FF2B5EF4-FFF2-40B4-BE49-F238E27FC236}">
                <a16:creationId xmlns:a16="http://schemas.microsoft.com/office/drawing/2014/main" id="{2ED5AC7B-5500-674F-ADC2-FADF00293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4569" y="8039008"/>
            <a:ext cx="609727" cy="527332"/>
          </a:xfrm>
          <a:custGeom>
            <a:avLst/>
            <a:gdLst>
              <a:gd name="T0" fmla="*/ 464 w 489"/>
              <a:gd name="T1" fmla="*/ 330 h 424"/>
              <a:gd name="T2" fmla="*/ 298 w 489"/>
              <a:gd name="T3" fmla="*/ 42 h 424"/>
              <a:gd name="T4" fmla="*/ 298 w 489"/>
              <a:gd name="T5" fmla="*/ 42 h 424"/>
              <a:gd name="T6" fmla="*/ 191 w 489"/>
              <a:gd name="T7" fmla="*/ 42 h 424"/>
              <a:gd name="T8" fmla="*/ 24 w 489"/>
              <a:gd name="T9" fmla="*/ 330 h 424"/>
              <a:gd name="T10" fmla="*/ 24 w 489"/>
              <a:gd name="T11" fmla="*/ 330 h 424"/>
              <a:gd name="T12" fmla="*/ 77 w 489"/>
              <a:gd name="T13" fmla="*/ 423 h 424"/>
              <a:gd name="T14" fmla="*/ 411 w 489"/>
              <a:gd name="T15" fmla="*/ 423 h 424"/>
              <a:gd name="T16" fmla="*/ 411 w 489"/>
              <a:gd name="T17" fmla="*/ 423 h 424"/>
              <a:gd name="T18" fmla="*/ 464 w 489"/>
              <a:gd name="T19" fmla="*/ 33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9" h="424">
                <a:moveTo>
                  <a:pt x="464" y="330"/>
                </a:moveTo>
                <a:lnTo>
                  <a:pt x="298" y="42"/>
                </a:lnTo>
                <a:lnTo>
                  <a:pt x="298" y="42"/>
                </a:lnTo>
                <a:cubicBezTo>
                  <a:pt x="274" y="0"/>
                  <a:pt x="215" y="0"/>
                  <a:pt x="191" y="42"/>
                </a:cubicBezTo>
                <a:lnTo>
                  <a:pt x="24" y="330"/>
                </a:lnTo>
                <a:lnTo>
                  <a:pt x="24" y="330"/>
                </a:lnTo>
                <a:cubicBezTo>
                  <a:pt x="0" y="372"/>
                  <a:pt x="30" y="423"/>
                  <a:pt x="77" y="423"/>
                </a:cubicBezTo>
                <a:lnTo>
                  <a:pt x="411" y="423"/>
                </a:lnTo>
                <a:lnTo>
                  <a:pt x="411" y="423"/>
                </a:lnTo>
                <a:cubicBezTo>
                  <a:pt x="459" y="423"/>
                  <a:pt x="488" y="372"/>
                  <a:pt x="464" y="330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22">
            <a:extLst>
              <a:ext uri="{FF2B5EF4-FFF2-40B4-BE49-F238E27FC236}">
                <a16:creationId xmlns:a16="http://schemas.microsoft.com/office/drawing/2014/main" id="{46235414-8C5A-F047-AF61-A3FB4C38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184" y="8258730"/>
            <a:ext cx="571276" cy="131833"/>
          </a:xfrm>
          <a:custGeom>
            <a:avLst/>
            <a:gdLst>
              <a:gd name="T0" fmla="*/ 420 w 458"/>
              <a:gd name="T1" fmla="*/ 0 h 107"/>
              <a:gd name="T2" fmla="*/ 37 w 458"/>
              <a:gd name="T3" fmla="*/ 0 h 107"/>
              <a:gd name="T4" fmla="*/ 37 w 458"/>
              <a:gd name="T5" fmla="*/ 0 h 107"/>
              <a:gd name="T6" fmla="*/ 0 w 458"/>
              <a:gd name="T7" fmla="*/ 37 h 107"/>
              <a:gd name="T8" fmla="*/ 0 w 458"/>
              <a:gd name="T9" fmla="*/ 68 h 107"/>
              <a:gd name="T10" fmla="*/ 0 w 458"/>
              <a:gd name="T11" fmla="*/ 68 h 107"/>
              <a:gd name="T12" fmla="*/ 37 w 458"/>
              <a:gd name="T13" fmla="*/ 106 h 107"/>
              <a:gd name="T14" fmla="*/ 420 w 458"/>
              <a:gd name="T15" fmla="*/ 106 h 107"/>
              <a:gd name="T16" fmla="*/ 420 w 458"/>
              <a:gd name="T17" fmla="*/ 106 h 107"/>
              <a:gd name="T18" fmla="*/ 457 w 458"/>
              <a:gd name="T19" fmla="*/ 68 h 107"/>
              <a:gd name="T20" fmla="*/ 457 w 458"/>
              <a:gd name="T21" fmla="*/ 37 h 107"/>
              <a:gd name="T22" fmla="*/ 457 w 458"/>
              <a:gd name="T23" fmla="*/ 37 h 107"/>
              <a:gd name="T24" fmla="*/ 420 w 458"/>
              <a:gd name="T25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8" h="107">
                <a:moveTo>
                  <a:pt x="420" y="0"/>
                </a:moveTo>
                <a:lnTo>
                  <a:pt x="37" y="0"/>
                </a:lnTo>
                <a:lnTo>
                  <a:pt x="37" y="0"/>
                </a:lnTo>
                <a:cubicBezTo>
                  <a:pt x="17" y="0"/>
                  <a:pt x="0" y="16"/>
                  <a:pt x="0" y="37"/>
                </a:cubicBezTo>
                <a:lnTo>
                  <a:pt x="0" y="68"/>
                </a:lnTo>
                <a:lnTo>
                  <a:pt x="0" y="68"/>
                </a:lnTo>
                <a:cubicBezTo>
                  <a:pt x="0" y="88"/>
                  <a:pt x="17" y="106"/>
                  <a:pt x="37" y="106"/>
                </a:cubicBezTo>
                <a:lnTo>
                  <a:pt x="420" y="106"/>
                </a:lnTo>
                <a:lnTo>
                  <a:pt x="420" y="106"/>
                </a:lnTo>
                <a:cubicBezTo>
                  <a:pt x="440" y="106"/>
                  <a:pt x="457" y="88"/>
                  <a:pt x="457" y="68"/>
                </a:cubicBezTo>
                <a:lnTo>
                  <a:pt x="457" y="37"/>
                </a:lnTo>
                <a:lnTo>
                  <a:pt x="457" y="37"/>
                </a:lnTo>
                <a:cubicBezTo>
                  <a:pt x="457" y="16"/>
                  <a:pt x="440" y="0"/>
                  <a:pt x="420" y="0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BC4A-453E-F542-A1FB-7EF36601F34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2C562-EC15-7E4D-AA9D-62EBE6592D4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30598-05C5-0B40-B233-FDA4EEAD5DBA}"/>
              </a:ext>
            </a:extLst>
          </p:cNvPr>
          <p:cNvSpPr txBox="1"/>
          <p:nvPr/>
        </p:nvSpPr>
        <p:spPr>
          <a:xfrm>
            <a:off x="5243466" y="4759694"/>
            <a:ext cx="1823255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E8746-7574-4647-A087-8821C10F3DAE}"/>
              </a:ext>
            </a:extLst>
          </p:cNvPr>
          <p:cNvSpPr txBox="1"/>
          <p:nvPr/>
        </p:nvSpPr>
        <p:spPr>
          <a:xfrm>
            <a:off x="4235892" y="5911288"/>
            <a:ext cx="383840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BAD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44501-0E63-C841-91BB-6C44E88539B1}"/>
              </a:ext>
            </a:extLst>
          </p:cNvPr>
          <p:cNvSpPr txBox="1"/>
          <p:nvPr/>
        </p:nvSpPr>
        <p:spPr>
          <a:xfrm>
            <a:off x="2665917" y="8866867"/>
            <a:ext cx="457971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rgbClr val="F5413A"/>
                </a:solidFill>
                <a:latin typeface="Poppins" pitchFamily="2" charset="77"/>
                <a:cs typeface="Poppins" pitchFamily="2" charset="77"/>
              </a:rPr>
              <a:t>13%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BA75-9C77-6845-9954-E86B8184B57F}"/>
              </a:ext>
            </a:extLst>
          </p:cNvPr>
          <p:cNvSpPr txBox="1"/>
          <p:nvPr/>
        </p:nvSpPr>
        <p:spPr>
          <a:xfrm>
            <a:off x="2665916" y="10405935"/>
            <a:ext cx="457971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2A397-33C0-0145-A553-1C843A0AA27C}"/>
              </a:ext>
            </a:extLst>
          </p:cNvPr>
          <p:cNvSpPr txBox="1"/>
          <p:nvPr/>
        </p:nvSpPr>
        <p:spPr>
          <a:xfrm>
            <a:off x="12476520" y="4759694"/>
            <a:ext cx="1823255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DEE27-4DAA-E34F-912A-A932B678F743}"/>
              </a:ext>
            </a:extLst>
          </p:cNvPr>
          <p:cNvSpPr txBox="1"/>
          <p:nvPr/>
        </p:nvSpPr>
        <p:spPr>
          <a:xfrm>
            <a:off x="11444560" y="5911288"/>
            <a:ext cx="38871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REGULAR REVIEW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48AE1-535B-CB4C-BD97-6108D6DFCB7C}"/>
              </a:ext>
            </a:extLst>
          </p:cNvPr>
          <p:cNvSpPr txBox="1"/>
          <p:nvPr/>
        </p:nvSpPr>
        <p:spPr>
          <a:xfrm>
            <a:off x="9898971" y="8866867"/>
            <a:ext cx="457971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rgbClr val="FFC927"/>
                </a:solidFill>
                <a:latin typeface="Poppins" pitchFamily="2" charset="77"/>
                <a:cs typeface="Poppins" pitchFamily="2" charset="77"/>
              </a:rPr>
              <a:t>51%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35EE1-2B8A-644F-8C4C-69C99975309D}"/>
              </a:ext>
            </a:extLst>
          </p:cNvPr>
          <p:cNvSpPr txBox="1"/>
          <p:nvPr/>
        </p:nvSpPr>
        <p:spPr>
          <a:xfrm>
            <a:off x="9898970" y="10405935"/>
            <a:ext cx="457971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03F61-E198-5A4E-8873-3D425E6EDDD1}"/>
              </a:ext>
            </a:extLst>
          </p:cNvPr>
          <p:cNvSpPr txBox="1"/>
          <p:nvPr/>
        </p:nvSpPr>
        <p:spPr>
          <a:xfrm>
            <a:off x="19709575" y="4759694"/>
            <a:ext cx="1823255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19319-7FCF-5243-BEE2-05FAB8797D8A}"/>
              </a:ext>
            </a:extLst>
          </p:cNvPr>
          <p:cNvSpPr txBox="1"/>
          <p:nvPr/>
        </p:nvSpPr>
        <p:spPr>
          <a:xfrm>
            <a:off x="18707146" y="5911288"/>
            <a:ext cx="382811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GOOD 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05736-B0B7-5C4E-A81B-BBF5C2D5874E}"/>
              </a:ext>
            </a:extLst>
          </p:cNvPr>
          <p:cNvSpPr txBox="1"/>
          <p:nvPr/>
        </p:nvSpPr>
        <p:spPr>
          <a:xfrm>
            <a:off x="17123480" y="8866867"/>
            <a:ext cx="457971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rgbClr val="13BF13"/>
                </a:solidFill>
                <a:latin typeface="Poppins" pitchFamily="2" charset="77"/>
                <a:cs typeface="Poppins" pitchFamily="2" charset="77"/>
              </a:rPr>
              <a:t>93%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A73106-5C8D-0C4A-91C1-03358E650CBE}"/>
              </a:ext>
            </a:extLst>
          </p:cNvPr>
          <p:cNvSpPr txBox="1"/>
          <p:nvPr/>
        </p:nvSpPr>
        <p:spPr>
          <a:xfrm>
            <a:off x="17123479" y="10405935"/>
            <a:ext cx="457971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7D294E1-97E1-104D-9528-119A8A25DDEF}"/>
              </a:ext>
            </a:extLst>
          </p:cNvPr>
          <p:cNvGrpSpPr/>
          <p:nvPr/>
        </p:nvGrpSpPr>
        <p:grpSpPr>
          <a:xfrm>
            <a:off x="10733167" y="8313662"/>
            <a:ext cx="2911314" cy="4647118"/>
            <a:chOff x="10733167" y="8313662"/>
            <a:chExt cx="2911314" cy="4647118"/>
          </a:xfrm>
        </p:grpSpPr>
        <p:sp>
          <p:nvSpPr>
            <p:cNvPr id="16" name="Freeform 72">
              <a:extLst>
                <a:ext uri="{FF2B5EF4-FFF2-40B4-BE49-F238E27FC236}">
                  <a16:creationId xmlns:a16="http://schemas.microsoft.com/office/drawing/2014/main" id="{220C9590-DCA9-EF4E-8360-043A3AE0C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8098" y="9928618"/>
              <a:ext cx="2801453" cy="2801453"/>
            </a:xfrm>
            <a:custGeom>
              <a:avLst/>
              <a:gdLst>
                <a:gd name="T0" fmla="*/ 1606 w 2250"/>
                <a:gd name="T1" fmla="*/ 378 h 2251"/>
                <a:gd name="T2" fmla="*/ 1606 w 2250"/>
                <a:gd name="T3" fmla="*/ 378 h 2251"/>
                <a:gd name="T4" fmla="*/ 1538 w 2250"/>
                <a:gd name="T5" fmla="*/ 310 h 2251"/>
                <a:gd name="T6" fmla="*/ 1538 w 2250"/>
                <a:gd name="T7" fmla="*/ 310 h 2251"/>
                <a:gd name="T8" fmla="*/ 1606 w 2250"/>
                <a:gd name="T9" fmla="*/ 241 h 2251"/>
                <a:gd name="T10" fmla="*/ 1606 w 2250"/>
                <a:gd name="T11" fmla="*/ 241 h 2251"/>
                <a:gd name="T12" fmla="*/ 1675 w 2250"/>
                <a:gd name="T13" fmla="*/ 310 h 2251"/>
                <a:gd name="T14" fmla="*/ 1675 w 2250"/>
                <a:gd name="T15" fmla="*/ 310 h 2251"/>
                <a:gd name="T16" fmla="*/ 1606 w 2250"/>
                <a:gd name="T17" fmla="*/ 378 h 2251"/>
                <a:gd name="T18" fmla="*/ 643 w 2250"/>
                <a:gd name="T19" fmla="*/ 378 h 2251"/>
                <a:gd name="T20" fmla="*/ 643 w 2250"/>
                <a:gd name="T21" fmla="*/ 378 h 2251"/>
                <a:gd name="T22" fmla="*/ 575 w 2250"/>
                <a:gd name="T23" fmla="*/ 310 h 2251"/>
                <a:gd name="T24" fmla="*/ 575 w 2250"/>
                <a:gd name="T25" fmla="*/ 310 h 2251"/>
                <a:gd name="T26" fmla="*/ 643 w 2250"/>
                <a:gd name="T27" fmla="*/ 241 h 2251"/>
                <a:gd name="T28" fmla="*/ 643 w 2250"/>
                <a:gd name="T29" fmla="*/ 241 h 2251"/>
                <a:gd name="T30" fmla="*/ 712 w 2250"/>
                <a:gd name="T31" fmla="*/ 310 h 2251"/>
                <a:gd name="T32" fmla="*/ 712 w 2250"/>
                <a:gd name="T33" fmla="*/ 310 h 2251"/>
                <a:gd name="T34" fmla="*/ 643 w 2250"/>
                <a:gd name="T35" fmla="*/ 378 h 2251"/>
                <a:gd name="T36" fmla="*/ 2088 w 2250"/>
                <a:gd name="T37" fmla="*/ 0 h 2251"/>
                <a:gd name="T38" fmla="*/ 161 w 2250"/>
                <a:gd name="T39" fmla="*/ 0 h 2251"/>
                <a:gd name="T40" fmla="*/ 0 w 2250"/>
                <a:gd name="T41" fmla="*/ 2250 h 2251"/>
                <a:gd name="T42" fmla="*/ 2249 w 2250"/>
                <a:gd name="T43" fmla="*/ 2250 h 2251"/>
                <a:gd name="T44" fmla="*/ 2088 w 2250"/>
                <a:gd name="T45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50" h="2251">
                  <a:moveTo>
                    <a:pt x="1606" y="378"/>
                  </a:moveTo>
                  <a:lnTo>
                    <a:pt x="1606" y="378"/>
                  </a:lnTo>
                  <a:cubicBezTo>
                    <a:pt x="1568" y="378"/>
                    <a:pt x="1538" y="347"/>
                    <a:pt x="1538" y="310"/>
                  </a:cubicBezTo>
                  <a:lnTo>
                    <a:pt x="1538" y="310"/>
                  </a:lnTo>
                  <a:cubicBezTo>
                    <a:pt x="1538" y="272"/>
                    <a:pt x="1568" y="241"/>
                    <a:pt x="1606" y="241"/>
                  </a:cubicBezTo>
                  <a:lnTo>
                    <a:pt x="1606" y="241"/>
                  </a:lnTo>
                  <a:cubicBezTo>
                    <a:pt x="1644" y="241"/>
                    <a:pt x="1675" y="272"/>
                    <a:pt x="1675" y="310"/>
                  </a:cubicBezTo>
                  <a:lnTo>
                    <a:pt x="1675" y="310"/>
                  </a:lnTo>
                  <a:cubicBezTo>
                    <a:pt x="1675" y="347"/>
                    <a:pt x="1644" y="378"/>
                    <a:pt x="1606" y="378"/>
                  </a:cubicBezTo>
                  <a:close/>
                  <a:moveTo>
                    <a:pt x="643" y="378"/>
                  </a:moveTo>
                  <a:lnTo>
                    <a:pt x="643" y="378"/>
                  </a:lnTo>
                  <a:cubicBezTo>
                    <a:pt x="605" y="378"/>
                    <a:pt x="575" y="347"/>
                    <a:pt x="575" y="310"/>
                  </a:cubicBezTo>
                  <a:lnTo>
                    <a:pt x="575" y="310"/>
                  </a:lnTo>
                  <a:cubicBezTo>
                    <a:pt x="575" y="272"/>
                    <a:pt x="605" y="241"/>
                    <a:pt x="643" y="241"/>
                  </a:cubicBezTo>
                  <a:lnTo>
                    <a:pt x="643" y="241"/>
                  </a:lnTo>
                  <a:cubicBezTo>
                    <a:pt x="681" y="241"/>
                    <a:pt x="712" y="272"/>
                    <a:pt x="712" y="310"/>
                  </a:cubicBezTo>
                  <a:lnTo>
                    <a:pt x="712" y="310"/>
                  </a:lnTo>
                  <a:cubicBezTo>
                    <a:pt x="712" y="347"/>
                    <a:pt x="681" y="378"/>
                    <a:pt x="643" y="378"/>
                  </a:cubicBezTo>
                  <a:close/>
                  <a:moveTo>
                    <a:pt x="2088" y="0"/>
                  </a:moveTo>
                  <a:lnTo>
                    <a:pt x="161" y="0"/>
                  </a:lnTo>
                  <a:lnTo>
                    <a:pt x="0" y="2250"/>
                  </a:lnTo>
                  <a:lnTo>
                    <a:pt x="2249" y="2250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541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73">
              <a:extLst>
                <a:ext uri="{FF2B5EF4-FFF2-40B4-BE49-F238E27FC236}">
                  <a16:creationId xmlns:a16="http://schemas.microsoft.com/office/drawing/2014/main" id="{7BDB0DFF-142E-FF47-A8D6-5AE72F66F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8098" y="9928618"/>
              <a:ext cx="2801453" cy="2801453"/>
            </a:xfrm>
            <a:custGeom>
              <a:avLst/>
              <a:gdLst>
                <a:gd name="T0" fmla="*/ 1606 w 2250"/>
                <a:gd name="T1" fmla="*/ 378 h 2251"/>
                <a:gd name="T2" fmla="*/ 1606 w 2250"/>
                <a:gd name="T3" fmla="*/ 378 h 2251"/>
                <a:gd name="T4" fmla="*/ 1538 w 2250"/>
                <a:gd name="T5" fmla="*/ 310 h 2251"/>
                <a:gd name="T6" fmla="*/ 1538 w 2250"/>
                <a:gd name="T7" fmla="*/ 310 h 2251"/>
                <a:gd name="T8" fmla="*/ 1606 w 2250"/>
                <a:gd name="T9" fmla="*/ 241 h 2251"/>
                <a:gd name="T10" fmla="*/ 1606 w 2250"/>
                <a:gd name="T11" fmla="*/ 241 h 2251"/>
                <a:gd name="T12" fmla="*/ 1675 w 2250"/>
                <a:gd name="T13" fmla="*/ 310 h 2251"/>
                <a:gd name="T14" fmla="*/ 1675 w 2250"/>
                <a:gd name="T15" fmla="*/ 310 h 2251"/>
                <a:gd name="T16" fmla="*/ 1606 w 2250"/>
                <a:gd name="T17" fmla="*/ 378 h 2251"/>
                <a:gd name="T18" fmla="*/ 643 w 2250"/>
                <a:gd name="T19" fmla="*/ 378 h 2251"/>
                <a:gd name="T20" fmla="*/ 643 w 2250"/>
                <a:gd name="T21" fmla="*/ 378 h 2251"/>
                <a:gd name="T22" fmla="*/ 575 w 2250"/>
                <a:gd name="T23" fmla="*/ 310 h 2251"/>
                <a:gd name="T24" fmla="*/ 575 w 2250"/>
                <a:gd name="T25" fmla="*/ 310 h 2251"/>
                <a:gd name="T26" fmla="*/ 643 w 2250"/>
                <a:gd name="T27" fmla="*/ 241 h 2251"/>
                <a:gd name="T28" fmla="*/ 643 w 2250"/>
                <a:gd name="T29" fmla="*/ 241 h 2251"/>
                <a:gd name="T30" fmla="*/ 712 w 2250"/>
                <a:gd name="T31" fmla="*/ 310 h 2251"/>
                <a:gd name="T32" fmla="*/ 712 w 2250"/>
                <a:gd name="T33" fmla="*/ 310 h 2251"/>
                <a:gd name="T34" fmla="*/ 643 w 2250"/>
                <a:gd name="T35" fmla="*/ 378 h 2251"/>
                <a:gd name="T36" fmla="*/ 2088 w 2250"/>
                <a:gd name="T37" fmla="*/ 0 h 2251"/>
                <a:gd name="T38" fmla="*/ 161 w 2250"/>
                <a:gd name="T39" fmla="*/ 0 h 2251"/>
                <a:gd name="T40" fmla="*/ 0 w 2250"/>
                <a:gd name="T41" fmla="*/ 2250 h 2251"/>
                <a:gd name="T42" fmla="*/ 2249 w 2250"/>
                <a:gd name="T43" fmla="*/ 2250 h 2251"/>
                <a:gd name="T44" fmla="*/ 2088 w 2250"/>
                <a:gd name="T45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50" h="2251">
                  <a:moveTo>
                    <a:pt x="1606" y="378"/>
                  </a:moveTo>
                  <a:lnTo>
                    <a:pt x="1606" y="378"/>
                  </a:lnTo>
                  <a:cubicBezTo>
                    <a:pt x="1568" y="378"/>
                    <a:pt x="1538" y="347"/>
                    <a:pt x="1538" y="310"/>
                  </a:cubicBezTo>
                  <a:lnTo>
                    <a:pt x="1538" y="310"/>
                  </a:lnTo>
                  <a:cubicBezTo>
                    <a:pt x="1538" y="272"/>
                    <a:pt x="1568" y="241"/>
                    <a:pt x="1606" y="241"/>
                  </a:cubicBezTo>
                  <a:lnTo>
                    <a:pt x="1606" y="241"/>
                  </a:lnTo>
                  <a:cubicBezTo>
                    <a:pt x="1644" y="241"/>
                    <a:pt x="1675" y="272"/>
                    <a:pt x="1675" y="310"/>
                  </a:cubicBezTo>
                  <a:lnTo>
                    <a:pt x="1675" y="310"/>
                  </a:lnTo>
                  <a:cubicBezTo>
                    <a:pt x="1675" y="347"/>
                    <a:pt x="1644" y="378"/>
                    <a:pt x="1606" y="378"/>
                  </a:cubicBezTo>
                  <a:close/>
                  <a:moveTo>
                    <a:pt x="643" y="378"/>
                  </a:moveTo>
                  <a:lnTo>
                    <a:pt x="643" y="378"/>
                  </a:lnTo>
                  <a:cubicBezTo>
                    <a:pt x="605" y="378"/>
                    <a:pt x="575" y="347"/>
                    <a:pt x="575" y="310"/>
                  </a:cubicBezTo>
                  <a:lnTo>
                    <a:pt x="575" y="310"/>
                  </a:lnTo>
                  <a:cubicBezTo>
                    <a:pt x="575" y="272"/>
                    <a:pt x="605" y="241"/>
                    <a:pt x="643" y="241"/>
                  </a:cubicBezTo>
                  <a:lnTo>
                    <a:pt x="643" y="241"/>
                  </a:lnTo>
                  <a:cubicBezTo>
                    <a:pt x="681" y="241"/>
                    <a:pt x="712" y="272"/>
                    <a:pt x="712" y="310"/>
                  </a:cubicBezTo>
                  <a:lnTo>
                    <a:pt x="712" y="310"/>
                  </a:lnTo>
                  <a:cubicBezTo>
                    <a:pt x="712" y="347"/>
                    <a:pt x="681" y="378"/>
                    <a:pt x="643" y="378"/>
                  </a:cubicBezTo>
                  <a:close/>
                  <a:moveTo>
                    <a:pt x="2088" y="0"/>
                  </a:moveTo>
                  <a:lnTo>
                    <a:pt x="161" y="0"/>
                  </a:lnTo>
                  <a:lnTo>
                    <a:pt x="0" y="2250"/>
                  </a:lnTo>
                  <a:lnTo>
                    <a:pt x="2249" y="2250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C1D2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7B4F3681-E87E-374F-8CE5-191BB4C7B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167" y="10049466"/>
              <a:ext cx="2911314" cy="2911314"/>
            </a:xfrm>
            <a:custGeom>
              <a:avLst/>
              <a:gdLst>
                <a:gd name="T0" fmla="*/ 1650 w 2338"/>
                <a:gd name="T1" fmla="*/ 282 h 2338"/>
                <a:gd name="T2" fmla="*/ 1650 w 2338"/>
                <a:gd name="T3" fmla="*/ 282 h 2338"/>
                <a:gd name="T4" fmla="*/ 1582 w 2338"/>
                <a:gd name="T5" fmla="*/ 214 h 2338"/>
                <a:gd name="T6" fmla="*/ 1582 w 2338"/>
                <a:gd name="T7" fmla="*/ 214 h 2338"/>
                <a:gd name="T8" fmla="*/ 1650 w 2338"/>
                <a:gd name="T9" fmla="*/ 145 h 2338"/>
                <a:gd name="T10" fmla="*/ 1650 w 2338"/>
                <a:gd name="T11" fmla="*/ 145 h 2338"/>
                <a:gd name="T12" fmla="*/ 1719 w 2338"/>
                <a:gd name="T13" fmla="*/ 214 h 2338"/>
                <a:gd name="T14" fmla="*/ 1719 w 2338"/>
                <a:gd name="T15" fmla="*/ 214 h 2338"/>
                <a:gd name="T16" fmla="*/ 1650 w 2338"/>
                <a:gd name="T17" fmla="*/ 282 h 2338"/>
                <a:gd name="T18" fmla="*/ 687 w 2338"/>
                <a:gd name="T19" fmla="*/ 282 h 2338"/>
                <a:gd name="T20" fmla="*/ 687 w 2338"/>
                <a:gd name="T21" fmla="*/ 282 h 2338"/>
                <a:gd name="T22" fmla="*/ 619 w 2338"/>
                <a:gd name="T23" fmla="*/ 214 h 2338"/>
                <a:gd name="T24" fmla="*/ 619 w 2338"/>
                <a:gd name="T25" fmla="*/ 214 h 2338"/>
                <a:gd name="T26" fmla="*/ 687 w 2338"/>
                <a:gd name="T27" fmla="*/ 145 h 2338"/>
                <a:gd name="T28" fmla="*/ 687 w 2338"/>
                <a:gd name="T29" fmla="*/ 145 h 2338"/>
                <a:gd name="T30" fmla="*/ 756 w 2338"/>
                <a:gd name="T31" fmla="*/ 214 h 2338"/>
                <a:gd name="T32" fmla="*/ 756 w 2338"/>
                <a:gd name="T33" fmla="*/ 214 h 2338"/>
                <a:gd name="T34" fmla="*/ 687 w 2338"/>
                <a:gd name="T35" fmla="*/ 282 h 2338"/>
                <a:gd name="T36" fmla="*/ 2169 w 2338"/>
                <a:gd name="T37" fmla="*/ 0 h 2338"/>
                <a:gd name="T38" fmla="*/ 168 w 2338"/>
                <a:gd name="T39" fmla="*/ 0 h 2338"/>
                <a:gd name="T40" fmla="*/ 0 w 2338"/>
                <a:gd name="T41" fmla="*/ 2337 h 2338"/>
                <a:gd name="T42" fmla="*/ 2337 w 2338"/>
                <a:gd name="T43" fmla="*/ 2337 h 2338"/>
                <a:gd name="T44" fmla="*/ 2169 w 2338"/>
                <a:gd name="T45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8" h="2338">
                  <a:moveTo>
                    <a:pt x="1650" y="282"/>
                  </a:moveTo>
                  <a:lnTo>
                    <a:pt x="1650" y="282"/>
                  </a:lnTo>
                  <a:cubicBezTo>
                    <a:pt x="1612" y="282"/>
                    <a:pt x="1582" y="251"/>
                    <a:pt x="1582" y="214"/>
                  </a:cubicBezTo>
                  <a:lnTo>
                    <a:pt x="1582" y="214"/>
                  </a:lnTo>
                  <a:cubicBezTo>
                    <a:pt x="1582" y="176"/>
                    <a:pt x="1612" y="145"/>
                    <a:pt x="1650" y="145"/>
                  </a:cubicBezTo>
                  <a:lnTo>
                    <a:pt x="1650" y="145"/>
                  </a:lnTo>
                  <a:cubicBezTo>
                    <a:pt x="1688" y="145"/>
                    <a:pt x="1719" y="176"/>
                    <a:pt x="1719" y="214"/>
                  </a:cubicBezTo>
                  <a:lnTo>
                    <a:pt x="1719" y="214"/>
                  </a:lnTo>
                  <a:cubicBezTo>
                    <a:pt x="1719" y="251"/>
                    <a:pt x="1688" y="282"/>
                    <a:pt x="1650" y="282"/>
                  </a:cubicBezTo>
                  <a:close/>
                  <a:moveTo>
                    <a:pt x="687" y="282"/>
                  </a:moveTo>
                  <a:lnTo>
                    <a:pt x="687" y="282"/>
                  </a:lnTo>
                  <a:cubicBezTo>
                    <a:pt x="649" y="282"/>
                    <a:pt x="619" y="251"/>
                    <a:pt x="619" y="214"/>
                  </a:cubicBezTo>
                  <a:lnTo>
                    <a:pt x="619" y="214"/>
                  </a:lnTo>
                  <a:cubicBezTo>
                    <a:pt x="619" y="176"/>
                    <a:pt x="649" y="145"/>
                    <a:pt x="687" y="145"/>
                  </a:cubicBezTo>
                  <a:lnTo>
                    <a:pt x="687" y="145"/>
                  </a:lnTo>
                  <a:cubicBezTo>
                    <a:pt x="725" y="145"/>
                    <a:pt x="756" y="176"/>
                    <a:pt x="756" y="214"/>
                  </a:cubicBezTo>
                  <a:lnTo>
                    <a:pt x="756" y="214"/>
                  </a:lnTo>
                  <a:cubicBezTo>
                    <a:pt x="756" y="251"/>
                    <a:pt x="725" y="282"/>
                    <a:pt x="687" y="282"/>
                  </a:cubicBezTo>
                  <a:close/>
                  <a:moveTo>
                    <a:pt x="2169" y="0"/>
                  </a:moveTo>
                  <a:lnTo>
                    <a:pt x="168" y="0"/>
                  </a:lnTo>
                  <a:lnTo>
                    <a:pt x="0" y="2337"/>
                  </a:lnTo>
                  <a:lnTo>
                    <a:pt x="2337" y="233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75">
              <a:extLst>
                <a:ext uri="{FF2B5EF4-FFF2-40B4-BE49-F238E27FC236}">
                  <a16:creationId xmlns:a16="http://schemas.microsoft.com/office/drawing/2014/main" id="{958F9767-079F-C54A-AE3D-D2DACF9D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1206" y="10219745"/>
              <a:ext cx="197750" cy="197750"/>
            </a:xfrm>
            <a:custGeom>
              <a:avLst/>
              <a:gdLst>
                <a:gd name="T0" fmla="*/ 79 w 159"/>
                <a:gd name="T1" fmla="*/ 21 h 159"/>
                <a:gd name="T2" fmla="*/ 79 w 159"/>
                <a:gd name="T3" fmla="*/ 21 h 159"/>
                <a:gd name="T4" fmla="*/ 21 w 159"/>
                <a:gd name="T5" fmla="*/ 79 h 159"/>
                <a:gd name="T6" fmla="*/ 21 w 159"/>
                <a:gd name="T7" fmla="*/ 79 h 159"/>
                <a:gd name="T8" fmla="*/ 79 w 159"/>
                <a:gd name="T9" fmla="*/ 137 h 159"/>
                <a:gd name="T10" fmla="*/ 79 w 159"/>
                <a:gd name="T11" fmla="*/ 137 h 159"/>
                <a:gd name="T12" fmla="*/ 137 w 159"/>
                <a:gd name="T13" fmla="*/ 79 h 159"/>
                <a:gd name="T14" fmla="*/ 137 w 159"/>
                <a:gd name="T15" fmla="*/ 79 h 159"/>
                <a:gd name="T16" fmla="*/ 79 w 159"/>
                <a:gd name="T17" fmla="*/ 21 h 159"/>
                <a:gd name="T18" fmla="*/ 79 w 159"/>
                <a:gd name="T19" fmla="*/ 158 h 159"/>
                <a:gd name="T20" fmla="*/ 79 w 159"/>
                <a:gd name="T21" fmla="*/ 158 h 159"/>
                <a:gd name="T22" fmla="*/ 0 w 159"/>
                <a:gd name="T23" fmla="*/ 79 h 159"/>
                <a:gd name="T24" fmla="*/ 0 w 159"/>
                <a:gd name="T25" fmla="*/ 79 h 159"/>
                <a:gd name="T26" fmla="*/ 79 w 159"/>
                <a:gd name="T27" fmla="*/ 0 h 159"/>
                <a:gd name="T28" fmla="*/ 79 w 159"/>
                <a:gd name="T29" fmla="*/ 0 h 159"/>
                <a:gd name="T30" fmla="*/ 158 w 159"/>
                <a:gd name="T31" fmla="*/ 79 h 159"/>
                <a:gd name="T32" fmla="*/ 158 w 159"/>
                <a:gd name="T33" fmla="*/ 79 h 159"/>
                <a:gd name="T34" fmla="*/ 79 w 159"/>
                <a:gd name="T35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159">
                  <a:moveTo>
                    <a:pt x="79" y="21"/>
                  </a:moveTo>
                  <a:lnTo>
                    <a:pt x="79" y="21"/>
                  </a:lnTo>
                  <a:cubicBezTo>
                    <a:pt x="47" y="21"/>
                    <a:pt x="21" y="47"/>
                    <a:pt x="21" y="79"/>
                  </a:cubicBezTo>
                  <a:lnTo>
                    <a:pt x="21" y="79"/>
                  </a:lnTo>
                  <a:cubicBezTo>
                    <a:pt x="21" y="110"/>
                    <a:pt x="47" y="137"/>
                    <a:pt x="79" y="137"/>
                  </a:cubicBezTo>
                  <a:lnTo>
                    <a:pt x="79" y="137"/>
                  </a:lnTo>
                  <a:cubicBezTo>
                    <a:pt x="111" y="137"/>
                    <a:pt x="137" y="110"/>
                    <a:pt x="137" y="79"/>
                  </a:cubicBezTo>
                  <a:lnTo>
                    <a:pt x="137" y="79"/>
                  </a:lnTo>
                  <a:cubicBezTo>
                    <a:pt x="137" y="47"/>
                    <a:pt x="111" y="21"/>
                    <a:pt x="79" y="21"/>
                  </a:cubicBezTo>
                  <a:close/>
                  <a:moveTo>
                    <a:pt x="79" y="158"/>
                  </a:moveTo>
                  <a:lnTo>
                    <a:pt x="79" y="158"/>
                  </a:lnTo>
                  <a:cubicBezTo>
                    <a:pt x="35" y="158"/>
                    <a:pt x="0" y="122"/>
                    <a:pt x="0" y="79"/>
                  </a:cubicBezTo>
                  <a:lnTo>
                    <a:pt x="0" y="79"/>
                  </a:lnTo>
                  <a:cubicBezTo>
                    <a:pt x="0" y="35"/>
                    <a:pt x="35" y="0"/>
                    <a:pt x="79" y="0"/>
                  </a:cubicBezTo>
                  <a:lnTo>
                    <a:pt x="79" y="0"/>
                  </a:lnTo>
                  <a:cubicBezTo>
                    <a:pt x="123" y="0"/>
                    <a:pt x="158" y="35"/>
                    <a:pt x="158" y="79"/>
                  </a:cubicBezTo>
                  <a:lnTo>
                    <a:pt x="158" y="79"/>
                  </a:lnTo>
                  <a:cubicBezTo>
                    <a:pt x="158" y="122"/>
                    <a:pt x="123" y="158"/>
                    <a:pt x="79" y="158"/>
                  </a:cubicBezTo>
                  <a:close/>
                </a:path>
              </a:pathLst>
            </a:custGeom>
            <a:solidFill>
              <a:srgbClr val="C1D2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76">
              <a:extLst>
                <a:ext uri="{FF2B5EF4-FFF2-40B4-BE49-F238E27FC236}">
                  <a16:creationId xmlns:a16="http://schemas.microsoft.com/office/drawing/2014/main" id="{284C2AC5-5CFC-674C-820E-B8483ABB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8691" y="10219745"/>
              <a:ext cx="197750" cy="197750"/>
            </a:xfrm>
            <a:custGeom>
              <a:avLst/>
              <a:gdLst>
                <a:gd name="T0" fmla="*/ 79 w 160"/>
                <a:gd name="T1" fmla="*/ 21 h 159"/>
                <a:gd name="T2" fmla="*/ 79 w 160"/>
                <a:gd name="T3" fmla="*/ 21 h 159"/>
                <a:gd name="T4" fmla="*/ 22 w 160"/>
                <a:gd name="T5" fmla="*/ 79 h 159"/>
                <a:gd name="T6" fmla="*/ 22 w 160"/>
                <a:gd name="T7" fmla="*/ 79 h 159"/>
                <a:gd name="T8" fmla="*/ 79 w 160"/>
                <a:gd name="T9" fmla="*/ 137 h 159"/>
                <a:gd name="T10" fmla="*/ 79 w 160"/>
                <a:gd name="T11" fmla="*/ 137 h 159"/>
                <a:gd name="T12" fmla="*/ 137 w 160"/>
                <a:gd name="T13" fmla="*/ 79 h 159"/>
                <a:gd name="T14" fmla="*/ 137 w 160"/>
                <a:gd name="T15" fmla="*/ 79 h 159"/>
                <a:gd name="T16" fmla="*/ 79 w 160"/>
                <a:gd name="T17" fmla="*/ 21 h 159"/>
                <a:gd name="T18" fmla="*/ 79 w 160"/>
                <a:gd name="T19" fmla="*/ 158 h 159"/>
                <a:gd name="T20" fmla="*/ 79 w 160"/>
                <a:gd name="T21" fmla="*/ 158 h 159"/>
                <a:gd name="T22" fmla="*/ 0 w 160"/>
                <a:gd name="T23" fmla="*/ 79 h 159"/>
                <a:gd name="T24" fmla="*/ 0 w 160"/>
                <a:gd name="T25" fmla="*/ 79 h 159"/>
                <a:gd name="T26" fmla="*/ 79 w 160"/>
                <a:gd name="T27" fmla="*/ 0 h 159"/>
                <a:gd name="T28" fmla="*/ 79 w 160"/>
                <a:gd name="T29" fmla="*/ 0 h 159"/>
                <a:gd name="T30" fmla="*/ 159 w 160"/>
                <a:gd name="T31" fmla="*/ 79 h 159"/>
                <a:gd name="T32" fmla="*/ 159 w 160"/>
                <a:gd name="T33" fmla="*/ 79 h 159"/>
                <a:gd name="T34" fmla="*/ 79 w 160"/>
                <a:gd name="T35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0" h="159">
                  <a:moveTo>
                    <a:pt x="79" y="21"/>
                  </a:moveTo>
                  <a:lnTo>
                    <a:pt x="79" y="21"/>
                  </a:lnTo>
                  <a:cubicBezTo>
                    <a:pt x="47" y="21"/>
                    <a:pt x="22" y="47"/>
                    <a:pt x="22" y="79"/>
                  </a:cubicBezTo>
                  <a:lnTo>
                    <a:pt x="22" y="79"/>
                  </a:lnTo>
                  <a:cubicBezTo>
                    <a:pt x="22" y="110"/>
                    <a:pt x="47" y="137"/>
                    <a:pt x="79" y="137"/>
                  </a:cubicBezTo>
                  <a:lnTo>
                    <a:pt x="79" y="137"/>
                  </a:lnTo>
                  <a:cubicBezTo>
                    <a:pt x="111" y="137"/>
                    <a:pt x="137" y="110"/>
                    <a:pt x="137" y="79"/>
                  </a:cubicBezTo>
                  <a:lnTo>
                    <a:pt x="137" y="79"/>
                  </a:lnTo>
                  <a:cubicBezTo>
                    <a:pt x="137" y="47"/>
                    <a:pt x="111" y="21"/>
                    <a:pt x="79" y="21"/>
                  </a:cubicBezTo>
                  <a:close/>
                  <a:moveTo>
                    <a:pt x="79" y="158"/>
                  </a:moveTo>
                  <a:lnTo>
                    <a:pt x="79" y="158"/>
                  </a:lnTo>
                  <a:cubicBezTo>
                    <a:pt x="35" y="158"/>
                    <a:pt x="0" y="122"/>
                    <a:pt x="0" y="79"/>
                  </a:cubicBezTo>
                  <a:lnTo>
                    <a:pt x="0" y="79"/>
                  </a:lnTo>
                  <a:cubicBezTo>
                    <a:pt x="0" y="35"/>
                    <a:pt x="35" y="0"/>
                    <a:pt x="79" y="0"/>
                  </a:cubicBezTo>
                  <a:lnTo>
                    <a:pt x="79" y="0"/>
                  </a:lnTo>
                  <a:cubicBezTo>
                    <a:pt x="123" y="0"/>
                    <a:pt x="159" y="35"/>
                    <a:pt x="159" y="79"/>
                  </a:cubicBezTo>
                  <a:lnTo>
                    <a:pt x="159" y="79"/>
                  </a:lnTo>
                  <a:cubicBezTo>
                    <a:pt x="159" y="122"/>
                    <a:pt x="123" y="158"/>
                    <a:pt x="79" y="158"/>
                  </a:cubicBezTo>
                  <a:close/>
                </a:path>
              </a:pathLst>
            </a:custGeom>
            <a:solidFill>
              <a:srgbClr val="C1D2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77">
              <a:extLst>
                <a:ext uri="{FF2B5EF4-FFF2-40B4-BE49-F238E27FC236}">
                  <a16:creationId xmlns:a16="http://schemas.microsoft.com/office/drawing/2014/main" id="{6B65B49C-69C3-EA4C-BC91-ADA853725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644" y="8313662"/>
              <a:ext cx="1290868" cy="2048905"/>
            </a:xfrm>
            <a:custGeom>
              <a:avLst/>
              <a:gdLst>
                <a:gd name="T0" fmla="*/ 999 w 1035"/>
                <a:gd name="T1" fmla="*/ 1645 h 1646"/>
                <a:gd name="T2" fmla="*/ 999 w 1035"/>
                <a:gd name="T3" fmla="*/ 1645 h 1646"/>
                <a:gd name="T4" fmla="*/ 964 w 1035"/>
                <a:gd name="T5" fmla="*/ 1609 h 1646"/>
                <a:gd name="T6" fmla="*/ 964 w 1035"/>
                <a:gd name="T7" fmla="*/ 518 h 1646"/>
                <a:gd name="T8" fmla="*/ 964 w 1035"/>
                <a:gd name="T9" fmla="*/ 518 h 1646"/>
                <a:gd name="T10" fmla="*/ 518 w 1035"/>
                <a:gd name="T11" fmla="*/ 72 h 1646"/>
                <a:gd name="T12" fmla="*/ 518 w 1035"/>
                <a:gd name="T13" fmla="*/ 72 h 1646"/>
                <a:gd name="T14" fmla="*/ 72 w 1035"/>
                <a:gd name="T15" fmla="*/ 518 h 1646"/>
                <a:gd name="T16" fmla="*/ 72 w 1035"/>
                <a:gd name="T17" fmla="*/ 1609 h 1646"/>
                <a:gd name="T18" fmla="*/ 72 w 1035"/>
                <a:gd name="T19" fmla="*/ 1609 h 1646"/>
                <a:gd name="T20" fmla="*/ 36 w 1035"/>
                <a:gd name="T21" fmla="*/ 1645 h 1646"/>
                <a:gd name="T22" fmla="*/ 36 w 1035"/>
                <a:gd name="T23" fmla="*/ 1645 h 1646"/>
                <a:gd name="T24" fmla="*/ 0 w 1035"/>
                <a:gd name="T25" fmla="*/ 1609 h 1646"/>
                <a:gd name="T26" fmla="*/ 0 w 1035"/>
                <a:gd name="T27" fmla="*/ 518 h 1646"/>
                <a:gd name="T28" fmla="*/ 0 w 1035"/>
                <a:gd name="T29" fmla="*/ 518 h 1646"/>
                <a:gd name="T30" fmla="*/ 518 w 1035"/>
                <a:gd name="T31" fmla="*/ 0 h 1646"/>
                <a:gd name="T32" fmla="*/ 518 w 1035"/>
                <a:gd name="T33" fmla="*/ 0 h 1646"/>
                <a:gd name="T34" fmla="*/ 1034 w 1035"/>
                <a:gd name="T35" fmla="*/ 518 h 1646"/>
                <a:gd name="T36" fmla="*/ 1034 w 1035"/>
                <a:gd name="T37" fmla="*/ 1609 h 1646"/>
                <a:gd name="T38" fmla="*/ 1034 w 1035"/>
                <a:gd name="T39" fmla="*/ 1609 h 1646"/>
                <a:gd name="T40" fmla="*/ 999 w 1035"/>
                <a:gd name="T41" fmla="*/ 164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5" h="1646">
                  <a:moveTo>
                    <a:pt x="999" y="1645"/>
                  </a:moveTo>
                  <a:lnTo>
                    <a:pt x="999" y="1645"/>
                  </a:lnTo>
                  <a:cubicBezTo>
                    <a:pt x="979" y="1645"/>
                    <a:pt x="964" y="1628"/>
                    <a:pt x="964" y="1609"/>
                  </a:cubicBezTo>
                  <a:lnTo>
                    <a:pt x="964" y="518"/>
                  </a:lnTo>
                  <a:lnTo>
                    <a:pt x="964" y="518"/>
                  </a:lnTo>
                  <a:cubicBezTo>
                    <a:pt x="964" y="272"/>
                    <a:pt x="763" y="72"/>
                    <a:pt x="518" y="72"/>
                  </a:cubicBezTo>
                  <a:lnTo>
                    <a:pt x="518" y="72"/>
                  </a:lnTo>
                  <a:cubicBezTo>
                    <a:pt x="272" y="72"/>
                    <a:pt x="72" y="272"/>
                    <a:pt x="72" y="518"/>
                  </a:cubicBezTo>
                  <a:lnTo>
                    <a:pt x="72" y="1609"/>
                  </a:lnTo>
                  <a:lnTo>
                    <a:pt x="72" y="1609"/>
                  </a:lnTo>
                  <a:cubicBezTo>
                    <a:pt x="72" y="1628"/>
                    <a:pt x="56" y="1645"/>
                    <a:pt x="36" y="1645"/>
                  </a:cubicBezTo>
                  <a:lnTo>
                    <a:pt x="36" y="1645"/>
                  </a:lnTo>
                  <a:cubicBezTo>
                    <a:pt x="17" y="1645"/>
                    <a:pt x="0" y="1628"/>
                    <a:pt x="0" y="1609"/>
                  </a:cubicBezTo>
                  <a:lnTo>
                    <a:pt x="0" y="518"/>
                  </a:lnTo>
                  <a:lnTo>
                    <a:pt x="0" y="518"/>
                  </a:lnTo>
                  <a:cubicBezTo>
                    <a:pt x="0" y="232"/>
                    <a:pt x="232" y="0"/>
                    <a:pt x="518" y="0"/>
                  </a:cubicBezTo>
                  <a:lnTo>
                    <a:pt x="518" y="0"/>
                  </a:lnTo>
                  <a:cubicBezTo>
                    <a:pt x="803" y="0"/>
                    <a:pt x="1034" y="232"/>
                    <a:pt x="1034" y="518"/>
                  </a:cubicBezTo>
                  <a:lnTo>
                    <a:pt x="1034" y="1609"/>
                  </a:lnTo>
                  <a:lnTo>
                    <a:pt x="1034" y="1609"/>
                  </a:lnTo>
                  <a:cubicBezTo>
                    <a:pt x="1034" y="1628"/>
                    <a:pt x="1018" y="1645"/>
                    <a:pt x="999" y="1645"/>
                  </a:cubicBezTo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2" name="Freeform 78">
            <a:extLst>
              <a:ext uri="{FF2B5EF4-FFF2-40B4-BE49-F238E27FC236}">
                <a16:creationId xmlns:a16="http://schemas.microsoft.com/office/drawing/2014/main" id="{62AB6F9B-FBE6-EB4F-A215-EC363096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323" y="7165612"/>
            <a:ext cx="7904492" cy="3954994"/>
          </a:xfrm>
          <a:custGeom>
            <a:avLst/>
            <a:gdLst>
              <a:gd name="T0" fmla="*/ 0 w 6344"/>
              <a:gd name="T1" fmla="*/ 3173 h 3174"/>
              <a:gd name="T2" fmla="*/ 0 w 6344"/>
              <a:gd name="T3" fmla="*/ 3173 h 3174"/>
              <a:gd name="T4" fmla="*/ 3172 w 6344"/>
              <a:gd name="T5" fmla="*/ 0 h 3174"/>
              <a:gd name="T6" fmla="*/ 3172 w 6344"/>
              <a:gd name="T7" fmla="*/ 0 h 3174"/>
              <a:gd name="T8" fmla="*/ 6343 w 6344"/>
              <a:gd name="T9" fmla="*/ 3173 h 3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4" h="3174">
                <a:moveTo>
                  <a:pt x="0" y="3173"/>
                </a:moveTo>
                <a:lnTo>
                  <a:pt x="0" y="3173"/>
                </a:lnTo>
                <a:cubicBezTo>
                  <a:pt x="0" y="1419"/>
                  <a:pt x="1419" y="0"/>
                  <a:pt x="3172" y="0"/>
                </a:cubicBezTo>
                <a:lnTo>
                  <a:pt x="3172" y="0"/>
                </a:lnTo>
                <a:cubicBezTo>
                  <a:pt x="4924" y="0"/>
                  <a:pt x="6343" y="1419"/>
                  <a:pt x="6343" y="3173"/>
                </a:cubicBezTo>
              </a:path>
            </a:pathLst>
          </a:custGeom>
          <a:noFill/>
          <a:ln w="38100" cap="rnd">
            <a:solidFill>
              <a:srgbClr val="E0EA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9">
            <a:extLst>
              <a:ext uri="{FF2B5EF4-FFF2-40B4-BE49-F238E27FC236}">
                <a16:creationId xmlns:a16="http://schemas.microsoft.com/office/drawing/2014/main" id="{F2FAEA37-8AAE-C940-85E7-355FFEE5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767" y="6424053"/>
            <a:ext cx="1494108" cy="1488614"/>
          </a:xfrm>
          <a:custGeom>
            <a:avLst/>
            <a:gdLst>
              <a:gd name="T0" fmla="*/ 1197 w 1198"/>
              <a:gd name="T1" fmla="*/ 597 h 1197"/>
              <a:gd name="T2" fmla="*/ 1197 w 1198"/>
              <a:gd name="T3" fmla="*/ 597 h 1197"/>
              <a:gd name="T4" fmla="*/ 599 w 1198"/>
              <a:gd name="T5" fmla="*/ 1196 h 1197"/>
              <a:gd name="T6" fmla="*/ 599 w 1198"/>
              <a:gd name="T7" fmla="*/ 1196 h 1197"/>
              <a:gd name="T8" fmla="*/ 0 w 1198"/>
              <a:gd name="T9" fmla="*/ 597 h 1197"/>
              <a:gd name="T10" fmla="*/ 0 w 1198"/>
              <a:gd name="T11" fmla="*/ 597 h 1197"/>
              <a:gd name="T12" fmla="*/ 599 w 1198"/>
              <a:gd name="T13" fmla="*/ 0 h 1197"/>
              <a:gd name="T14" fmla="*/ 599 w 1198"/>
              <a:gd name="T15" fmla="*/ 0 h 1197"/>
              <a:gd name="T16" fmla="*/ 1197 w 1198"/>
              <a:gd name="T17" fmla="*/ 5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8" h="1197">
                <a:moveTo>
                  <a:pt x="1197" y="597"/>
                </a:moveTo>
                <a:lnTo>
                  <a:pt x="1197" y="597"/>
                </a:lnTo>
                <a:cubicBezTo>
                  <a:pt x="1197" y="928"/>
                  <a:pt x="929" y="1196"/>
                  <a:pt x="599" y="1196"/>
                </a:cubicBezTo>
                <a:lnTo>
                  <a:pt x="599" y="1196"/>
                </a:lnTo>
                <a:cubicBezTo>
                  <a:pt x="268" y="1196"/>
                  <a:pt x="0" y="928"/>
                  <a:pt x="0" y="597"/>
                </a:cubicBezTo>
                <a:lnTo>
                  <a:pt x="0" y="597"/>
                </a:lnTo>
                <a:cubicBezTo>
                  <a:pt x="0" y="267"/>
                  <a:pt x="268" y="0"/>
                  <a:pt x="599" y="0"/>
                </a:cubicBezTo>
                <a:lnTo>
                  <a:pt x="599" y="0"/>
                </a:lnTo>
                <a:cubicBezTo>
                  <a:pt x="929" y="0"/>
                  <a:pt x="1197" y="267"/>
                  <a:pt x="1197" y="597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5197E93-5806-4B49-9D9C-85E4FAE1A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1916" y="6989833"/>
            <a:ext cx="938061" cy="394252"/>
          </a:xfrm>
          <a:custGeom>
            <a:avLst/>
            <a:gdLst>
              <a:gd name="connsiteX0" fmla="*/ 41220 w 938061"/>
              <a:gd name="connsiteY0" fmla="*/ 313105 h 394252"/>
              <a:gd name="connsiteX1" fmla="*/ 898090 w 938061"/>
              <a:gd name="connsiteY1" fmla="*/ 313105 h 394252"/>
              <a:gd name="connsiteX2" fmla="*/ 938061 w 938061"/>
              <a:gd name="connsiteY2" fmla="*/ 353054 h 394252"/>
              <a:gd name="connsiteX3" fmla="*/ 898090 w 938061"/>
              <a:gd name="connsiteY3" fmla="*/ 394252 h 394252"/>
              <a:gd name="connsiteX4" fmla="*/ 41220 w 938061"/>
              <a:gd name="connsiteY4" fmla="*/ 394252 h 394252"/>
              <a:gd name="connsiteX5" fmla="*/ 0 w 938061"/>
              <a:gd name="connsiteY5" fmla="*/ 353054 h 394252"/>
              <a:gd name="connsiteX6" fmla="*/ 41220 w 938061"/>
              <a:gd name="connsiteY6" fmla="*/ 313105 h 394252"/>
              <a:gd name="connsiteX7" fmla="*/ 668884 w 938061"/>
              <a:gd name="connsiteY7" fmla="*/ 0 h 394252"/>
              <a:gd name="connsiteX8" fmla="*/ 734800 w 938061"/>
              <a:gd name="connsiteY8" fmla="*/ 65916 h 394252"/>
              <a:gd name="connsiteX9" fmla="*/ 668884 w 938061"/>
              <a:gd name="connsiteY9" fmla="*/ 130565 h 394252"/>
              <a:gd name="connsiteX10" fmla="*/ 604235 w 938061"/>
              <a:gd name="connsiteY10" fmla="*/ 65916 h 394252"/>
              <a:gd name="connsiteX11" fmla="*/ 668884 w 938061"/>
              <a:gd name="connsiteY11" fmla="*/ 0 h 394252"/>
              <a:gd name="connsiteX12" fmla="*/ 263667 w 938061"/>
              <a:gd name="connsiteY12" fmla="*/ 0 h 394252"/>
              <a:gd name="connsiteX13" fmla="*/ 328315 w 938061"/>
              <a:gd name="connsiteY13" fmla="*/ 65916 h 394252"/>
              <a:gd name="connsiteX14" fmla="*/ 263667 w 938061"/>
              <a:gd name="connsiteY14" fmla="*/ 130565 h 394252"/>
              <a:gd name="connsiteX15" fmla="*/ 197750 w 938061"/>
              <a:gd name="connsiteY15" fmla="*/ 65916 h 394252"/>
              <a:gd name="connsiteX16" fmla="*/ 263667 w 938061"/>
              <a:gd name="connsiteY16" fmla="*/ 0 h 39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38061" h="394252">
                <a:moveTo>
                  <a:pt x="41220" y="313105"/>
                </a:moveTo>
                <a:lnTo>
                  <a:pt x="898090" y="313105"/>
                </a:lnTo>
                <a:cubicBezTo>
                  <a:pt x="920574" y="313105"/>
                  <a:pt x="938061" y="330583"/>
                  <a:pt x="938061" y="353054"/>
                </a:cubicBezTo>
                <a:cubicBezTo>
                  <a:pt x="938061" y="375526"/>
                  <a:pt x="920574" y="394252"/>
                  <a:pt x="898090" y="394252"/>
                </a:cubicBezTo>
                <a:lnTo>
                  <a:pt x="41220" y="394252"/>
                </a:lnTo>
                <a:cubicBezTo>
                  <a:pt x="18736" y="394252"/>
                  <a:pt x="0" y="375526"/>
                  <a:pt x="0" y="353054"/>
                </a:cubicBezTo>
                <a:cubicBezTo>
                  <a:pt x="0" y="330583"/>
                  <a:pt x="18736" y="313105"/>
                  <a:pt x="41220" y="313105"/>
                </a:cubicBezTo>
                <a:close/>
                <a:moveTo>
                  <a:pt x="668884" y="0"/>
                </a:moveTo>
                <a:cubicBezTo>
                  <a:pt x="705645" y="0"/>
                  <a:pt x="734800" y="29155"/>
                  <a:pt x="734800" y="65916"/>
                </a:cubicBezTo>
                <a:cubicBezTo>
                  <a:pt x="734800" y="101410"/>
                  <a:pt x="705645" y="130565"/>
                  <a:pt x="668884" y="130565"/>
                </a:cubicBezTo>
                <a:cubicBezTo>
                  <a:pt x="633390" y="130565"/>
                  <a:pt x="604235" y="101410"/>
                  <a:pt x="604235" y="65916"/>
                </a:cubicBezTo>
                <a:cubicBezTo>
                  <a:pt x="604235" y="29155"/>
                  <a:pt x="633390" y="0"/>
                  <a:pt x="668884" y="0"/>
                </a:cubicBezTo>
                <a:close/>
                <a:moveTo>
                  <a:pt x="263667" y="0"/>
                </a:moveTo>
                <a:cubicBezTo>
                  <a:pt x="299160" y="0"/>
                  <a:pt x="328315" y="29155"/>
                  <a:pt x="328315" y="65916"/>
                </a:cubicBezTo>
                <a:cubicBezTo>
                  <a:pt x="328315" y="101410"/>
                  <a:pt x="299160" y="130565"/>
                  <a:pt x="263667" y="130565"/>
                </a:cubicBezTo>
                <a:cubicBezTo>
                  <a:pt x="226905" y="130565"/>
                  <a:pt x="197750" y="101410"/>
                  <a:pt x="197750" y="65916"/>
                </a:cubicBezTo>
                <a:cubicBezTo>
                  <a:pt x="197750" y="29155"/>
                  <a:pt x="226905" y="0"/>
                  <a:pt x="263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83">
            <a:extLst>
              <a:ext uri="{FF2B5EF4-FFF2-40B4-BE49-F238E27FC236}">
                <a16:creationId xmlns:a16="http://schemas.microsoft.com/office/drawing/2014/main" id="{D694DCD4-2489-8543-9FC3-CFED3571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270" y="10373552"/>
            <a:ext cx="1494108" cy="1494108"/>
          </a:xfrm>
          <a:custGeom>
            <a:avLst/>
            <a:gdLst>
              <a:gd name="T0" fmla="*/ 1197 w 1198"/>
              <a:gd name="T1" fmla="*/ 599 h 1198"/>
              <a:gd name="T2" fmla="*/ 1197 w 1198"/>
              <a:gd name="T3" fmla="*/ 599 h 1198"/>
              <a:gd name="T4" fmla="*/ 598 w 1198"/>
              <a:gd name="T5" fmla="*/ 1197 h 1198"/>
              <a:gd name="T6" fmla="*/ 598 w 1198"/>
              <a:gd name="T7" fmla="*/ 1197 h 1198"/>
              <a:gd name="T8" fmla="*/ 0 w 1198"/>
              <a:gd name="T9" fmla="*/ 599 h 1198"/>
              <a:gd name="T10" fmla="*/ 0 w 1198"/>
              <a:gd name="T11" fmla="*/ 599 h 1198"/>
              <a:gd name="T12" fmla="*/ 598 w 1198"/>
              <a:gd name="T13" fmla="*/ 0 h 1198"/>
              <a:gd name="T14" fmla="*/ 598 w 1198"/>
              <a:gd name="T15" fmla="*/ 0 h 1198"/>
              <a:gd name="T16" fmla="*/ 1197 w 1198"/>
              <a:gd name="T17" fmla="*/ 599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8" h="1198">
                <a:moveTo>
                  <a:pt x="1197" y="599"/>
                </a:moveTo>
                <a:lnTo>
                  <a:pt x="1197" y="599"/>
                </a:lnTo>
                <a:cubicBezTo>
                  <a:pt x="1197" y="929"/>
                  <a:pt x="929" y="1197"/>
                  <a:pt x="598" y="1197"/>
                </a:cubicBezTo>
                <a:lnTo>
                  <a:pt x="598" y="1197"/>
                </a:lnTo>
                <a:cubicBezTo>
                  <a:pt x="268" y="1197"/>
                  <a:pt x="0" y="929"/>
                  <a:pt x="0" y="599"/>
                </a:cubicBezTo>
                <a:lnTo>
                  <a:pt x="0" y="599"/>
                </a:lnTo>
                <a:cubicBezTo>
                  <a:pt x="0" y="268"/>
                  <a:pt x="268" y="0"/>
                  <a:pt x="598" y="0"/>
                </a:cubicBezTo>
                <a:lnTo>
                  <a:pt x="598" y="0"/>
                </a:lnTo>
                <a:cubicBezTo>
                  <a:pt x="929" y="0"/>
                  <a:pt x="1197" y="268"/>
                  <a:pt x="1197" y="599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15E5883-BC95-AB47-AE0C-C504B617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9656" y="10939337"/>
            <a:ext cx="935778" cy="487629"/>
          </a:xfrm>
          <a:custGeom>
            <a:avLst/>
            <a:gdLst>
              <a:gd name="connsiteX0" fmla="*/ 895011 w 935778"/>
              <a:gd name="connsiteY0" fmla="*/ 228961 h 487629"/>
              <a:gd name="connsiteX1" fmla="*/ 923642 w 935778"/>
              <a:gd name="connsiteY1" fmla="*/ 240207 h 487629"/>
              <a:gd name="connsiteX2" fmla="*/ 923642 w 935778"/>
              <a:gd name="connsiteY2" fmla="*/ 297689 h 487629"/>
              <a:gd name="connsiteX3" fmla="*/ 466800 w 935778"/>
              <a:gd name="connsiteY3" fmla="*/ 487629 h 487629"/>
              <a:gd name="connsiteX4" fmla="*/ 11203 w 935778"/>
              <a:gd name="connsiteY4" fmla="*/ 297689 h 487629"/>
              <a:gd name="connsiteX5" fmla="*/ 11203 w 935778"/>
              <a:gd name="connsiteY5" fmla="*/ 240207 h 487629"/>
              <a:gd name="connsiteX6" fmla="*/ 40456 w 935778"/>
              <a:gd name="connsiteY6" fmla="*/ 228961 h 487629"/>
              <a:gd name="connsiteX7" fmla="*/ 69708 w 935778"/>
              <a:gd name="connsiteY7" fmla="*/ 240207 h 487629"/>
              <a:gd name="connsiteX8" fmla="*/ 866381 w 935778"/>
              <a:gd name="connsiteY8" fmla="*/ 240207 h 487629"/>
              <a:gd name="connsiteX9" fmla="*/ 895011 w 935778"/>
              <a:gd name="connsiteY9" fmla="*/ 228961 h 487629"/>
              <a:gd name="connsiteX10" fmla="*/ 671281 w 935778"/>
              <a:gd name="connsiteY10" fmla="*/ 0 h 487629"/>
              <a:gd name="connsiteX11" fmla="*/ 736569 w 935778"/>
              <a:gd name="connsiteY11" fmla="*/ 65289 h 487629"/>
              <a:gd name="connsiteX12" fmla="*/ 671281 w 935778"/>
              <a:gd name="connsiteY12" fmla="*/ 130577 h 487629"/>
              <a:gd name="connsiteX13" fmla="*/ 605992 w 935778"/>
              <a:gd name="connsiteY13" fmla="*/ 65289 h 487629"/>
              <a:gd name="connsiteX14" fmla="*/ 671281 w 935778"/>
              <a:gd name="connsiteY14" fmla="*/ 0 h 487629"/>
              <a:gd name="connsiteX15" fmla="*/ 269649 w 935778"/>
              <a:gd name="connsiteY15" fmla="*/ 0 h 487629"/>
              <a:gd name="connsiteX16" fmla="*/ 335565 w 935778"/>
              <a:gd name="connsiteY16" fmla="*/ 65289 h 487629"/>
              <a:gd name="connsiteX17" fmla="*/ 269649 w 935778"/>
              <a:gd name="connsiteY17" fmla="*/ 130577 h 487629"/>
              <a:gd name="connsiteX18" fmla="*/ 205000 w 935778"/>
              <a:gd name="connsiteY18" fmla="*/ 65289 h 487629"/>
              <a:gd name="connsiteX19" fmla="*/ 269649 w 935778"/>
              <a:gd name="connsiteY19" fmla="*/ 0 h 4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35778" h="487629">
                <a:moveTo>
                  <a:pt x="895011" y="228961"/>
                </a:moveTo>
                <a:cubicBezTo>
                  <a:pt x="905281" y="228961"/>
                  <a:pt x="915551" y="232710"/>
                  <a:pt x="923642" y="240207"/>
                </a:cubicBezTo>
                <a:cubicBezTo>
                  <a:pt x="939824" y="256452"/>
                  <a:pt x="939824" y="282694"/>
                  <a:pt x="923642" y="297689"/>
                </a:cubicBezTo>
                <a:cubicBezTo>
                  <a:pt x="797917" y="425149"/>
                  <a:pt x="632358" y="487629"/>
                  <a:pt x="466800" y="487629"/>
                </a:cubicBezTo>
                <a:cubicBezTo>
                  <a:pt x="302486" y="487629"/>
                  <a:pt x="136928" y="425149"/>
                  <a:pt x="11203" y="297689"/>
                </a:cubicBezTo>
                <a:cubicBezTo>
                  <a:pt x="-3735" y="282694"/>
                  <a:pt x="-3735" y="256452"/>
                  <a:pt x="11203" y="240207"/>
                </a:cubicBezTo>
                <a:cubicBezTo>
                  <a:pt x="19294" y="232710"/>
                  <a:pt x="29875" y="228961"/>
                  <a:pt x="40456" y="228961"/>
                </a:cubicBezTo>
                <a:cubicBezTo>
                  <a:pt x="51036" y="228961"/>
                  <a:pt x="61617" y="232710"/>
                  <a:pt x="69708" y="240207"/>
                </a:cubicBezTo>
                <a:cubicBezTo>
                  <a:pt x="288793" y="461388"/>
                  <a:pt x="646051" y="461388"/>
                  <a:pt x="866381" y="240207"/>
                </a:cubicBezTo>
                <a:cubicBezTo>
                  <a:pt x="874472" y="232710"/>
                  <a:pt x="884742" y="228961"/>
                  <a:pt x="895011" y="228961"/>
                </a:cubicBezTo>
                <a:close/>
                <a:moveTo>
                  <a:pt x="671281" y="0"/>
                </a:moveTo>
                <a:cubicBezTo>
                  <a:pt x="706436" y="0"/>
                  <a:pt x="736569" y="30133"/>
                  <a:pt x="736569" y="65289"/>
                </a:cubicBezTo>
                <a:cubicBezTo>
                  <a:pt x="736569" y="101700"/>
                  <a:pt x="706436" y="130577"/>
                  <a:pt x="671281" y="130577"/>
                </a:cubicBezTo>
                <a:cubicBezTo>
                  <a:pt x="634870" y="130577"/>
                  <a:pt x="605992" y="101700"/>
                  <a:pt x="605992" y="65289"/>
                </a:cubicBezTo>
                <a:cubicBezTo>
                  <a:pt x="605992" y="30133"/>
                  <a:pt x="634870" y="0"/>
                  <a:pt x="671281" y="0"/>
                </a:cubicBezTo>
                <a:close/>
                <a:moveTo>
                  <a:pt x="269649" y="0"/>
                </a:moveTo>
                <a:cubicBezTo>
                  <a:pt x="306410" y="0"/>
                  <a:pt x="335565" y="30133"/>
                  <a:pt x="335565" y="65289"/>
                </a:cubicBezTo>
                <a:cubicBezTo>
                  <a:pt x="335565" y="101700"/>
                  <a:pt x="306410" y="130577"/>
                  <a:pt x="269649" y="130577"/>
                </a:cubicBezTo>
                <a:cubicBezTo>
                  <a:pt x="234155" y="130577"/>
                  <a:pt x="205000" y="101700"/>
                  <a:pt x="205000" y="65289"/>
                </a:cubicBezTo>
                <a:cubicBezTo>
                  <a:pt x="205000" y="30133"/>
                  <a:pt x="234155" y="0"/>
                  <a:pt x="269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87">
            <a:extLst>
              <a:ext uri="{FF2B5EF4-FFF2-40B4-BE49-F238E27FC236}">
                <a16:creationId xmlns:a16="http://schemas.microsoft.com/office/drawing/2014/main" id="{7149571D-24DB-E544-91CF-30894B8B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7729" y="7577593"/>
            <a:ext cx="1494108" cy="1494108"/>
          </a:xfrm>
          <a:custGeom>
            <a:avLst/>
            <a:gdLst>
              <a:gd name="T0" fmla="*/ 1197 w 1198"/>
              <a:gd name="T1" fmla="*/ 598 h 1198"/>
              <a:gd name="T2" fmla="*/ 1197 w 1198"/>
              <a:gd name="T3" fmla="*/ 598 h 1198"/>
              <a:gd name="T4" fmla="*/ 598 w 1198"/>
              <a:gd name="T5" fmla="*/ 1197 h 1198"/>
              <a:gd name="T6" fmla="*/ 598 w 1198"/>
              <a:gd name="T7" fmla="*/ 1197 h 1198"/>
              <a:gd name="T8" fmla="*/ 0 w 1198"/>
              <a:gd name="T9" fmla="*/ 598 h 1198"/>
              <a:gd name="T10" fmla="*/ 0 w 1198"/>
              <a:gd name="T11" fmla="*/ 598 h 1198"/>
              <a:gd name="T12" fmla="*/ 598 w 1198"/>
              <a:gd name="T13" fmla="*/ 0 h 1198"/>
              <a:gd name="T14" fmla="*/ 598 w 1198"/>
              <a:gd name="T15" fmla="*/ 0 h 1198"/>
              <a:gd name="T16" fmla="*/ 1197 w 1198"/>
              <a:gd name="T17" fmla="*/ 5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8" h="1198">
                <a:moveTo>
                  <a:pt x="1197" y="598"/>
                </a:moveTo>
                <a:lnTo>
                  <a:pt x="1197" y="598"/>
                </a:lnTo>
                <a:cubicBezTo>
                  <a:pt x="1197" y="929"/>
                  <a:pt x="929" y="1197"/>
                  <a:pt x="598" y="1197"/>
                </a:cubicBezTo>
                <a:lnTo>
                  <a:pt x="598" y="1197"/>
                </a:lnTo>
                <a:cubicBezTo>
                  <a:pt x="268" y="1197"/>
                  <a:pt x="0" y="929"/>
                  <a:pt x="0" y="598"/>
                </a:cubicBezTo>
                <a:lnTo>
                  <a:pt x="0" y="598"/>
                </a:lnTo>
                <a:cubicBezTo>
                  <a:pt x="0" y="268"/>
                  <a:pt x="268" y="0"/>
                  <a:pt x="598" y="0"/>
                </a:cubicBezTo>
                <a:lnTo>
                  <a:pt x="598" y="0"/>
                </a:lnTo>
                <a:cubicBezTo>
                  <a:pt x="929" y="0"/>
                  <a:pt x="1197" y="268"/>
                  <a:pt x="1197" y="598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DFE2521-AD06-6F4F-982D-EE8C372A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5624" y="8143374"/>
            <a:ext cx="537062" cy="493114"/>
          </a:xfrm>
          <a:custGeom>
            <a:avLst/>
            <a:gdLst>
              <a:gd name="connsiteX0" fmla="*/ 75679 w 537062"/>
              <a:gd name="connsiteY0" fmla="*/ 256456 h 493114"/>
              <a:gd name="connsiteX1" fmla="*/ 122831 w 537062"/>
              <a:gd name="connsiteY1" fmla="*/ 290445 h 493114"/>
              <a:gd name="connsiteX2" fmla="*/ 263048 w 537062"/>
              <a:gd name="connsiteY2" fmla="*/ 411291 h 493114"/>
              <a:gd name="connsiteX3" fmla="*/ 404505 w 537062"/>
              <a:gd name="connsiteY3" fmla="*/ 290445 h 493114"/>
              <a:gd name="connsiteX4" fmla="*/ 450417 w 537062"/>
              <a:gd name="connsiteY4" fmla="*/ 256456 h 493114"/>
              <a:gd name="connsiteX5" fmla="*/ 483920 w 537062"/>
              <a:gd name="connsiteY5" fmla="*/ 303033 h 493114"/>
              <a:gd name="connsiteX6" fmla="*/ 263048 w 537062"/>
              <a:gd name="connsiteY6" fmla="*/ 493114 h 493114"/>
              <a:gd name="connsiteX7" fmla="*/ 43416 w 537062"/>
              <a:gd name="connsiteY7" fmla="*/ 303033 h 493114"/>
              <a:gd name="connsiteX8" fmla="*/ 75679 w 537062"/>
              <a:gd name="connsiteY8" fmla="*/ 256456 h 493114"/>
              <a:gd name="connsiteX9" fmla="*/ 471774 w 537062"/>
              <a:gd name="connsiteY9" fmla="*/ 0 h 493114"/>
              <a:gd name="connsiteX10" fmla="*/ 537062 w 537062"/>
              <a:gd name="connsiteY10" fmla="*/ 64649 h 493114"/>
              <a:gd name="connsiteX11" fmla="*/ 471774 w 537062"/>
              <a:gd name="connsiteY11" fmla="*/ 130565 h 493114"/>
              <a:gd name="connsiteX12" fmla="*/ 406485 w 537062"/>
              <a:gd name="connsiteY12" fmla="*/ 64649 h 493114"/>
              <a:gd name="connsiteX13" fmla="*/ 471774 w 537062"/>
              <a:gd name="connsiteY13" fmla="*/ 0 h 493114"/>
              <a:gd name="connsiteX14" fmla="*/ 65916 w 537062"/>
              <a:gd name="connsiteY14" fmla="*/ 0 h 493114"/>
              <a:gd name="connsiteX15" fmla="*/ 130565 w 537062"/>
              <a:gd name="connsiteY15" fmla="*/ 64649 h 493114"/>
              <a:gd name="connsiteX16" fmla="*/ 65916 w 537062"/>
              <a:gd name="connsiteY16" fmla="*/ 130565 h 493114"/>
              <a:gd name="connsiteX17" fmla="*/ 0 w 537062"/>
              <a:gd name="connsiteY17" fmla="*/ 64649 h 493114"/>
              <a:gd name="connsiteX18" fmla="*/ 65916 w 537062"/>
              <a:gd name="connsiteY18" fmla="*/ 0 h 49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7062" h="493114">
                <a:moveTo>
                  <a:pt x="75679" y="256456"/>
                </a:moveTo>
                <a:cubicBezTo>
                  <a:pt x="98014" y="252680"/>
                  <a:pt x="117868" y="267786"/>
                  <a:pt x="122831" y="290445"/>
                </a:cubicBezTo>
                <a:cubicBezTo>
                  <a:pt x="133999" y="360938"/>
                  <a:pt x="193560" y="411291"/>
                  <a:pt x="263048" y="411291"/>
                </a:cubicBezTo>
                <a:cubicBezTo>
                  <a:pt x="333776" y="411291"/>
                  <a:pt x="393337" y="360938"/>
                  <a:pt x="404505" y="290445"/>
                </a:cubicBezTo>
                <a:cubicBezTo>
                  <a:pt x="408228" y="267786"/>
                  <a:pt x="429322" y="252680"/>
                  <a:pt x="450417" y="256456"/>
                </a:cubicBezTo>
                <a:cubicBezTo>
                  <a:pt x="472752" y="260233"/>
                  <a:pt x="487642" y="281633"/>
                  <a:pt x="483920" y="303033"/>
                </a:cubicBezTo>
                <a:cubicBezTo>
                  <a:pt x="466548" y="413809"/>
                  <a:pt x="373484" y="493114"/>
                  <a:pt x="263048" y="493114"/>
                </a:cubicBezTo>
                <a:cubicBezTo>
                  <a:pt x="153852" y="493114"/>
                  <a:pt x="60788" y="413809"/>
                  <a:pt x="43416" y="303033"/>
                </a:cubicBezTo>
                <a:cubicBezTo>
                  <a:pt x="38453" y="281633"/>
                  <a:pt x="53343" y="260233"/>
                  <a:pt x="75679" y="256456"/>
                </a:cubicBezTo>
                <a:close/>
                <a:moveTo>
                  <a:pt x="471774" y="0"/>
                </a:moveTo>
                <a:cubicBezTo>
                  <a:pt x="506929" y="0"/>
                  <a:pt x="537062" y="29155"/>
                  <a:pt x="537062" y="64649"/>
                </a:cubicBezTo>
                <a:cubicBezTo>
                  <a:pt x="537062" y="101410"/>
                  <a:pt x="506929" y="130565"/>
                  <a:pt x="471774" y="130565"/>
                </a:cubicBezTo>
                <a:cubicBezTo>
                  <a:pt x="435363" y="130565"/>
                  <a:pt x="406485" y="101410"/>
                  <a:pt x="406485" y="64649"/>
                </a:cubicBezTo>
                <a:cubicBezTo>
                  <a:pt x="406485" y="29155"/>
                  <a:pt x="435363" y="0"/>
                  <a:pt x="471774" y="0"/>
                </a:cubicBezTo>
                <a:close/>
                <a:moveTo>
                  <a:pt x="65916" y="0"/>
                </a:moveTo>
                <a:cubicBezTo>
                  <a:pt x="102678" y="0"/>
                  <a:pt x="130565" y="29155"/>
                  <a:pt x="130565" y="64649"/>
                </a:cubicBezTo>
                <a:cubicBezTo>
                  <a:pt x="130565" y="101410"/>
                  <a:pt x="102678" y="130565"/>
                  <a:pt x="65916" y="130565"/>
                </a:cubicBezTo>
                <a:cubicBezTo>
                  <a:pt x="29155" y="130565"/>
                  <a:pt x="0" y="101410"/>
                  <a:pt x="0" y="64649"/>
                </a:cubicBezTo>
                <a:cubicBezTo>
                  <a:pt x="0" y="29155"/>
                  <a:pt x="29155" y="0"/>
                  <a:pt x="65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91">
            <a:extLst>
              <a:ext uri="{FF2B5EF4-FFF2-40B4-BE49-F238E27FC236}">
                <a16:creationId xmlns:a16="http://schemas.microsoft.com/office/drawing/2014/main" id="{BC2A42D8-1FEF-A34A-AE42-1FD7A0D1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808" y="7577593"/>
            <a:ext cx="1494108" cy="1494108"/>
          </a:xfrm>
          <a:custGeom>
            <a:avLst/>
            <a:gdLst>
              <a:gd name="T0" fmla="*/ 1198 w 1199"/>
              <a:gd name="T1" fmla="*/ 598 h 1198"/>
              <a:gd name="T2" fmla="*/ 1198 w 1199"/>
              <a:gd name="T3" fmla="*/ 598 h 1198"/>
              <a:gd name="T4" fmla="*/ 599 w 1199"/>
              <a:gd name="T5" fmla="*/ 1197 h 1198"/>
              <a:gd name="T6" fmla="*/ 599 w 1199"/>
              <a:gd name="T7" fmla="*/ 1197 h 1198"/>
              <a:gd name="T8" fmla="*/ 0 w 1199"/>
              <a:gd name="T9" fmla="*/ 598 h 1198"/>
              <a:gd name="T10" fmla="*/ 0 w 1199"/>
              <a:gd name="T11" fmla="*/ 598 h 1198"/>
              <a:gd name="T12" fmla="*/ 599 w 1199"/>
              <a:gd name="T13" fmla="*/ 0 h 1198"/>
              <a:gd name="T14" fmla="*/ 599 w 1199"/>
              <a:gd name="T15" fmla="*/ 0 h 1198"/>
              <a:gd name="T16" fmla="*/ 1198 w 1199"/>
              <a:gd name="T17" fmla="*/ 5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9" h="1198">
                <a:moveTo>
                  <a:pt x="1198" y="598"/>
                </a:moveTo>
                <a:lnTo>
                  <a:pt x="1198" y="598"/>
                </a:lnTo>
                <a:cubicBezTo>
                  <a:pt x="1198" y="929"/>
                  <a:pt x="929" y="1197"/>
                  <a:pt x="599" y="1197"/>
                </a:cubicBezTo>
                <a:lnTo>
                  <a:pt x="599" y="1197"/>
                </a:lnTo>
                <a:cubicBezTo>
                  <a:pt x="268" y="1197"/>
                  <a:pt x="0" y="929"/>
                  <a:pt x="0" y="598"/>
                </a:cubicBezTo>
                <a:lnTo>
                  <a:pt x="0" y="598"/>
                </a:lnTo>
                <a:cubicBezTo>
                  <a:pt x="0" y="268"/>
                  <a:pt x="268" y="0"/>
                  <a:pt x="599" y="0"/>
                </a:cubicBezTo>
                <a:lnTo>
                  <a:pt x="599" y="0"/>
                </a:lnTo>
                <a:cubicBezTo>
                  <a:pt x="929" y="0"/>
                  <a:pt x="1198" y="268"/>
                  <a:pt x="1198" y="598"/>
                </a:cubicBezTo>
              </a:path>
            </a:pathLst>
          </a:custGeom>
          <a:solidFill>
            <a:srgbClr val="FA8A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01CEA59-6ECD-2C48-AEA8-5ECE5C5B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196" y="8143375"/>
            <a:ext cx="537050" cy="468625"/>
          </a:xfrm>
          <a:custGeom>
            <a:avLst/>
            <a:gdLst>
              <a:gd name="connsiteX0" fmla="*/ 263047 w 537050"/>
              <a:gd name="connsiteY0" fmla="*/ 230708 h 468625"/>
              <a:gd name="connsiteX1" fmla="*/ 483919 w 537050"/>
              <a:gd name="connsiteY1" fmla="*/ 420789 h 468625"/>
              <a:gd name="connsiteX2" fmla="*/ 450416 w 537050"/>
              <a:gd name="connsiteY2" fmla="*/ 467366 h 468625"/>
              <a:gd name="connsiteX3" fmla="*/ 442970 w 537050"/>
              <a:gd name="connsiteY3" fmla="*/ 468625 h 468625"/>
              <a:gd name="connsiteX4" fmla="*/ 404504 w 537050"/>
              <a:gd name="connsiteY4" fmla="*/ 434636 h 468625"/>
              <a:gd name="connsiteX5" fmla="*/ 263047 w 537050"/>
              <a:gd name="connsiteY5" fmla="*/ 312531 h 468625"/>
              <a:gd name="connsiteX6" fmla="*/ 121589 w 537050"/>
              <a:gd name="connsiteY6" fmla="*/ 434636 h 468625"/>
              <a:gd name="connsiteX7" fmla="*/ 75678 w 537050"/>
              <a:gd name="connsiteY7" fmla="*/ 467366 h 468625"/>
              <a:gd name="connsiteX8" fmla="*/ 42175 w 537050"/>
              <a:gd name="connsiteY8" fmla="*/ 420789 h 468625"/>
              <a:gd name="connsiteX9" fmla="*/ 263047 w 537050"/>
              <a:gd name="connsiteY9" fmla="*/ 230708 h 468625"/>
              <a:gd name="connsiteX10" fmla="*/ 471134 w 537050"/>
              <a:gd name="connsiteY10" fmla="*/ 0 h 468625"/>
              <a:gd name="connsiteX11" fmla="*/ 537050 w 537050"/>
              <a:gd name="connsiteY11" fmla="*/ 64649 h 468625"/>
              <a:gd name="connsiteX12" fmla="*/ 471134 w 537050"/>
              <a:gd name="connsiteY12" fmla="*/ 130565 h 468625"/>
              <a:gd name="connsiteX13" fmla="*/ 406485 w 537050"/>
              <a:gd name="connsiteY13" fmla="*/ 64649 h 468625"/>
              <a:gd name="connsiteX14" fmla="*/ 471134 w 537050"/>
              <a:gd name="connsiteY14" fmla="*/ 0 h 468625"/>
              <a:gd name="connsiteX15" fmla="*/ 65916 w 537050"/>
              <a:gd name="connsiteY15" fmla="*/ 0 h 468625"/>
              <a:gd name="connsiteX16" fmla="*/ 130565 w 537050"/>
              <a:gd name="connsiteY16" fmla="*/ 64649 h 468625"/>
              <a:gd name="connsiteX17" fmla="*/ 65916 w 537050"/>
              <a:gd name="connsiteY17" fmla="*/ 130565 h 468625"/>
              <a:gd name="connsiteX18" fmla="*/ 0 w 537050"/>
              <a:gd name="connsiteY18" fmla="*/ 64649 h 468625"/>
              <a:gd name="connsiteX19" fmla="*/ 65916 w 537050"/>
              <a:gd name="connsiteY19" fmla="*/ 0 h 4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7050" h="468625">
                <a:moveTo>
                  <a:pt x="263047" y="230708"/>
                </a:moveTo>
                <a:cubicBezTo>
                  <a:pt x="373483" y="230708"/>
                  <a:pt x="465306" y="310014"/>
                  <a:pt x="483919" y="420789"/>
                </a:cubicBezTo>
                <a:cubicBezTo>
                  <a:pt x="487641" y="443448"/>
                  <a:pt x="472751" y="464848"/>
                  <a:pt x="450416" y="467366"/>
                </a:cubicBezTo>
                <a:cubicBezTo>
                  <a:pt x="447934" y="468625"/>
                  <a:pt x="445452" y="468625"/>
                  <a:pt x="442970" y="468625"/>
                </a:cubicBezTo>
                <a:cubicBezTo>
                  <a:pt x="424358" y="468625"/>
                  <a:pt x="406986" y="454778"/>
                  <a:pt x="404504" y="434636"/>
                </a:cubicBezTo>
                <a:cubicBezTo>
                  <a:pt x="392095" y="364143"/>
                  <a:pt x="333775" y="312531"/>
                  <a:pt x="263047" y="312531"/>
                </a:cubicBezTo>
                <a:cubicBezTo>
                  <a:pt x="192318" y="312531"/>
                  <a:pt x="132757" y="364143"/>
                  <a:pt x="121589" y="434636"/>
                </a:cubicBezTo>
                <a:cubicBezTo>
                  <a:pt x="117867" y="457295"/>
                  <a:pt x="98013" y="471142"/>
                  <a:pt x="75678" y="467366"/>
                </a:cubicBezTo>
                <a:cubicBezTo>
                  <a:pt x="53342" y="464848"/>
                  <a:pt x="38452" y="443448"/>
                  <a:pt x="42175" y="420789"/>
                </a:cubicBezTo>
                <a:cubicBezTo>
                  <a:pt x="59547" y="310014"/>
                  <a:pt x="152611" y="230708"/>
                  <a:pt x="263047" y="230708"/>
                </a:cubicBezTo>
                <a:close/>
                <a:moveTo>
                  <a:pt x="471134" y="0"/>
                </a:moveTo>
                <a:cubicBezTo>
                  <a:pt x="507895" y="0"/>
                  <a:pt x="537050" y="29155"/>
                  <a:pt x="537050" y="64649"/>
                </a:cubicBezTo>
                <a:cubicBezTo>
                  <a:pt x="537050" y="101410"/>
                  <a:pt x="507895" y="130565"/>
                  <a:pt x="471134" y="130565"/>
                </a:cubicBezTo>
                <a:cubicBezTo>
                  <a:pt x="435640" y="130565"/>
                  <a:pt x="406485" y="101410"/>
                  <a:pt x="406485" y="64649"/>
                </a:cubicBezTo>
                <a:cubicBezTo>
                  <a:pt x="406485" y="29155"/>
                  <a:pt x="435640" y="0"/>
                  <a:pt x="471134" y="0"/>
                </a:cubicBezTo>
                <a:close/>
                <a:moveTo>
                  <a:pt x="65916" y="0"/>
                </a:moveTo>
                <a:cubicBezTo>
                  <a:pt x="101410" y="0"/>
                  <a:pt x="130565" y="29155"/>
                  <a:pt x="130565" y="64649"/>
                </a:cubicBezTo>
                <a:cubicBezTo>
                  <a:pt x="130565" y="101410"/>
                  <a:pt x="101410" y="130565"/>
                  <a:pt x="65916" y="130565"/>
                </a:cubicBezTo>
                <a:cubicBezTo>
                  <a:pt x="29155" y="130565"/>
                  <a:pt x="0" y="101410"/>
                  <a:pt x="0" y="64649"/>
                </a:cubicBezTo>
                <a:cubicBezTo>
                  <a:pt x="0" y="29155"/>
                  <a:pt x="29155" y="0"/>
                  <a:pt x="65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95">
            <a:extLst>
              <a:ext uri="{FF2B5EF4-FFF2-40B4-BE49-F238E27FC236}">
                <a16:creationId xmlns:a16="http://schemas.microsoft.com/office/drawing/2014/main" id="{4F6BCDB6-8DFF-2A4B-8EEF-002418F3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269" y="10373552"/>
            <a:ext cx="1494108" cy="1494108"/>
          </a:xfrm>
          <a:custGeom>
            <a:avLst/>
            <a:gdLst>
              <a:gd name="T0" fmla="*/ 1197 w 1198"/>
              <a:gd name="T1" fmla="*/ 599 h 1198"/>
              <a:gd name="T2" fmla="*/ 1197 w 1198"/>
              <a:gd name="T3" fmla="*/ 599 h 1198"/>
              <a:gd name="T4" fmla="*/ 599 w 1198"/>
              <a:gd name="T5" fmla="*/ 1197 h 1198"/>
              <a:gd name="T6" fmla="*/ 599 w 1198"/>
              <a:gd name="T7" fmla="*/ 1197 h 1198"/>
              <a:gd name="T8" fmla="*/ 0 w 1198"/>
              <a:gd name="T9" fmla="*/ 599 h 1198"/>
              <a:gd name="T10" fmla="*/ 0 w 1198"/>
              <a:gd name="T11" fmla="*/ 599 h 1198"/>
              <a:gd name="T12" fmla="*/ 599 w 1198"/>
              <a:gd name="T13" fmla="*/ 0 h 1198"/>
              <a:gd name="T14" fmla="*/ 599 w 1198"/>
              <a:gd name="T15" fmla="*/ 0 h 1198"/>
              <a:gd name="T16" fmla="*/ 1197 w 1198"/>
              <a:gd name="T17" fmla="*/ 599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8" h="1198">
                <a:moveTo>
                  <a:pt x="1197" y="599"/>
                </a:moveTo>
                <a:lnTo>
                  <a:pt x="1197" y="599"/>
                </a:lnTo>
                <a:cubicBezTo>
                  <a:pt x="1197" y="929"/>
                  <a:pt x="929" y="1197"/>
                  <a:pt x="599" y="1197"/>
                </a:cubicBezTo>
                <a:lnTo>
                  <a:pt x="599" y="1197"/>
                </a:lnTo>
                <a:cubicBezTo>
                  <a:pt x="268" y="1197"/>
                  <a:pt x="0" y="929"/>
                  <a:pt x="0" y="599"/>
                </a:cubicBezTo>
                <a:lnTo>
                  <a:pt x="0" y="599"/>
                </a:lnTo>
                <a:cubicBezTo>
                  <a:pt x="0" y="268"/>
                  <a:pt x="268" y="0"/>
                  <a:pt x="599" y="0"/>
                </a:cubicBezTo>
                <a:lnTo>
                  <a:pt x="599" y="0"/>
                </a:lnTo>
                <a:cubicBezTo>
                  <a:pt x="929" y="0"/>
                  <a:pt x="1197" y="268"/>
                  <a:pt x="1197" y="599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906E87F-790C-C743-8449-B29AE4123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660" y="10939336"/>
            <a:ext cx="936078" cy="483912"/>
          </a:xfrm>
          <a:custGeom>
            <a:avLst/>
            <a:gdLst>
              <a:gd name="connsiteX0" fmla="*/ 468506 w 936078"/>
              <a:gd name="connsiteY0" fmla="*/ 227187 h 483912"/>
              <a:gd name="connsiteX1" fmla="*/ 924860 w 936078"/>
              <a:gd name="connsiteY1" fmla="*/ 414376 h 483912"/>
              <a:gd name="connsiteX2" fmla="*/ 924860 w 936078"/>
              <a:gd name="connsiteY2" fmla="*/ 471495 h 483912"/>
              <a:gd name="connsiteX3" fmla="*/ 896192 w 936078"/>
              <a:gd name="connsiteY3" fmla="*/ 483912 h 483912"/>
              <a:gd name="connsiteX4" fmla="*/ 867524 w 936078"/>
              <a:gd name="connsiteY4" fmla="*/ 471495 h 483912"/>
              <a:gd name="connsiteX5" fmla="*/ 68553 w 936078"/>
              <a:gd name="connsiteY5" fmla="*/ 471495 h 483912"/>
              <a:gd name="connsiteX6" fmla="*/ 11217 w 936078"/>
              <a:gd name="connsiteY6" fmla="*/ 471495 h 483912"/>
              <a:gd name="connsiteX7" fmla="*/ 11217 w 936078"/>
              <a:gd name="connsiteY7" fmla="*/ 414376 h 483912"/>
              <a:gd name="connsiteX8" fmla="*/ 468506 w 936078"/>
              <a:gd name="connsiteY8" fmla="*/ 227187 h 483912"/>
              <a:gd name="connsiteX9" fmla="*/ 671276 w 936078"/>
              <a:gd name="connsiteY9" fmla="*/ 0 h 483912"/>
              <a:gd name="connsiteX10" fmla="*/ 736564 w 936078"/>
              <a:gd name="connsiteY10" fmla="*/ 65289 h 483912"/>
              <a:gd name="connsiteX11" fmla="*/ 671276 w 936078"/>
              <a:gd name="connsiteY11" fmla="*/ 130577 h 483912"/>
              <a:gd name="connsiteX12" fmla="*/ 605987 w 936078"/>
              <a:gd name="connsiteY12" fmla="*/ 65289 h 483912"/>
              <a:gd name="connsiteX13" fmla="*/ 671276 w 936078"/>
              <a:gd name="connsiteY13" fmla="*/ 0 h 483912"/>
              <a:gd name="connsiteX14" fmla="*/ 264149 w 936078"/>
              <a:gd name="connsiteY14" fmla="*/ 0 h 483912"/>
              <a:gd name="connsiteX15" fmla="*/ 330065 w 936078"/>
              <a:gd name="connsiteY15" fmla="*/ 65289 h 483912"/>
              <a:gd name="connsiteX16" fmla="*/ 264149 w 936078"/>
              <a:gd name="connsiteY16" fmla="*/ 130577 h 483912"/>
              <a:gd name="connsiteX17" fmla="*/ 199500 w 936078"/>
              <a:gd name="connsiteY17" fmla="*/ 65289 h 483912"/>
              <a:gd name="connsiteX18" fmla="*/ 264149 w 936078"/>
              <a:gd name="connsiteY18" fmla="*/ 0 h 48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6078" h="483912">
                <a:moveTo>
                  <a:pt x="468506" y="227187"/>
                </a:moveTo>
                <a:cubicBezTo>
                  <a:pt x="633816" y="227187"/>
                  <a:pt x="798969" y="289584"/>
                  <a:pt x="924860" y="414376"/>
                </a:cubicBezTo>
                <a:cubicBezTo>
                  <a:pt x="939818" y="430518"/>
                  <a:pt x="939818" y="455353"/>
                  <a:pt x="924860" y="471495"/>
                </a:cubicBezTo>
                <a:cubicBezTo>
                  <a:pt x="916135" y="480187"/>
                  <a:pt x="907410" y="483912"/>
                  <a:pt x="896192" y="483912"/>
                </a:cubicBezTo>
                <a:cubicBezTo>
                  <a:pt x="886221" y="483912"/>
                  <a:pt x="875003" y="480187"/>
                  <a:pt x="867524" y="471495"/>
                </a:cubicBezTo>
                <a:cubicBezTo>
                  <a:pt x="648150" y="251711"/>
                  <a:pt x="289174" y="251711"/>
                  <a:pt x="68553" y="471495"/>
                </a:cubicBezTo>
                <a:cubicBezTo>
                  <a:pt x="52350" y="487637"/>
                  <a:pt x="27421" y="487637"/>
                  <a:pt x="11217" y="471495"/>
                </a:cubicBezTo>
                <a:cubicBezTo>
                  <a:pt x="-3740" y="455353"/>
                  <a:pt x="-3740" y="430518"/>
                  <a:pt x="11217" y="414376"/>
                </a:cubicBezTo>
                <a:cubicBezTo>
                  <a:pt x="137731" y="289584"/>
                  <a:pt x="303197" y="227187"/>
                  <a:pt x="468506" y="227187"/>
                </a:cubicBezTo>
                <a:close/>
                <a:moveTo>
                  <a:pt x="671276" y="0"/>
                </a:moveTo>
                <a:cubicBezTo>
                  <a:pt x="706431" y="0"/>
                  <a:pt x="736564" y="30133"/>
                  <a:pt x="736564" y="65289"/>
                </a:cubicBezTo>
                <a:cubicBezTo>
                  <a:pt x="736564" y="101700"/>
                  <a:pt x="706431" y="130577"/>
                  <a:pt x="671276" y="130577"/>
                </a:cubicBezTo>
                <a:cubicBezTo>
                  <a:pt x="636120" y="130577"/>
                  <a:pt x="605987" y="101700"/>
                  <a:pt x="605987" y="65289"/>
                </a:cubicBezTo>
                <a:cubicBezTo>
                  <a:pt x="605987" y="30133"/>
                  <a:pt x="636120" y="0"/>
                  <a:pt x="671276" y="0"/>
                </a:cubicBezTo>
                <a:close/>
                <a:moveTo>
                  <a:pt x="264149" y="0"/>
                </a:moveTo>
                <a:cubicBezTo>
                  <a:pt x="300910" y="0"/>
                  <a:pt x="330065" y="30133"/>
                  <a:pt x="330065" y="65289"/>
                </a:cubicBezTo>
                <a:cubicBezTo>
                  <a:pt x="330065" y="101700"/>
                  <a:pt x="300910" y="130577"/>
                  <a:pt x="264149" y="130577"/>
                </a:cubicBezTo>
                <a:cubicBezTo>
                  <a:pt x="228655" y="130577"/>
                  <a:pt x="199500" y="101700"/>
                  <a:pt x="199500" y="65289"/>
                </a:cubicBezTo>
                <a:cubicBezTo>
                  <a:pt x="199500" y="30133"/>
                  <a:pt x="228655" y="0"/>
                  <a:pt x="2641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AF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417CA-C585-A748-9781-84A657B440E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38322-FFDD-7D41-B882-48AE401FB71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F763A-EDAE-FE44-9721-B9ECE69EA3FD}"/>
              </a:ext>
            </a:extLst>
          </p:cNvPr>
          <p:cNvSpPr txBox="1"/>
          <p:nvPr/>
        </p:nvSpPr>
        <p:spPr>
          <a:xfrm>
            <a:off x="2627939" y="9996439"/>
            <a:ext cx="44434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011CE-9234-2145-B905-39D86B4E87D0}"/>
              </a:ext>
            </a:extLst>
          </p:cNvPr>
          <p:cNvSpPr txBox="1"/>
          <p:nvPr/>
        </p:nvSpPr>
        <p:spPr>
          <a:xfrm>
            <a:off x="2627939" y="10654769"/>
            <a:ext cx="44434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5B511-8026-7B4E-900E-96646CB23D9B}"/>
              </a:ext>
            </a:extLst>
          </p:cNvPr>
          <p:cNvSpPr txBox="1"/>
          <p:nvPr/>
        </p:nvSpPr>
        <p:spPr>
          <a:xfrm>
            <a:off x="3795912" y="5993057"/>
            <a:ext cx="44434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1281-21DB-7D42-8E28-4E195FDFD983}"/>
              </a:ext>
            </a:extLst>
          </p:cNvPr>
          <p:cNvSpPr txBox="1"/>
          <p:nvPr/>
        </p:nvSpPr>
        <p:spPr>
          <a:xfrm>
            <a:off x="3795912" y="6651387"/>
            <a:ext cx="44434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6742-F1D6-8F4D-92E6-9E55E077AD09}"/>
              </a:ext>
            </a:extLst>
          </p:cNvPr>
          <p:cNvSpPr txBox="1"/>
          <p:nvPr/>
        </p:nvSpPr>
        <p:spPr>
          <a:xfrm>
            <a:off x="9967097" y="3781223"/>
            <a:ext cx="44434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E6AA-B897-6446-B247-1306E3B1EF84}"/>
              </a:ext>
            </a:extLst>
          </p:cNvPr>
          <p:cNvSpPr txBox="1"/>
          <p:nvPr/>
        </p:nvSpPr>
        <p:spPr>
          <a:xfrm>
            <a:off x="9967097" y="4439553"/>
            <a:ext cx="44434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F69D7-6880-DE4D-8BBE-6970D3CCB0CC}"/>
              </a:ext>
            </a:extLst>
          </p:cNvPr>
          <p:cNvSpPr txBox="1"/>
          <p:nvPr/>
        </p:nvSpPr>
        <p:spPr>
          <a:xfrm>
            <a:off x="16138285" y="5993057"/>
            <a:ext cx="44434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DF955-4C6C-0C4F-BE78-BF7A28BF2777}"/>
              </a:ext>
            </a:extLst>
          </p:cNvPr>
          <p:cNvSpPr txBox="1"/>
          <p:nvPr/>
        </p:nvSpPr>
        <p:spPr>
          <a:xfrm>
            <a:off x="16138285" y="6651387"/>
            <a:ext cx="44434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FA0C7-2070-5845-973B-43DCE3BD57C7}"/>
              </a:ext>
            </a:extLst>
          </p:cNvPr>
          <p:cNvSpPr txBox="1"/>
          <p:nvPr/>
        </p:nvSpPr>
        <p:spPr>
          <a:xfrm>
            <a:off x="17306258" y="9996439"/>
            <a:ext cx="44434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AB839-0FEC-E74F-9499-D4A0D1E3E139}"/>
              </a:ext>
            </a:extLst>
          </p:cNvPr>
          <p:cNvSpPr txBox="1"/>
          <p:nvPr/>
        </p:nvSpPr>
        <p:spPr>
          <a:xfrm>
            <a:off x="17306258" y="10654769"/>
            <a:ext cx="44434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0">
            <a:extLst>
              <a:ext uri="{FF2B5EF4-FFF2-40B4-BE49-F238E27FC236}">
                <a16:creationId xmlns:a16="http://schemas.microsoft.com/office/drawing/2014/main" id="{922C805A-9034-B84D-B83A-F1426A87D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205" y="4880507"/>
            <a:ext cx="2279613" cy="2279615"/>
          </a:xfrm>
          <a:custGeom>
            <a:avLst/>
            <a:gdLst>
              <a:gd name="T0" fmla="*/ 1828 w 1829"/>
              <a:gd name="T1" fmla="*/ 914 h 1828"/>
              <a:gd name="T2" fmla="*/ 1828 w 1829"/>
              <a:gd name="T3" fmla="*/ 914 h 1828"/>
              <a:gd name="T4" fmla="*/ 914 w 1829"/>
              <a:gd name="T5" fmla="*/ 1827 h 1828"/>
              <a:gd name="T6" fmla="*/ 914 w 1829"/>
              <a:gd name="T7" fmla="*/ 1827 h 1828"/>
              <a:gd name="T8" fmla="*/ 0 w 1829"/>
              <a:gd name="T9" fmla="*/ 914 h 1828"/>
              <a:gd name="T10" fmla="*/ 0 w 1829"/>
              <a:gd name="T11" fmla="*/ 914 h 1828"/>
              <a:gd name="T12" fmla="*/ 914 w 1829"/>
              <a:gd name="T13" fmla="*/ 0 h 1828"/>
              <a:gd name="T14" fmla="*/ 914 w 1829"/>
              <a:gd name="T15" fmla="*/ 0 h 1828"/>
              <a:gd name="T16" fmla="*/ 1828 w 1829"/>
              <a:gd name="T17" fmla="*/ 914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9" h="1828">
                <a:moveTo>
                  <a:pt x="1828" y="914"/>
                </a:moveTo>
                <a:lnTo>
                  <a:pt x="1828" y="914"/>
                </a:lnTo>
                <a:cubicBezTo>
                  <a:pt x="1828" y="1419"/>
                  <a:pt x="1419" y="1827"/>
                  <a:pt x="914" y="1827"/>
                </a:cubicBezTo>
                <a:lnTo>
                  <a:pt x="914" y="1827"/>
                </a:lnTo>
                <a:cubicBezTo>
                  <a:pt x="409" y="1827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914" y="0"/>
                </a:lnTo>
                <a:cubicBezTo>
                  <a:pt x="1419" y="0"/>
                  <a:pt x="1828" y="409"/>
                  <a:pt x="1828" y="914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D762847-35BE-A04C-87A0-15D42D48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910" y="5742914"/>
            <a:ext cx="1430958" cy="739931"/>
          </a:xfrm>
          <a:custGeom>
            <a:avLst/>
            <a:gdLst>
              <a:gd name="connsiteX0" fmla="*/ 715479 w 1430958"/>
              <a:gd name="connsiteY0" fmla="*/ 348398 h 739931"/>
              <a:gd name="connsiteX1" fmla="*/ 1412261 w 1430958"/>
              <a:gd name="connsiteY1" fmla="*/ 635543 h 739931"/>
              <a:gd name="connsiteX2" fmla="*/ 1412261 w 1430958"/>
              <a:gd name="connsiteY2" fmla="*/ 722276 h 739931"/>
              <a:gd name="connsiteX3" fmla="*/ 1368634 w 1430958"/>
              <a:gd name="connsiteY3" fmla="*/ 739622 h 739931"/>
              <a:gd name="connsiteX4" fmla="*/ 1325008 w 1430958"/>
              <a:gd name="connsiteY4" fmla="*/ 722276 h 739931"/>
              <a:gd name="connsiteX5" fmla="*/ 105950 w 1430958"/>
              <a:gd name="connsiteY5" fmla="*/ 722276 h 739931"/>
              <a:gd name="connsiteX6" fmla="*/ 18696 w 1430958"/>
              <a:gd name="connsiteY6" fmla="*/ 722276 h 739931"/>
              <a:gd name="connsiteX7" fmla="*/ 18696 w 1430958"/>
              <a:gd name="connsiteY7" fmla="*/ 635543 h 739931"/>
              <a:gd name="connsiteX8" fmla="*/ 715479 w 1430958"/>
              <a:gd name="connsiteY8" fmla="*/ 348398 h 739931"/>
              <a:gd name="connsiteX9" fmla="*/ 1025210 w 1430958"/>
              <a:gd name="connsiteY9" fmla="*/ 0 h 739931"/>
              <a:gd name="connsiteX10" fmla="*/ 1124085 w 1430958"/>
              <a:gd name="connsiteY10" fmla="*/ 98875 h 739931"/>
              <a:gd name="connsiteX11" fmla="*/ 1025210 w 1430958"/>
              <a:gd name="connsiteY11" fmla="*/ 196499 h 739931"/>
              <a:gd name="connsiteX12" fmla="*/ 927586 w 1430958"/>
              <a:gd name="connsiteY12" fmla="*/ 98875 h 739931"/>
              <a:gd name="connsiteX13" fmla="*/ 1025210 w 1430958"/>
              <a:gd name="connsiteY13" fmla="*/ 0 h 739931"/>
              <a:gd name="connsiteX14" fmla="*/ 405745 w 1430958"/>
              <a:gd name="connsiteY14" fmla="*/ 0 h 739931"/>
              <a:gd name="connsiteX15" fmla="*/ 503368 w 1430958"/>
              <a:gd name="connsiteY15" fmla="*/ 98875 h 739931"/>
              <a:gd name="connsiteX16" fmla="*/ 405745 w 1430958"/>
              <a:gd name="connsiteY16" fmla="*/ 196499 h 739931"/>
              <a:gd name="connsiteX17" fmla="*/ 306870 w 1430958"/>
              <a:gd name="connsiteY17" fmla="*/ 98875 h 739931"/>
              <a:gd name="connsiteX18" fmla="*/ 405745 w 1430958"/>
              <a:gd name="connsiteY18" fmla="*/ 0 h 7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0958" h="739931">
                <a:moveTo>
                  <a:pt x="715479" y="348398"/>
                </a:moveTo>
                <a:cubicBezTo>
                  <a:pt x="967891" y="348398"/>
                  <a:pt x="1220303" y="444113"/>
                  <a:pt x="1412261" y="635543"/>
                </a:cubicBezTo>
                <a:cubicBezTo>
                  <a:pt x="1437191" y="659085"/>
                  <a:pt x="1437191" y="697495"/>
                  <a:pt x="1412261" y="722276"/>
                </a:cubicBezTo>
                <a:cubicBezTo>
                  <a:pt x="1401043" y="734666"/>
                  <a:pt x="1384839" y="739622"/>
                  <a:pt x="1368634" y="739622"/>
                </a:cubicBezTo>
                <a:cubicBezTo>
                  <a:pt x="1353677" y="739622"/>
                  <a:pt x="1337472" y="734666"/>
                  <a:pt x="1325008" y="722276"/>
                </a:cubicBezTo>
                <a:cubicBezTo>
                  <a:pt x="988458" y="387737"/>
                  <a:pt x="442500" y="387737"/>
                  <a:pt x="105950" y="722276"/>
                </a:cubicBezTo>
                <a:cubicBezTo>
                  <a:pt x="81020" y="745817"/>
                  <a:pt x="42380" y="745817"/>
                  <a:pt x="18696" y="722276"/>
                </a:cubicBezTo>
                <a:cubicBezTo>
                  <a:pt x="-6233" y="697495"/>
                  <a:pt x="-6233" y="659085"/>
                  <a:pt x="18696" y="635543"/>
                </a:cubicBezTo>
                <a:cubicBezTo>
                  <a:pt x="210654" y="444113"/>
                  <a:pt x="463066" y="348398"/>
                  <a:pt x="715479" y="348398"/>
                </a:cubicBezTo>
                <a:close/>
                <a:moveTo>
                  <a:pt x="1025210" y="0"/>
                </a:moveTo>
                <a:cubicBezTo>
                  <a:pt x="1080279" y="0"/>
                  <a:pt x="1124085" y="42554"/>
                  <a:pt x="1124085" y="98875"/>
                </a:cubicBezTo>
                <a:cubicBezTo>
                  <a:pt x="1124085" y="152693"/>
                  <a:pt x="1080279" y="196499"/>
                  <a:pt x="1025210" y="196499"/>
                </a:cubicBezTo>
                <a:cubicBezTo>
                  <a:pt x="971392" y="196499"/>
                  <a:pt x="927586" y="152693"/>
                  <a:pt x="927586" y="98875"/>
                </a:cubicBezTo>
                <a:cubicBezTo>
                  <a:pt x="927586" y="42554"/>
                  <a:pt x="971392" y="0"/>
                  <a:pt x="1025210" y="0"/>
                </a:cubicBezTo>
                <a:close/>
                <a:moveTo>
                  <a:pt x="405745" y="0"/>
                </a:moveTo>
                <a:cubicBezTo>
                  <a:pt x="459563" y="0"/>
                  <a:pt x="503368" y="42554"/>
                  <a:pt x="503368" y="98875"/>
                </a:cubicBezTo>
                <a:cubicBezTo>
                  <a:pt x="503368" y="152693"/>
                  <a:pt x="459563" y="196499"/>
                  <a:pt x="405745" y="196499"/>
                </a:cubicBezTo>
                <a:cubicBezTo>
                  <a:pt x="350675" y="196499"/>
                  <a:pt x="306870" y="152693"/>
                  <a:pt x="306870" y="98875"/>
                </a:cubicBezTo>
                <a:cubicBezTo>
                  <a:pt x="306870" y="42554"/>
                  <a:pt x="350675" y="0"/>
                  <a:pt x="405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29">
            <a:extLst>
              <a:ext uri="{FF2B5EF4-FFF2-40B4-BE49-F238E27FC236}">
                <a16:creationId xmlns:a16="http://schemas.microsoft.com/office/drawing/2014/main" id="{1871106F-D567-8540-B867-F8AD003F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568" y="4589375"/>
            <a:ext cx="2850889" cy="2850889"/>
          </a:xfrm>
          <a:custGeom>
            <a:avLst/>
            <a:gdLst>
              <a:gd name="T0" fmla="*/ 2288 w 2289"/>
              <a:gd name="T1" fmla="*/ 1144 h 2288"/>
              <a:gd name="T2" fmla="*/ 2288 w 2289"/>
              <a:gd name="T3" fmla="*/ 1144 h 2288"/>
              <a:gd name="T4" fmla="*/ 1144 w 2289"/>
              <a:gd name="T5" fmla="*/ 2287 h 2288"/>
              <a:gd name="T6" fmla="*/ 1144 w 2289"/>
              <a:gd name="T7" fmla="*/ 2287 h 2288"/>
              <a:gd name="T8" fmla="*/ 0 w 2289"/>
              <a:gd name="T9" fmla="*/ 1144 h 2288"/>
              <a:gd name="T10" fmla="*/ 0 w 2289"/>
              <a:gd name="T11" fmla="*/ 1144 h 2288"/>
              <a:gd name="T12" fmla="*/ 1144 w 2289"/>
              <a:gd name="T13" fmla="*/ 0 h 2288"/>
              <a:gd name="T14" fmla="*/ 1144 w 2289"/>
              <a:gd name="T15" fmla="*/ 0 h 2288"/>
              <a:gd name="T16" fmla="*/ 2288 w 2289"/>
              <a:gd name="T17" fmla="*/ 1144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9" h="2288">
                <a:moveTo>
                  <a:pt x="2288" y="1144"/>
                </a:moveTo>
                <a:lnTo>
                  <a:pt x="2288" y="1144"/>
                </a:lnTo>
                <a:cubicBezTo>
                  <a:pt x="2288" y="1776"/>
                  <a:pt x="1776" y="2287"/>
                  <a:pt x="1144" y="2287"/>
                </a:cubicBezTo>
                <a:lnTo>
                  <a:pt x="1144" y="2287"/>
                </a:lnTo>
                <a:cubicBezTo>
                  <a:pt x="512" y="2287"/>
                  <a:pt x="0" y="1776"/>
                  <a:pt x="0" y="1144"/>
                </a:cubicBezTo>
                <a:lnTo>
                  <a:pt x="0" y="1144"/>
                </a:lnTo>
                <a:cubicBezTo>
                  <a:pt x="0" y="512"/>
                  <a:pt x="512" y="0"/>
                  <a:pt x="1144" y="0"/>
                </a:cubicBezTo>
                <a:lnTo>
                  <a:pt x="1144" y="0"/>
                </a:lnTo>
                <a:cubicBezTo>
                  <a:pt x="1776" y="0"/>
                  <a:pt x="2288" y="512"/>
                  <a:pt x="2288" y="1144"/>
                </a:cubicBezTo>
              </a:path>
            </a:pathLst>
          </a:custGeom>
          <a:noFill/>
          <a:ln w="63500" cap="flat">
            <a:solidFill>
              <a:srgbClr val="E0EA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5">
            <a:extLst>
              <a:ext uri="{FF2B5EF4-FFF2-40B4-BE49-F238E27FC236}">
                <a16:creationId xmlns:a16="http://schemas.microsoft.com/office/drawing/2014/main" id="{29F731EA-3387-8F40-BCCE-5C4614CC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07" y="4589375"/>
            <a:ext cx="2850893" cy="2850889"/>
          </a:xfrm>
          <a:custGeom>
            <a:avLst/>
            <a:gdLst>
              <a:gd name="T0" fmla="*/ 2288 w 2289"/>
              <a:gd name="T1" fmla="*/ 1144 h 2288"/>
              <a:gd name="T2" fmla="*/ 2288 w 2289"/>
              <a:gd name="T3" fmla="*/ 1144 h 2288"/>
              <a:gd name="T4" fmla="*/ 1144 w 2289"/>
              <a:gd name="T5" fmla="*/ 2287 h 2288"/>
              <a:gd name="T6" fmla="*/ 1144 w 2289"/>
              <a:gd name="T7" fmla="*/ 2287 h 2288"/>
              <a:gd name="T8" fmla="*/ 0 w 2289"/>
              <a:gd name="T9" fmla="*/ 1144 h 2288"/>
              <a:gd name="T10" fmla="*/ 0 w 2289"/>
              <a:gd name="T11" fmla="*/ 1144 h 2288"/>
              <a:gd name="T12" fmla="*/ 1144 w 2289"/>
              <a:gd name="T13" fmla="*/ 0 h 2288"/>
              <a:gd name="T14" fmla="*/ 1144 w 2289"/>
              <a:gd name="T15" fmla="*/ 0 h 2288"/>
              <a:gd name="T16" fmla="*/ 2288 w 2289"/>
              <a:gd name="T17" fmla="*/ 1144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9" h="2288">
                <a:moveTo>
                  <a:pt x="2288" y="1144"/>
                </a:moveTo>
                <a:lnTo>
                  <a:pt x="2288" y="1144"/>
                </a:lnTo>
                <a:cubicBezTo>
                  <a:pt x="2288" y="1776"/>
                  <a:pt x="1776" y="2287"/>
                  <a:pt x="1144" y="2287"/>
                </a:cubicBezTo>
                <a:lnTo>
                  <a:pt x="1144" y="2287"/>
                </a:lnTo>
                <a:cubicBezTo>
                  <a:pt x="512" y="2287"/>
                  <a:pt x="0" y="1776"/>
                  <a:pt x="0" y="1144"/>
                </a:cubicBezTo>
                <a:lnTo>
                  <a:pt x="0" y="1144"/>
                </a:lnTo>
                <a:cubicBezTo>
                  <a:pt x="0" y="512"/>
                  <a:pt x="512" y="0"/>
                  <a:pt x="1144" y="0"/>
                </a:cubicBezTo>
                <a:lnTo>
                  <a:pt x="1144" y="0"/>
                </a:lnTo>
                <a:cubicBezTo>
                  <a:pt x="1776" y="0"/>
                  <a:pt x="2288" y="512"/>
                  <a:pt x="2288" y="1144"/>
                </a:cubicBezTo>
              </a:path>
            </a:pathLst>
          </a:custGeom>
          <a:noFill/>
          <a:ln w="63500" cap="flat">
            <a:solidFill>
              <a:srgbClr val="E0EA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77">
            <a:extLst>
              <a:ext uri="{FF2B5EF4-FFF2-40B4-BE49-F238E27FC236}">
                <a16:creationId xmlns:a16="http://schemas.microsoft.com/office/drawing/2014/main" id="{9081AA27-D51A-0542-97FA-33ED89C4D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647" y="4589375"/>
            <a:ext cx="2850889" cy="2850889"/>
          </a:xfrm>
          <a:custGeom>
            <a:avLst/>
            <a:gdLst>
              <a:gd name="T0" fmla="*/ 2288 w 2289"/>
              <a:gd name="T1" fmla="*/ 1144 h 2288"/>
              <a:gd name="T2" fmla="*/ 2288 w 2289"/>
              <a:gd name="T3" fmla="*/ 1144 h 2288"/>
              <a:gd name="T4" fmla="*/ 1144 w 2289"/>
              <a:gd name="T5" fmla="*/ 2287 h 2288"/>
              <a:gd name="T6" fmla="*/ 1144 w 2289"/>
              <a:gd name="T7" fmla="*/ 2287 h 2288"/>
              <a:gd name="T8" fmla="*/ 0 w 2289"/>
              <a:gd name="T9" fmla="*/ 1144 h 2288"/>
              <a:gd name="T10" fmla="*/ 0 w 2289"/>
              <a:gd name="T11" fmla="*/ 1144 h 2288"/>
              <a:gd name="T12" fmla="*/ 1144 w 2289"/>
              <a:gd name="T13" fmla="*/ 0 h 2288"/>
              <a:gd name="T14" fmla="*/ 1144 w 2289"/>
              <a:gd name="T15" fmla="*/ 0 h 2288"/>
              <a:gd name="T16" fmla="*/ 2288 w 2289"/>
              <a:gd name="T17" fmla="*/ 1144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9" h="2288">
                <a:moveTo>
                  <a:pt x="2288" y="1144"/>
                </a:moveTo>
                <a:lnTo>
                  <a:pt x="2288" y="1144"/>
                </a:lnTo>
                <a:cubicBezTo>
                  <a:pt x="2288" y="1776"/>
                  <a:pt x="1776" y="2287"/>
                  <a:pt x="1144" y="2287"/>
                </a:cubicBezTo>
                <a:lnTo>
                  <a:pt x="1144" y="2287"/>
                </a:lnTo>
                <a:cubicBezTo>
                  <a:pt x="512" y="2287"/>
                  <a:pt x="0" y="1776"/>
                  <a:pt x="0" y="1144"/>
                </a:cubicBezTo>
                <a:lnTo>
                  <a:pt x="0" y="1144"/>
                </a:lnTo>
                <a:cubicBezTo>
                  <a:pt x="0" y="512"/>
                  <a:pt x="512" y="0"/>
                  <a:pt x="1144" y="0"/>
                </a:cubicBezTo>
                <a:lnTo>
                  <a:pt x="1144" y="0"/>
                </a:lnTo>
                <a:cubicBezTo>
                  <a:pt x="1776" y="0"/>
                  <a:pt x="2288" y="512"/>
                  <a:pt x="2288" y="1144"/>
                </a:cubicBezTo>
              </a:path>
            </a:pathLst>
          </a:custGeom>
          <a:noFill/>
          <a:ln w="63500" cap="flat">
            <a:solidFill>
              <a:srgbClr val="E0EA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55">
            <a:extLst>
              <a:ext uri="{FF2B5EF4-FFF2-40B4-BE49-F238E27FC236}">
                <a16:creationId xmlns:a16="http://schemas.microsoft.com/office/drawing/2014/main" id="{28AED06C-DC7F-594C-9BA5-96E1B84C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1187" y="4589375"/>
            <a:ext cx="2850893" cy="2850889"/>
          </a:xfrm>
          <a:custGeom>
            <a:avLst/>
            <a:gdLst>
              <a:gd name="T0" fmla="*/ 2288 w 2289"/>
              <a:gd name="T1" fmla="*/ 1144 h 2288"/>
              <a:gd name="T2" fmla="*/ 2288 w 2289"/>
              <a:gd name="T3" fmla="*/ 1144 h 2288"/>
              <a:gd name="T4" fmla="*/ 1144 w 2289"/>
              <a:gd name="T5" fmla="*/ 2287 h 2288"/>
              <a:gd name="T6" fmla="*/ 1144 w 2289"/>
              <a:gd name="T7" fmla="*/ 2287 h 2288"/>
              <a:gd name="T8" fmla="*/ 0 w 2289"/>
              <a:gd name="T9" fmla="*/ 1144 h 2288"/>
              <a:gd name="T10" fmla="*/ 0 w 2289"/>
              <a:gd name="T11" fmla="*/ 1144 h 2288"/>
              <a:gd name="T12" fmla="*/ 1144 w 2289"/>
              <a:gd name="T13" fmla="*/ 0 h 2288"/>
              <a:gd name="T14" fmla="*/ 1144 w 2289"/>
              <a:gd name="T15" fmla="*/ 0 h 2288"/>
              <a:gd name="T16" fmla="*/ 2288 w 2289"/>
              <a:gd name="T17" fmla="*/ 1144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9" h="2288">
                <a:moveTo>
                  <a:pt x="2288" y="1144"/>
                </a:moveTo>
                <a:lnTo>
                  <a:pt x="2288" y="1144"/>
                </a:lnTo>
                <a:cubicBezTo>
                  <a:pt x="2288" y="1776"/>
                  <a:pt x="1776" y="2287"/>
                  <a:pt x="1144" y="2287"/>
                </a:cubicBezTo>
                <a:lnTo>
                  <a:pt x="1144" y="2287"/>
                </a:lnTo>
                <a:cubicBezTo>
                  <a:pt x="512" y="2287"/>
                  <a:pt x="0" y="1776"/>
                  <a:pt x="0" y="1144"/>
                </a:cubicBezTo>
                <a:lnTo>
                  <a:pt x="0" y="1144"/>
                </a:lnTo>
                <a:cubicBezTo>
                  <a:pt x="0" y="512"/>
                  <a:pt x="512" y="0"/>
                  <a:pt x="1144" y="0"/>
                </a:cubicBezTo>
                <a:lnTo>
                  <a:pt x="1144" y="0"/>
                </a:lnTo>
                <a:cubicBezTo>
                  <a:pt x="1776" y="0"/>
                  <a:pt x="2288" y="512"/>
                  <a:pt x="2288" y="1144"/>
                </a:cubicBezTo>
              </a:path>
            </a:pathLst>
          </a:custGeom>
          <a:noFill/>
          <a:ln w="63500" cap="flat">
            <a:solidFill>
              <a:srgbClr val="E0EA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61">
            <a:extLst>
              <a:ext uri="{FF2B5EF4-FFF2-40B4-BE49-F238E27FC236}">
                <a16:creationId xmlns:a16="http://schemas.microsoft.com/office/drawing/2014/main" id="{AC094F11-B30F-0241-B1F6-F2971638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746" y="4880507"/>
            <a:ext cx="2279615" cy="2279615"/>
          </a:xfrm>
          <a:custGeom>
            <a:avLst/>
            <a:gdLst>
              <a:gd name="T0" fmla="*/ 1828 w 1829"/>
              <a:gd name="T1" fmla="*/ 914 h 1828"/>
              <a:gd name="T2" fmla="*/ 1828 w 1829"/>
              <a:gd name="T3" fmla="*/ 914 h 1828"/>
              <a:gd name="T4" fmla="*/ 914 w 1829"/>
              <a:gd name="T5" fmla="*/ 1827 h 1828"/>
              <a:gd name="T6" fmla="*/ 914 w 1829"/>
              <a:gd name="T7" fmla="*/ 1827 h 1828"/>
              <a:gd name="T8" fmla="*/ 0 w 1829"/>
              <a:gd name="T9" fmla="*/ 914 h 1828"/>
              <a:gd name="T10" fmla="*/ 0 w 1829"/>
              <a:gd name="T11" fmla="*/ 914 h 1828"/>
              <a:gd name="T12" fmla="*/ 914 w 1829"/>
              <a:gd name="T13" fmla="*/ 0 h 1828"/>
              <a:gd name="T14" fmla="*/ 914 w 1829"/>
              <a:gd name="T15" fmla="*/ 0 h 1828"/>
              <a:gd name="T16" fmla="*/ 1828 w 1829"/>
              <a:gd name="T17" fmla="*/ 914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9" h="1828">
                <a:moveTo>
                  <a:pt x="1828" y="914"/>
                </a:moveTo>
                <a:lnTo>
                  <a:pt x="1828" y="914"/>
                </a:lnTo>
                <a:cubicBezTo>
                  <a:pt x="1828" y="1419"/>
                  <a:pt x="1419" y="1827"/>
                  <a:pt x="914" y="1827"/>
                </a:cubicBezTo>
                <a:lnTo>
                  <a:pt x="914" y="1827"/>
                </a:lnTo>
                <a:cubicBezTo>
                  <a:pt x="409" y="1827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914" y="0"/>
                </a:lnTo>
                <a:cubicBezTo>
                  <a:pt x="1419" y="0"/>
                  <a:pt x="1828" y="409"/>
                  <a:pt x="1828" y="914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3BF1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AD09F0A-B731-8744-87EE-5BA50218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712" y="5742914"/>
            <a:ext cx="1432435" cy="608464"/>
          </a:xfrm>
          <a:custGeom>
            <a:avLst/>
            <a:gdLst>
              <a:gd name="connsiteX0" fmla="*/ 62388 w 1432435"/>
              <a:gd name="connsiteY0" fmla="*/ 483389 h 608464"/>
              <a:gd name="connsiteX1" fmla="*/ 1371295 w 1432435"/>
              <a:gd name="connsiteY1" fmla="*/ 483389 h 608464"/>
              <a:gd name="connsiteX2" fmla="*/ 1432435 w 1432435"/>
              <a:gd name="connsiteY2" fmla="*/ 546558 h 608464"/>
              <a:gd name="connsiteX3" fmla="*/ 1371295 w 1432435"/>
              <a:gd name="connsiteY3" fmla="*/ 608464 h 608464"/>
              <a:gd name="connsiteX4" fmla="*/ 62388 w 1432435"/>
              <a:gd name="connsiteY4" fmla="*/ 608464 h 608464"/>
              <a:gd name="connsiteX5" fmla="*/ 0 w 1432435"/>
              <a:gd name="connsiteY5" fmla="*/ 546558 h 608464"/>
              <a:gd name="connsiteX6" fmla="*/ 62388 w 1432435"/>
              <a:gd name="connsiteY6" fmla="*/ 483389 h 608464"/>
              <a:gd name="connsiteX7" fmla="*/ 1025961 w 1432435"/>
              <a:gd name="connsiteY7" fmla="*/ 0 h 608464"/>
              <a:gd name="connsiteX8" fmla="*/ 1124836 w 1432435"/>
              <a:gd name="connsiteY8" fmla="*/ 98875 h 608464"/>
              <a:gd name="connsiteX9" fmla="*/ 1025961 w 1432435"/>
              <a:gd name="connsiteY9" fmla="*/ 196499 h 608464"/>
              <a:gd name="connsiteX10" fmla="*/ 928322 w 1432435"/>
              <a:gd name="connsiteY10" fmla="*/ 98875 h 608464"/>
              <a:gd name="connsiteX11" fmla="*/ 1025961 w 1432435"/>
              <a:gd name="connsiteY11" fmla="*/ 0 h 608464"/>
              <a:gd name="connsiteX12" fmla="*/ 405862 w 1432435"/>
              <a:gd name="connsiteY12" fmla="*/ 0 h 608464"/>
              <a:gd name="connsiteX13" fmla="*/ 504115 w 1432435"/>
              <a:gd name="connsiteY13" fmla="*/ 98875 h 608464"/>
              <a:gd name="connsiteX14" fmla="*/ 405862 w 1432435"/>
              <a:gd name="connsiteY14" fmla="*/ 196499 h 608464"/>
              <a:gd name="connsiteX15" fmla="*/ 307609 w 1432435"/>
              <a:gd name="connsiteY15" fmla="*/ 98875 h 608464"/>
              <a:gd name="connsiteX16" fmla="*/ 405862 w 1432435"/>
              <a:gd name="connsiteY16" fmla="*/ 0 h 60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2435" h="608464">
                <a:moveTo>
                  <a:pt x="62388" y="483389"/>
                </a:moveTo>
                <a:lnTo>
                  <a:pt x="1371295" y="483389"/>
                </a:lnTo>
                <a:cubicBezTo>
                  <a:pt x="1404984" y="483389"/>
                  <a:pt x="1432435" y="511184"/>
                  <a:pt x="1432435" y="546558"/>
                </a:cubicBezTo>
                <a:cubicBezTo>
                  <a:pt x="1432435" y="580670"/>
                  <a:pt x="1404984" y="608464"/>
                  <a:pt x="1371295" y="608464"/>
                </a:cubicBezTo>
                <a:lnTo>
                  <a:pt x="62388" y="608464"/>
                </a:lnTo>
                <a:cubicBezTo>
                  <a:pt x="27451" y="608464"/>
                  <a:pt x="0" y="580670"/>
                  <a:pt x="0" y="546558"/>
                </a:cubicBezTo>
                <a:cubicBezTo>
                  <a:pt x="0" y="511184"/>
                  <a:pt x="27451" y="483389"/>
                  <a:pt x="62388" y="483389"/>
                </a:cubicBezTo>
                <a:close/>
                <a:moveTo>
                  <a:pt x="1025961" y="0"/>
                </a:moveTo>
                <a:cubicBezTo>
                  <a:pt x="1080342" y="0"/>
                  <a:pt x="1124836" y="42554"/>
                  <a:pt x="1124836" y="98875"/>
                </a:cubicBezTo>
                <a:cubicBezTo>
                  <a:pt x="1124836" y="152693"/>
                  <a:pt x="1080342" y="196499"/>
                  <a:pt x="1025961" y="196499"/>
                </a:cubicBezTo>
                <a:cubicBezTo>
                  <a:pt x="972816" y="196499"/>
                  <a:pt x="928322" y="152693"/>
                  <a:pt x="928322" y="98875"/>
                </a:cubicBezTo>
                <a:cubicBezTo>
                  <a:pt x="928322" y="42554"/>
                  <a:pt x="972816" y="0"/>
                  <a:pt x="1025961" y="0"/>
                </a:cubicBezTo>
                <a:close/>
                <a:moveTo>
                  <a:pt x="405862" y="0"/>
                </a:moveTo>
                <a:cubicBezTo>
                  <a:pt x="460585" y="0"/>
                  <a:pt x="504115" y="42554"/>
                  <a:pt x="504115" y="98875"/>
                </a:cubicBezTo>
                <a:cubicBezTo>
                  <a:pt x="504115" y="152693"/>
                  <a:pt x="460585" y="196499"/>
                  <a:pt x="405862" y="196499"/>
                </a:cubicBezTo>
                <a:cubicBezTo>
                  <a:pt x="352383" y="196499"/>
                  <a:pt x="307609" y="152693"/>
                  <a:pt x="307609" y="98875"/>
                </a:cubicBezTo>
                <a:cubicBezTo>
                  <a:pt x="307609" y="42554"/>
                  <a:pt x="352383" y="0"/>
                  <a:pt x="4058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3BF1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65">
            <a:extLst>
              <a:ext uri="{FF2B5EF4-FFF2-40B4-BE49-F238E27FC236}">
                <a16:creationId xmlns:a16="http://schemas.microsoft.com/office/drawing/2014/main" id="{90D9BEA4-3B9E-214F-9268-E1EA7D43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286" y="4880507"/>
            <a:ext cx="2279613" cy="2279615"/>
          </a:xfrm>
          <a:custGeom>
            <a:avLst/>
            <a:gdLst>
              <a:gd name="T0" fmla="*/ 1828 w 1829"/>
              <a:gd name="T1" fmla="*/ 914 h 1828"/>
              <a:gd name="T2" fmla="*/ 1828 w 1829"/>
              <a:gd name="T3" fmla="*/ 914 h 1828"/>
              <a:gd name="T4" fmla="*/ 914 w 1829"/>
              <a:gd name="T5" fmla="*/ 1827 h 1828"/>
              <a:gd name="T6" fmla="*/ 914 w 1829"/>
              <a:gd name="T7" fmla="*/ 1827 h 1828"/>
              <a:gd name="T8" fmla="*/ 0 w 1829"/>
              <a:gd name="T9" fmla="*/ 914 h 1828"/>
              <a:gd name="T10" fmla="*/ 0 w 1829"/>
              <a:gd name="T11" fmla="*/ 914 h 1828"/>
              <a:gd name="T12" fmla="*/ 914 w 1829"/>
              <a:gd name="T13" fmla="*/ 0 h 1828"/>
              <a:gd name="T14" fmla="*/ 914 w 1829"/>
              <a:gd name="T15" fmla="*/ 0 h 1828"/>
              <a:gd name="T16" fmla="*/ 1828 w 1829"/>
              <a:gd name="T17" fmla="*/ 914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9" h="1828">
                <a:moveTo>
                  <a:pt x="1828" y="914"/>
                </a:moveTo>
                <a:lnTo>
                  <a:pt x="1828" y="914"/>
                </a:lnTo>
                <a:cubicBezTo>
                  <a:pt x="1828" y="1419"/>
                  <a:pt x="1419" y="1827"/>
                  <a:pt x="914" y="1827"/>
                </a:cubicBezTo>
                <a:lnTo>
                  <a:pt x="914" y="1827"/>
                </a:lnTo>
                <a:cubicBezTo>
                  <a:pt x="409" y="1827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914" y="0"/>
                </a:lnTo>
                <a:cubicBezTo>
                  <a:pt x="1419" y="0"/>
                  <a:pt x="1828" y="409"/>
                  <a:pt x="1828" y="914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3BF1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C317158-4B05-A143-BCDD-8BA1F4F1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858" y="5742913"/>
            <a:ext cx="817222" cy="740324"/>
          </a:xfrm>
          <a:custGeom>
            <a:avLst/>
            <a:gdLst>
              <a:gd name="connsiteX0" fmla="*/ 121791 w 817222"/>
              <a:gd name="connsiteY0" fmla="*/ 385207 h 740324"/>
              <a:gd name="connsiteX1" fmla="*/ 192565 w 817222"/>
              <a:gd name="connsiteY1" fmla="*/ 435938 h 740324"/>
              <a:gd name="connsiteX2" fmla="*/ 408613 w 817222"/>
              <a:gd name="connsiteY2" fmla="*/ 616590 h 740324"/>
              <a:gd name="connsiteX3" fmla="*/ 624660 w 817222"/>
              <a:gd name="connsiteY3" fmla="*/ 435938 h 740324"/>
              <a:gd name="connsiteX4" fmla="*/ 695434 w 817222"/>
              <a:gd name="connsiteY4" fmla="*/ 385207 h 740324"/>
              <a:gd name="connsiteX5" fmla="*/ 746342 w 817222"/>
              <a:gd name="connsiteY5" fmla="*/ 455735 h 740324"/>
              <a:gd name="connsiteX6" fmla="*/ 408613 w 817222"/>
              <a:gd name="connsiteY6" fmla="*/ 740324 h 740324"/>
              <a:gd name="connsiteX7" fmla="*/ 70884 w 817222"/>
              <a:gd name="connsiteY7" fmla="*/ 455735 h 740324"/>
              <a:gd name="connsiteX8" fmla="*/ 121791 w 817222"/>
              <a:gd name="connsiteY8" fmla="*/ 385207 h 740324"/>
              <a:gd name="connsiteX9" fmla="*/ 718969 w 817222"/>
              <a:gd name="connsiteY9" fmla="*/ 0 h 740324"/>
              <a:gd name="connsiteX10" fmla="*/ 817222 w 817222"/>
              <a:gd name="connsiteY10" fmla="*/ 98875 h 740324"/>
              <a:gd name="connsiteX11" fmla="*/ 718969 w 817222"/>
              <a:gd name="connsiteY11" fmla="*/ 196498 h 740324"/>
              <a:gd name="connsiteX12" fmla="*/ 620716 w 817222"/>
              <a:gd name="connsiteY12" fmla="*/ 98875 h 740324"/>
              <a:gd name="connsiteX13" fmla="*/ 718969 w 817222"/>
              <a:gd name="connsiteY13" fmla="*/ 0 h 740324"/>
              <a:gd name="connsiteX14" fmla="*/ 98253 w 817222"/>
              <a:gd name="connsiteY14" fmla="*/ 0 h 740324"/>
              <a:gd name="connsiteX15" fmla="*/ 196506 w 817222"/>
              <a:gd name="connsiteY15" fmla="*/ 98875 h 740324"/>
              <a:gd name="connsiteX16" fmla="*/ 98253 w 817222"/>
              <a:gd name="connsiteY16" fmla="*/ 196498 h 740324"/>
              <a:gd name="connsiteX17" fmla="*/ 0 w 817222"/>
              <a:gd name="connsiteY17" fmla="*/ 98875 h 740324"/>
              <a:gd name="connsiteX18" fmla="*/ 98253 w 817222"/>
              <a:gd name="connsiteY18" fmla="*/ 0 h 74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7222" h="740324">
                <a:moveTo>
                  <a:pt x="121791" y="385207"/>
                </a:moveTo>
                <a:cubicBezTo>
                  <a:pt x="156558" y="379020"/>
                  <a:pt x="187599" y="401292"/>
                  <a:pt x="192565" y="435938"/>
                </a:cubicBezTo>
                <a:cubicBezTo>
                  <a:pt x="211190" y="541112"/>
                  <a:pt x="300589" y="616590"/>
                  <a:pt x="408613" y="616590"/>
                </a:cubicBezTo>
                <a:cubicBezTo>
                  <a:pt x="515395" y="616590"/>
                  <a:pt x="607277" y="541112"/>
                  <a:pt x="624660" y="435938"/>
                </a:cubicBezTo>
                <a:cubicBezTo>
                  <a:pt x="629627" y="401292"/>
                  <a:pt x="661909" y="379020"/>
                  <a:pt x="695434" y="385207"/>
                </a:cubicBezTo>
                <a:cubicBezTo>
                  <a:pt x="728959" y="390156"/>
                  <a:pt x="751308" y="422327"/>
                  <a:pt x="746342" y="455735"/>
                </a:cubicBezTo>
                <a:cubicBezTo>
                  <a:pt x="719025" y="620302"/>
                  <a:pt x="576236" y="740324"/>
                  <a:pt x="408613" y="740324"/>
                </a:cubicBezTo>
                <a:cubicBezTo>
                  <a:pt x="240990" y="740324"/>
                  <a:pt x="98200" y="620302"/>
                  <a:pt x="70884" y="455735"/>
                </a:cubicBezTo>
                <a:cubicBezTo>
                  <a:pt x="65917" y="422327"/>
                  <a:pt x="88267" y="390156"/>
                  <a:pt x="121791" y="385207"/>
                </a:cubicBezTo>
                <a:close/>
                <a:moveTo>
                  <a:pt x="718969" y="0"/>
                </a:moveTo>
                <a:cubicBezTo>
                  <a:pt x="772449" y="0"/>
                  <a:pt x="817222" y="42554"/>
                  <a:pt x="817222" y="98875"/>
                </a:cubicBezTo>
                <a:cubicBezTo>
                  <a:pt x="817222" y="152693"/>
                  <a:pt x="772449" y="196498"/>
                  <a:pt x="718969" y="196498"/>
                </a:cubicBezTo>
                <a:cubicBezTo>
                  <a:pt x="664246" y="196498"/>
                  <a:pt x="620716" y="152693"/>
                  <a:pt x="620716" y="98875"/>
                </a:cubicBezTo>
                <a:cubicBezTo>
                  <a:pt x="620716" y="42554"/>
                  <a:pt x="664246" y="0"/>
                  <a:pt x="718969" y="0"/>
                </a:cubicBezTo>
                <a:close/>
                <a:moveTo>
                  <a:pt x="98253" y="0"/>
                </a:moveTo>
                <a:cubicBezTo>
                  <a:pt x="151733" y="0"/>
                  <a:pt x="196506" y="42554"/>
                  <a:pt x="196506" y="98875"/>
                </a:cubicBezTo>
                <a:cubicBezTo>
                  <a:pt x="196506" y="152693"/>
                  <a:pt x="151733" y="196498"/>
                  <a:pt x="98253" y="196498"/>
                </a:cubicBezTo>
                <a:cubicBezTo>
                  <a:pt x="43530" y="196498"/>
                  <a:pt x="0" y="152693"/>
                  <a:pt x="0" y="98875"/>
                </a:cubicBezTo>
                <a:cubicBezTo>
                  <a:pt x="0" y="42554"/>
                  <a:pt x="43530" y="0"/>
                  <a:pt x="98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3BF1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69">
            <a:extLst>
              <a:ext uri="{FF2B5EF4-FFF2-40B4-BE49-F238E27FC236}">
                <a16:creationId xmlns:a16="http://schemas.microsoft.com/office/drawing/2014/main" id="{A861FE3D-FAAD-F34B-B63D-EF085B008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826" y="4880507"/>
            <a:ext cx="2279615" cy="2279615"/>
          </a:xfrm>
          <a:custGeom>
            <a:avLst/>
            <a:gdLst>
              <a:gd name="T0" fmla="*/ 1828 w 1829"/>
              <a:gd name="T1" fmla="*/ 914 h 1828"/>
              <a:gd name="T2" fmla="*/ 1828 w 1829"/>
              <a:gd name="T3" fmla="*/ 914 h 1828"/>
              <a:gd name="T4" fmla="*/ 914 w 1829"/>
              <a:gd name="T5" fmla="*/ 1827 h 1828"/>
              <a:gd name="T6" fmla="*/ 914 w 1829"/>
              <a:gd name="T7" fmla="*/ 1827 h 1828"/>
              <a:gd name="T8" fmla="*/ 0 w 1829"/>
              <a:gd name="T9" fmla="*/ 914 h 1828"/>
              <a:gd name="T10" fmla="*/ 0 w 1829"/>
              <a:gd name="T11" fmla="*/ 914 h 1828"/>
              <a:gd name="T12" fmla="*/ 914 w 1829"/>
              <a:gd name="T13" fmla="*/ 0 h 1828"/>
              <a:gd name="T14" fmla="*/ 914 w 1829"/>
              <a:gd name="T15" fmla="*/ 0 h 1828"/>
              <a:gd name="T16" fmla="*/ 1828 w 1829"/>
              <a:gd name="T17" fmla="*/ 914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9" h="1828">
                <a:moveTo>
                  <a:pt x="1828" y="914"/>
                </a:moveTo>
                <a:lnTo>
                  <a:pt x="1828" y="914"/>
                </a:lnTo>
                <a:cubicBezTo>
                  <a:pt x="1828" y="1419"/>
                  <a:pt x="1419" y="1827"/>
                  <a:pt x="914" y="1827"/>
                </a:cubicBezTo>
                <a:lnTo>
                  <a:pt x="914" y="1827"/>
                </a:lnTo>
                <a:cubicBezTo>
                  <a:pt x="409" y="1827"/>
                  <a:pt x="0" y="1419"/>
                  <a:pt x="0" y="914"/>
                </a:cubicBez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914" y="0"/>
                </a:lnTo>
                <a:cubicBezTo>
                  <a:pt x="1419" y="0"/>
                  <a:pt x="1828" y="409"/>
                  <a:pt x="1828" y="914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3BF1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0AE6760-84DC-A44D-8268-83B9D9C19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0531" y="5742914"/>
            <a:ext cx="1431272" cy="745809"/>
          </a:xfrm>
          <a:custGeom>
            <a:avLst/>
            <a:gdLst>
              <a:gd name="connsiteX0" fmla="*/ 1369727 w 1431272"/>
              <a:gd name="connsiteY0" fmla="*/ 351976 h 745809"/>
              <a:gd name="connsiteX1" fmla="*/ 1413509 w 1431272"/>
              <a:gd name="connsiteY1" fmla="*/ 369721 h 745809"/>
              <a:gd name="connsiteX2" fmla="*/ 1413509 w 1431272"/>
              <a:gd name="connsiteY2" fmla="*/ 456894 h 745809"/>
              <a:gd name="connsiteX3" fmla="*/ 715479 w 1431272"/>
              <a:gd name="connsiteY3" fmla="*/ 745809 h 745809"/>
              <a:gd name="connsiteX4" fmla="*/ 18697 w 1431272"/>
              <a:gd name="connsiteY4" fmla="*/ 456894 h 745809"/>
              <a:gd name="connsiteX5" fmla="*/ 18697 w 1431272"/>
              <a:gd name="connsiteY5" fmla="*/ 369721 h 745809"/>
              <a:gd name="connsiteX6" fmla="*/ 62323 w 1431272"/>
              <a:gd name="connsiteY6" fmla="*/ 351976 h 745809"/>
              <a:gd name="connsiteX7" fmla="*/ 105951 w 1431272"/>
              <a:gd name="connsiteY7" fmla="*/ 369721 h 745809"/>
              <a:gd name="connsiteX8" fmla="*/ 1325009 w 1431272"/>
              <a:gd name="connsiteY8" fmla="*/ 369721 h 745809"/>
              <a:gd name="connsiteX9" fmla="*/ 1369727 w 1431272"/>
              <a:gd name="connsiteY9" fmla="*/ 351976 h 745809"/>
              <a:gd name="connsiteX10" fmla="*/ 1026457 w 1431272"/>
              <a:gd name="connsiteY10" fmla="*/ 0 h 745809"/>
              <a:gd name="connsiteX11" fmla="*/ 1124081 w 1431272"/>
              <a:gd name="connsiteY11" fmla="*/ 97624 h 745809"/>
              <a:gd name="connsiteX12" fmla="*/ 1026457 w 1431272"/>
              <a:gd name="connsiteY12" fmla="*/ 196499 h 745809"/>
              <a:gd name="connsiteX13" fmla="*/ 927581 w 1431272"/>
              <a:gd name="connsiteY13" fmla="*/ 97624 h 745809"/>
              <a:gd name="connsiteX14" fmla="*/ 1026457 w 1431272"/>
              <a:gd name="connsiteY14" fmla="*/ 0 h 745809"/>
              <a:gd name="connsiteX15" fmla="*/ 405745 w 1431272"/>
              <a:gd name="connsiteY15" fmla="*/ 0 h 745809"/>
              <a:gd name="connsiteX16" fmla="*/ 503369 w 1431272"/>
              <a:gd name="connsiteY16" fmla="*/ 97624 h 745809"/>
              <a:gd name="connsiteX17" fmla="*/ 405745 w 1431272"/>
              <a:gd name="connsiteY17" fmla="*/ 196499 h 745809"/>
              <a:gd name="connsiteX18" fmla="*/ 306869 w 1431272"/>
              <a:gd name="connsiteY18" fmla="*/ 97624 h 745809"/>
              <a:gd name="connsiteX19" fmla="*/ 405745 w 1431272"/>
              <a:gd name="connsiteY19" fmla="*/ 0 h 74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31272" h="745809">
                <a:moveTo>
                  <a:pt x="1369727" y="351976"/>
                </a:moveTo>
                <a:cubicBezTo>
                  <a:pt x="1385775" y="351976"/>
                  <a:pt x="1401669" y="357891"/>
                  <a:pt x="1413509" y="369721"/>
                </a:cubicBezTo>
                <a:cubicBezTo>
                  <a:pt x="1437193" y="393383"/>
                  <a:pt x="1437193" y="433233"/>
                  <a:pt x="1413509" y="456894"/>
                </a:cubicBezTo>
                <a:cubicBezTo>
                  <a:pt x="1220305" y="649919"/>
                  <a:pt x="968515" y="745809"/>
                  <a:pt x="715479" y="745809"/>
                </a:cubicBezTo>
                <a:cubicBezTo>
                  <a:pt x="463691" y="745809"/>
                  <a:pt x="210655" y="649919"/>
                  <a:pt x="18697" y="456894"/>
                </a:cubicBezTo>
                <a:cubicBezTo>
                  <a:pt x="-6233" y="433233"/>
                  <a:pt x="-6233" y="393383"/>
                  <a:pt x="18697" y="369721"/>
                </a:cubicBezTo>
                <a:cubicBezTo>
                  <a:pt x="30539" y="357891"/>
                  <a:pt x="46431" y="351976"/>
                  <a:pt x="62323" y="351976"/>
                </a:cubicBezTo>
                <a:cubicBezTo>
                  <a:pt x="78217" y="351976"/>
                  <a:pt x="94109" y="357891"/>
                  <a:pt x="105951" y="369721"/>
                </a:cubicBezTo>
                <a:cubicBezTo>
                  <a:pt x="442501" y="705959"/>
                  <a:pt x="988459" y="705959"/>
                  <a:pt x="1325009" y="369721"/>
                </a:cubicBezTo>
                <a:cubicBezTo>
                  <a:pt x="1337475" y="357891"/>
                  <a:pt x="1353679" y="351976"/>
                  <a:pt x="1369727" y="351976"/>
                </a:cubicBezTo>
                <a:close/>
                <a:moveTo>
                  <a:pt x="1026457" y="0"/>
                </a:moveTo>
                <a:cubicBezTo>
                  <a:pt x="1080275" y="0"/>
                  <a:pt x="1124081" y="42554"/>
                  <a:pt x="1124081" y="97624"/>
                </a:cubicBezTo>
                <a:cubicBezTo>
                  <a:pt x="1124081" y="152693"/>
                  <a:pt x="1080275" y="196499"/>
                  <a:pt x="1026457" y="196499"/>
                </a:cubicBezTo>
                <a:cubicBezTo>
                  <a:pt x="971387" y="196499"/>
                  <a:pt x="927581" y="152693"/>
                  <a:pt x="927581" y="97624"/>
                </a:cubicBezTo>
                <a:cubicBezTo>
                  <a:pt x="927581" y="42554"/>
                  <a:pt x="971387" y="0"/>
                  <a:pt x="1026457" y="0"/>
                </a:cubicBezTo>
                <a:close/>
                <a:moveTo>
                  <a:pt x="405745" y="0"/>
                </a:moveTo>
                <a:cubicBezTo>
                  <a:pt x="459563" y="0"/>
                  <a:pt x="503369" y="42554"/>
                  <a:pt x="503369" y="97624"/>
                </a:cubicBezTo>
                <a:cubicBezTo>
                  <a:pt x="503369" y="152693"/>
                  <a:pt x="459563" y="196499"/>
                  <a:pt x="405745" y="196499"/>
                </a:cubicBezTo>
                <a:cubicBezTo>
                  <a:pt x="350675" y="196499"/>
                  <a:pt x="306869" y="152693"/>
                  <a:pt x="306869" y="97624"/>
                </a:cubicBezTo>
                <a:cubicBezTo>
                  <a:pt x="306869" y="42554"/>
                  <a:pt x="350675" y="0"/>
                  <a:pt x="405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3BF1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395">
            <a:extLst>
              <a:ext uri="{FF2B5EF4-FFF2-40B4-BE49-F238E27FC236}">
                <a16:creationId xmlns:a16="http://schemas.microsoft.com/office/drawing/2014/main" id="{CB69FB1C-28D1-5E40-A4C3-D31158FAD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553" y="6017568"/>
            <a:ext cx="1148048" cy="0"/>
          </a:xfrm>
          <a:prstGeom prst="line">
            <a:avLst/>
          </a:prstGeom>
          <a:noFill/>
          <a:ln w="63500" cap="flat">
            <a:solidFill>
              <a:srgbClr val="E0EAF0"/>
            </a:solidFill>
            <a:round/>
            <a:headEnd/>
            <a:tailEnd type="arrow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Line 397">
            <a:extLst>
              <a:ext uri="{FF2B5EF4-FFF2-40B4-BE49-F238E27FC236}">
                <a16:creationId xmlns:a16="http://schemas.microsoft.com/office/drawing/2014/main" id="{B7E209DD-33E6-E144-9076-13C0737DD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79097" y="6017568"/>
            <a:ext cx="1148044" cy="0"/>
          </a:xfrm>
          <a:prstGeom prst="line">
            <a:avLst/>
          </a:prstGeom>
          <a:noFill/>
          <a:ln w="63500" cap="flat">
            <a:solidFill>
              <a:srgbClr val="E0EAF0"/>
            </a:solidFill>
            <a:round/>
            <a:headEnd/>
            <a:tailEnd type="arrow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Line 399">
            <a:extLst>
              <a:ext uri="{FF2B5EF4-FFF2-40B4-BE49-F238E27FC236}">
                <a16:creationId xmlns:a16="http://schemas.microsoft.com/office/drawing/2014/main" id="{E91A5F75-4A4C-A545-B4E8-208A64DCF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77634" y="6017568"/>
            <a:ext cx="1148048" cy="0"/>
          </a:xfrm>
          <a:prstGeom prst="line">
            <a:avLst/>
          </a:prstGeom>
          <a:noFill/>
          <a:ln w="63500" cap="flat">
            <a:solidFill>
              <a:srgbClr val="E0EAF0"/>
            </a:solidFill>
            <a:round/>
            <a:headEnd/>
            <a:tailEnd type="arrow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CADEE1B-4983-2746-BF40-D8B239758842}"/>
              </a:ext>
            </a:extLst>
          </p:cNvPr>
          <p:cNvSpPr/>
          <p:nvPr/>
        </p:nvSpPr>
        <p:spPr>
          <a:xfrm>
            <a:off x="2515568" y="4589375"/>
            <a:ext cx="2850889" cy="2850889"/>
          </a:xfrm>
          <a:prstGeom prst="arc">
            <a:avLst/>
          </a:prstGeom>
          <a:ln w="63500" cap="rnd">
            <a:solidFill>
              <a:srgbClr val="F54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113B94B-936E-7A41-8C70-4229720F8372}"/>
              </a:ext>
            </a:extLst>
          </p:cNvPr>
          <p:cNvSpPr/>
          <p:nvPr/>
        </p:nvSpPr>
        <p:spPr>
          <a:xfrm>
            <a:off x="8013484" y="4589374"/>
            <a:ext cx="2850889" cy="2850889"/>
          </a:xfrm>
          <a:prstGeom prst="arc">
            <a:avLst>
              <a:gd name="adj1" fmla="val 16200000"/>
              <a:gd name="adj2" fmla="val 5453000"/>
            </a:avLst>
          </a:prstGeom>
          <a:ln w="63500" cap="rnd">
            <a:solidFill>
              <a:srgbClr val="FFC9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9FEB383-AB41-2C45-8E51-15A1542E6B97}"/>
              </a:ext>
            </a:extLst>
          </p:cNvPr>
          <p:cNvSpPr/>
          <p:nvPr/>
        </p:nvSpPr>
        <p:spPr>
          <a:xfrm>
            <a:off x="13512838" y="4589374"/>
            <a:ext cx="2850889" cy="2850889"/>
          </a:xfrm>
          <a:prstGeom prst="arc">
            <a:avLst>
              <a:gd name="adj1" fmla="val 16200000"/>
              <a:gd name="adj2" fmla="val 10799998"/>
            </a:avLst>
          </a:prstGeom>
          <a:ln w="63500" cap="rnd">
            <a:solidFill>
              <a:srgbClr val="99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E9B0B2A-0F94-2741-8BEF-F7A033CE1EA9}"/>
              </a:ext>
            </a:extLst>
          </p:cNvPr>
          <p:cNvSpPr/>
          <p:nvPr/>
        </p:nvSpPr>
        <p:spPr>
          <a:xfrm>
            <a:off x="19011191" y="4589374"/>
            <a:ext cx="2850889" cy="2850889"/>
          </a:xfrm>
          <a:prstGeom prst="arc">
            <a:avLst>
              <a:gd name="adj1" fmla="val 16200000"/>
              <a:gd name="adj2" fmla="val 16126304"/>
            </a:avLst>
          </a:prstGeom>
          <a:ln w="63500" cap="rnd">
            <a:solidFill>
              <a:srgbClr val="13BF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B03D5-CBAB-A547-ACE3-C0320A702E8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0F591-385E-3847-8EF8-B9FCE7BE937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AF0F2-29ED-0348-8EE4-FEDBC62335F5}"/>
              </a:ext>
            </a:extLst>
          </p:cNvPr>
          <p:cNvSpPr txBox="1"/>
          <p:nvPr/>
        </p:nvSpPr>
        <p:spPr>
          <a:xfrm>
            <a:off x="1720452" y="9525840"/>
            <a:ext cx="44434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UNSATISFIED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41F6-2751-B444-9815-8A67BF6EDC92}"/>
              </a:ext>
            </a:extLst>
          </p:cNvPr>
          <p:cNvSpPr txBox="1"/>
          <p:nvPr/>
        </p:nvSpPr>
        <p:spPr>
          <a:xfrm>
            <a:off x="1720452" y="10184170"/>
            <a:ext cx="44434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2E8E6-04D8-9649-8EBD-23969F62B421}"/>
              </a:ext>
            </a:extLst>
          </p:cNvPr>
          <p:cNvSpPr txBox="1"/>
          <p:nvPr/>
        </p:nvSpPr>
        <p:spPr>
          <a:xfrm>
            <a:off x="1720451" y="8002057"/>
            <a:ext cx="444345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rgbClr val="F5413A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C2E3C-AEFC-6B47-A749-96CCEF623FAF}"/>
              </a:ext>
            </a:extLst>
          </p:cNvPr>
          <p:cNvSpPr txBox="1"/>
          <p:nvPr/>
        </p:nvSpPr>
        <p:spPr>
          <a:xfrm>
            <a:off x="7224959" y="9525840"/>
            <a:ext cx="44434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NEUTRAL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AADC4-A4A7-5949-AC5D-294B2592AD04}"/>
              </a:ext>
            </a:extLst>
          </p:cNvPr>
          <p:cNvSpPr txBox="1"/>
          <p:nvPr/>
        </p:nvSpPr>
        <p:spPr>
          <a:xfrm>
            <a:off x="7224959" y="10184170"/>
            <a:ext cx="44434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4FBC7-E495-7248-839D-C85FD218784E}"/>
              </a:ext>
            </a:extLst>
          </p:cNvPr>
          <p:cNvSpPr txBox="1"/>
          <p:nvPr/>
        </p:nvSpPr>
        <p:spPr>
          <a:xfrm>
            <a:off x="7224958" y="8002057"/>
            <a:ext cx="444345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rgbClr val="FFC927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3EA65-CF5D-1944-9A54-3C96AF68C40B}"/>
              </a:ext>
            </a:extLst>
          </p:cNvPr>
          <p:cNvSpPr txBox="1"/>
          <p:nvPr/>
        </p:nvSpPr>
        <p:spPr>
          <a:xfrm>
            <a:off x="12729465" y="9525840"/>
            <a:ext cx="44434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2F8B9-1F7D-C544-A5EE-73CD40F7D543}"/>
              </a:ext>
            </a:extLst>
          </p:cNvPr>
          <p:cNvSpPr txBox="1"/>
          <p:nvPr/>
        </p:nvSpPr>
        <p:spPr>
          <a:xfrm>
            <a:off x="12729465" y="10184170"/>
            <a:ext cx="44434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1A63A-E55B-8A41-BCE0-87BAA98E9B29}"/>
              </a:ext>
            </a:extLst>
          </p:cNvPr>
          <p:cNvSpPr txBox="1"/>
          <p:nvPr/>
        </p:nvSpPr>
        <p:spPr>
          <a:xfrm>
            <a:off x="12729464" y="8002057"/>
            <a:ext cx="444345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rgbClr val="99CC33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AF63E-1B39-F540-BDDB-3C1CE77F3037}"/>
              </a:ext>
            </a:extLst>
          </p:cNvPr>
          <p:cNvSpPr txBox="1"/>
          <p:nvPr/>
        </p:nvSpPr>
        <p:spPr>
          <a:xfrm>
            <a:off x="18213745" y="9525840"/>
            <a:ext cx="44434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SATISFIED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4EDEC-967B-774B-BB82-2D66149307A7}"/>
              </a:ext>
            </a:extLst>
          </p:cNvPr>
          <p:cNvSpPr txBox="1"/>
          <p:nvPr/>
        </p:nvSpPr>
        <p:spPr>
          <a:xfrm>
            <a:off x="18213745" y="10184170"/>
            <a:ext cx="44434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E90CA-3644-C74F-8091-3C5DD3827399}"/>
              </a:ext>
            </a:extLst>
          </p:cNvPr>
          <p:cNvSpPr txBox="1"/>
          <p:nvPr/>
        </p:nvSpPr>
        <p:spPr>
          <a:xfrm>
            <a:off x="18213744" y="8002057"/>
            <a:ext cx="444345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rgbClr val="13BF13"/>
                </a:solidFill>
                <a:latin typeface="Poppins" pitchFamily="2" charset="77"/>
                <a:cs typeface="Poppins" pitchFamily="2" charset="77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14">
            <a:extLst>
              <a:ext uri="{FF2B5EF4-FFF2-40B4-BE49-F238E27FC236}">
                <a16:creationId xmlns:a16="http://schemas.microsoft.com/office/drawing/2014/main" id="{AC9D1936-5649-D64D-A13F-4C0A0D40E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938" y="3672036"/>
            <a:ext cx="7140960" cy="2653143"/>
          </a:xfrm>
          <a:prstGeom prst="roundRect">
            <a:avLst>
              <a:gd name="adj" fmla="val 50000"/>
            </a:avLst>
          </a:prstGeom>
          <a:solidFill>
            <a:srgbClr val="F5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215">
            <a:extLst>
              <a:ext uri="{FF2B5EF4-FFF2-40B4-BE49-F238E27FC236}">
                <a16:creationId xmlns:a16="http://schemas.microsoft.com/office/drawing/2014/main" id="{64358180-3A24-2348-B660-FB51F47E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938" y="6797580"/>
            <a:ext cx="7140960" cy="2653139"/>
          </a:xfrm>
          <a:prstGeom prst="roundRect">
            <a:avLst>
              <a:gd name="adj" fmla="val 50000"/>
            </a:avLst>
          </a:prstGeom>
          <a:solidFill>
            <a:srgbClr val="F5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16">
            <a:extLst>
              <a:ext uri="{FF2B5EF4-FFF2-40B4-BE49-F238E27FC236}">
                <a16:creationId xmlns:a16="http://schemas.microsoft.com/office/drawing/2014/main" id="{B0EE5545-24E8-954E-88C2-97852C01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938" y="9917629"/>
            <a:ext cx="7140960" cy="2653139"/>
          </a:xfrm>
          <a:prstGeom prst="roundRect">
            <a:avLst>
              <a:gd name="adj" fmla="val 50000"/>
            </a:avLst>
          </a:prstGeom>
          <a:solidFill>
            <a:srgbClr val="F5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88">
            <a:extLst>
              <a:ext uri="{FF2B5EF4-FFF2-40B4-BE49-F238E27FC236}">
                <a16:creationId xmlns:a16="http://schemas.microsoft.com/office/drawing/2014/main" id="{BCC051B7-F97B-2A4B-8A83-2BDDBCAB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400" y="7242514"/>
            <a:ext cx="1763270" cy="1763270"/>
          </a:xfrm>
          <a:custGeom>
            <a:avLst/>
            <a:gdLst>
              <a:gd name="T0" fmla="*/ 1414 w 1415"/>
              <a:gd name="T1" fmla="*/ 707 h 1415"/>
              <a:gd name="T2" fmla="*/ 1414 w 1415"/>
              <a:gd name="T3" fmla="*/ 707 h 1415"/>
              <a:gd name="T4" fmla="*/ 706 w 1415"/>
              <a:gd name="T5" fmla="*/ 1414 h 1415"/>
              <a:gd name="T6" fmla="*/ 706 w 1415"/>
              <a:gd name="T7" fmla="*/ 1414 h 1415"/>
              <a:gd name="T8" fmla="*/ 0 w 1415"/>
              <a:gd name="T9" fmla="*/ 707 h 1415"/>
              <a:gd name="T10" fmla="*/ 0 w 1415"/>
              <a:gd name="T11" fmla="*/ 707 h 1415"/>
              <a:gd name="T12" fmla="*/ 706 w 1415"/>
              <a:gd name="T13" fmla="*/ 0 h 1415"/>
              <a:gd name="T14" fmla="*/ 706 w 1415"/>
              <a:gd name="T15" fmla="*/ 0 h 1415"/>
              <a:gd name="T16" fmla="*/ 1414 w 1415"/>
              <a:gd name="T17" fmla="*/ 707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5">
                <a:moveTo>
                  <a:pt x="1414" y="707"/>
                </a:moveTo>
                <a:lnTo>
                  <a:pt x="1414" y="707"/>
                </a:lnTo>
                <a:cubicBezTo>
                  <a:pt x="1414" y="1098"/>
                  <a:pt x="1097" y="1414"/>
                  <a:pt x="706" y="1414"/>
                </a:cubicBezTo>
                <a:lnTo>
                  <a:pt x="706" y="1414"/>
                </a:lnTo>
                <a:cubicBezTo>
                  <a:pt x="316" y="1414"/>
                  <a:pt x="0" y="1098"/>
                  <a:pt x="0" y="707"/>
                </a:cubicBezTo>
                <a:lnTo>
                  <a:pt x="0" y="707"/>
                </a:lnTo>
                <a:cubicBezTo>
                  <a:pt x="0" y="317"/>
                  <a:pt x="316" y="0"/>
                  <a:pt x="706" y="0"/>
                </a:cubicBezTo>
                <a:lnTo>
                  <a:pt x="706" y="0"/>
                </a:lnTo>
                <a:cubicBezTo>
                  <a:pt x="1097" y="0"/>
                  <a:pt x="1414" y="317"/>
                  <a:pt x="1414" y="707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F6BACEE-4160-2346-B9D4-C58CD0794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0984" y="7912666"/>
            <a:ext cx="1108347" cy="471137"/>
          </a:xfrm>
          <a:custGeom>
            <a:avLst/>
            <a:gdLst>
              <a:gd name="connsiteX0" fmla="*/ 47429 w 1108347"/>
              <a:gd name="connsiteY0" fmla="*/ 373530 h 471137"/>
              <a:gd name="connsiteX1" fmla="*/ 1060918 w 1108347"/>
              <a:gd name="connsiteY1" fmla="*/ 373530 h 471137"/>
              <a:gd name="connsiteX2" fmla="*/ 1108347 w 1108347"/>
              <a:gd name="connsiteY2" fmla="*/ 421700 h 471137"/>
              <a:gd name="connsiteX3" fmla="*/ 1060918 w 1108347"/>
              <a:gd name="connsiteY3" fmla="*/ 471137 h 471137"/>
              <a:gd name="connsiteX4" fmla="*/ 47429 w 1108347"/>
              <a:gd name="connsiteY4" fmla="*/ 471137 h 471137"/>
              <a:gd name="connsiteX5" fmla="*/ 0 w 1108347"/>
              <a:gd name="connsiteY5" fmla="*/ 421700 h 471137"/>
              <a:gd name="connsiteX6" fmla="*/ 47429 w 1108347"/>
              <a:gd name="connsiteY6" fmla="*/ 373530 h 471137"/>
              <a:gd name="connsiteX7" fmla="*/ 790373 w 1108347"/>
              <a:gd name="connsiteY7" fmla="*/ 0 h 471137"/>
              <a:gd name="connsiteX8" fmla="*/ 866650 w 1108347"/>
              <a:gd name="connsiteY8" fmla="*/ 76277 h 471137"/>
              <a:gd name="connsiteX9" fmla="*/ 790373 w 1108347"/>
              <a:gd name="connsiteY9" fmla="*/ 152553 h 471137"/>
              <a:gd name="connsiteX10" fmla="*/ 714096 w 1108347"/>
              <a:gd name="connsiteY10" fmla="*/ 76277 h 471137"/>
              <a:gd name="connsiteX11" fmla="*/ 790373 w 1108347"/>
              <a:gd name="connsiteY11" fmla="*/ 0 h 471137"/>
              <a:gd name="connsiteX12" fmla="*/ 313105 w 1108347"/>
              <a:gd name="connsiteY12" fmla="*/ 0 h 471137"/>
              <a:gd name="connsiteX13" fmla="*/ 388746 w 1108347"/>
              <a:gd name="connsiteY13" fmla="*/ 76277 h 471137"/>
              <a:gd name="connsiteX14" fmla="*/ 313105 w 1108347"/>
              <a:gd name="connsiteY14" fmla="*/ 152553 h 471137"/>
              <a:gd name="connsiteX15" fmla="*/ 236203 w 1108347"/>
              <a:gd name="connsiteY15" fmla="*/ 76277 h 471137"/>
              <a:gd name="connsiteX16" fmla="*/ 313105 w 1108347"/>
              <a:gd name="connsiteY16" fmla="*/ 0 h 47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08347" h="471137">
                <a:moveTo>
                  <a:pt x="47429" y="373530"/>
                </a:moveTo>
                <a:lnTo>
                  <a:pt x="1060918" y="373530"/>
                </a:lnTo>
                <a:cubicBezTo>
                  <a:pt x="1085880" y="373530"/>
                  <a:pt x="1108347" y="395080"/>
                  <a:pt x="1108347" y="421700"/>
                </a:cubicBezTo>
                <a:cubicBezTo>
                  <a:pt x="1108347" y="449587"/>
                  <a:pt x="1085880" y="471137"/>
                  <a:pt x="1060918" y="471137"/>
                </a:cubicBezTo>
                <a:lnTo>
                  <a:pt x="47429" y="471137"/>
                </a:lnTo>
                <a:cubicBezTo>
                  <a:pt x="21218" y="471137"/>
                  <a:pt x="0" y="449587"/>
                  <a:pt x="0" y="421700"/>
                </a:cubicBezTo>
                <a:cubicBezTo>
                  <a:pt x="0" y="395080"/>
                  <a:pt x="21218" y="373530"/>
                  <a:pt x="47429" y="373530"/>
                </a:cubicBezTo>
                <a:close/>
                <a:moveTo>
                  <a:pt x="790373" y="0"/>
                </a:moveTo>
                <a:cubicBezTo>
                  <a:pt x="832888" y="0"/>
                  <a:pt x="866650" y="33762"/>
                  <a:pt x="866650" y="76277"/>
                </a:cubicBezTo>
                <a:cubicBezTo>
                  <a:pt x="866650" y="118791"/>
                  <a:pt x="832888" y="152553"/>
                  <a:pt x="790373" y="152553"/>
                </a:cubicBezTo>
                <a:cubicBezTo>
                  <a:pt x="747858" y="152553"/>
                  <a:pt x="714096" y="118791"/>
                  <a:pt x="714096" y="76277"/>
                </a:cubicBezTo>
                <a:cubicBezTo>
                  <a:pt x="714096" y="33762"/>
                  <a:pt x="747858" y="0"/>
                  <a:pt x="790373" y="0"/>
                </a:cubicBezTo>
                <a:close/>
                <a:moveTo>
                  <a:pt x="313105" y="0"/>
                </a:moveTo>
                <a:cubicBezTo>
                  <a:pt x="355968" y="0"/>
                  <a:pt x="388746" y="33762"/>
                  <a:pt x="388746" y="76277"/>
                </a:cubicBezTo>
                <a:cubicBezTo>
                  <a:pt x="388746" y="118791"/>
                  <a:pt x="355968" y="152553"/>
                  <a:pt x="313105" y="152553"/>
                </a:cubicBezTo>
                <a:cubicBezTo>
                  <a:pt x="270242" y="152553"/>
                  <a:pt x="236203" y="118791"/>
                  <a:pt x="236203" y="76277"/>
                </a:cubicBezTo>
                <a:cubicBezTo>
                  <a:pt x="236203" y="33762"/>
                  <a:pt x="270242" y="0"/>
                  <a:pt x="3131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92">
            <a:extLst>
              <a:ext uri="{FF2B5EF4-FFF2-40B4-BE49-F238E27FC236}">
                <a16:creationId xmlns:a16="http://schemas.microsoft.com/office/drawing/2014/main" id="{0FF4A8BE-821C-3A44-B3B8-67EBD47F5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400" y="4122464"/>
            <a:ext cx="1763270" cy="1763270"/>
          </a:xfrm>
          <a:custGeom>
            <a:avLst/>
            <a:gdLst>
              <a:gd name="T0" fmla="*/ 1414 w 1415"/>
              <a:gd name="T1" fmla="*/ 707 h 1415"/>
              <a:gd name="T2" fmla="*/ 1414 w 1415"/>
              <a:gd name="T3" fmla="*/ 707 h 1415"/>
              <a:gd name="T4" fmla="*/ 706 w 1415"/>
              <a:gd name="T5" fmla="*/ 1414 h 1415"/>
              <a:gd name="T6" fmla="*/ 706 w 1415"/>
              <a:gd name="T7" fmla="*/ 1414 h 1415"/>
              <a:gd name="T8" fmla="*/ 0 w 1415"/>
              <a:gd name="T9" fmla="*/ 707 h 1415"/>
              <a:gd name="T10" fmla="*/ 0 w 1415"/>
              <a:gd name="T11" fmla="*/ 707 h 1415"/>
              <a:gd name="T12" fmla="*/ 706 w 1415"/>
              <a:gd name="T13" fmla="*/ 0 h 1415"/>
              <a:gd name="T14" fmla="*/ 706 w 1415"/>
              <a:gd name="T15" fmla="*/ 0 h 1415"/>
              <a:gd name="T16" fmla="*/ 1414 w 1415"/>
              <a:gd name="T17" fmla="*/ 707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5">
                <a:moveTo>
                  <a:pt x="1414" y="707"/>
                </a:moveTo>
                <a:lnTo>
                  <a:pt x="1414" y="707"/>
                </a:lnTo>
                <a:cubicBezTo>
                  <a:pt x="1414" y="1097"/>
                  <a:pt x="1097" y="1414"/>
                  <a:pt x="706" y="1414"/>
                </a:cubicBezTo>
                <a:lnTo>
                  <a:pt x="706" y="1414"/>
                </a:lnTo>
                <a:cubicBezTo>
                  <a:pt x="316" y="1414"/>
                  <a:pt x="0" y="1097"/>
                  <a:pt x="0" y="707"/>
                </a:cubicBezTo>
                <a:lnTo>
                  <a:pt x="0" y="707"/>
                </a:lnTo>
                <a:cubicBezTo>
                  <a:pt x="0" y="316"/>
                  <a:pt x="316" y="0"/>
                  <a:pt x="706" y="0"/>
                </a:cubicBezTo>
                <a:lnTo>
                  <a:pt x="706" y="0"/>
                </a:lnTo>
                <a:cubicBezTo>
                  <a:pt x="1097" y="0"/>
                  <a:pt x="1414" y="316"/>
                  <a:pt x="1414" y="707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3C351D1-7AD1-884E-9992-CCEF9071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0154" y="4792616"/>
            <a:ext cx="1104519" cy="575520"/>
          </a:xfrm>
          <a:custGeom>
            <a:avLst/>
            <a:gdLst>
              <a:gd name="connsiteX0" fmla="*/ 47550 w 1104519"/>
              <a:gd name="connsiteY0" fmla="*/ 268677 h 575520"/>
              <a:gd name="connsiteX1" fmla="*/ 81114 w 1104519"/>
              <a:gd name="connsiteY1" fmla="*/ 283706 h 575520"/>
              <a:gd name="connsiteX2" fmla="*/ 1022162 w 1104519"/>
              <a:gd name="connsiteY2" fmla="*/ 283706 h 575520"/>
              <a:gd name="connsiteX3" fmla="*/ 1090534 w 1104519"/>
              <a:gd name="connsiteY3" fmla="*/ 283706 h 575520"/>
              <a:gd name="connsiteX4" fmla="*/ 1090534 w 1104519"/>
              <a:gd name="connsiteY4" fmla="*/ 351337 h 575520"/>
              <a:gd name="connsiteX5" fmla="*/ 551016 w 1104519"/>
              <a:gd name="connsiteY5" fmla="*/ 575520 h 575520"/>
              <a:gd name="connsiteX6" fmla="*/ 13985 w 1104519"/>
              <a:gd name="connsiteY6" fmla="*/ 351337 h 575520"/>
              <a:gd name="connsiteX7" fmla="*/ 13985 w 1104519"/>
              <a:gd name="connsiteY7" fmla="*/ 283706 h 575520"/>
              <a:gd name="connsiteX8" fmla="*/ 47550 w 1104519"/>
              <a:gd name="connsiteY8" fmla="*/ 268677 h 575520"/>
              <a:gd name="connsiteX9" fmla="*/ 791203 w 1104519"/>
              <a:gd name="connsiteY9" fmla="*/ 0 h 575520"/>
              <a:gd name="connsiteX10" fmla="*/ 867480 w 1104519"/>
              <a:gd name="connsiteY10" fmla="*/ 75642 h 575520"/>
              <a:gd name="connsiteX11" fmla="*/ 791203 w 1104519"/>
              <a:gd name="connsiteY11" fmla="*/ 152544 h 575520"/>
              <a:gd name="connsiteX12" fmla="*/ 714926 w 1104519"/>
              <a:gd name="connsiteY12" fmla="*/ 75642 h 575520"/>
              <a:gd name="connsiteX13" fmla="*/ 791203 w 1104519"/>
              <a:gd name="connsiteY13" fmla="*/ 0 h 575520"/>
              <a:gd name="connsiteX14" fmla="*/ 313935 w 1104519"/>
              <a:gd name="connsiteY14" fmla="*/ 0 h 575520"/>
              <a:gd name="connsiteX15" fmla="*/ 389576 w 1104519"/>
              <a:gd name="connsiteY15" fmla="*/ 75642 h 575520"/>
              <a:gd name="connsiteX16" fmla="*/ 313935 w 1104519"/>
              <a:gd name="connsiteY16" fmla="*/ 152544 h 575520"/>
              <a:gd name="connsiteX17" fmla="*/ 237033 w 1104519"/>
              <a:gd name="connsiteY17" fmla="*/ 75642 h 575520"/>
              <a:gd name="connsiteX18" fmla="*/ 313935 w 1104519"/>
              <a:gd name="connsiteY18" fmla="*/ 0 h 57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4519" h="575520">
                <a:moveTo>
                  <a:pt x="47550" y="268677"/>
                </a:moveTo>
                <a:cubicBezTo>
                  <a:pt x="59670" y="268677"/>
                  <a:pt x="71791" y="273687"/>
                  <a:pt x="81114" y="283706"/>
                </a:cubicBezTo>
                <a:cubicBezTo>
                  <a:pt x="340928" y="544209"/>
                  <a:pt x="763591" y="544209"/>
                  <a:pt x="1022162" y="283706"/>
                </a:cubicBezTo>
                <a:cubicBezTo>
                  <a:pt x="1040809" y="263667"/>
                  <a:pt x="1071887" y="263667"/>
                  <a:pt x="1090534" y="283706"/>
                </a:cubicBezTo>
                <a:cubicBezTo>
                  <a:pt x="1109181" y="302492"/>
                  <a:pt x="1109181" y="332550"/>
                  <a:pt x="1090534" y="351337"/>
                </a:cubicBezTo>
                <a:cubicBezTo>
                  <a:pt x="941359" y="500375"/>
                  <a:pt x="747431" y="575520"/>
                  <a:pt x="551016" y="575520"/>
                </a:cubicBezTo>
                <a:cubicBezTo>
                  <a:pt x="357088" y="575520"/>
                  <a:pt x="163160" y="500375"/>
                  <a:pt x="13985" y="351337"/>
                </a:cubicBezTo>
                <a:cubicBezTo>
                  <a:pt x="-4662" y="332550"/>
                  <a:pt x="-4662" y="302492"/>
                  <a:pt x="13985" y="283706"/>
                </a:cubicBezTo>
                <a:cubicBezTo>
                  <a:pt x="23309" y="273687"/>
                  <a:pt x="35429" y="268677"/>
                  <a:pt x="47550" y="268677"/>
                </a:cubicBezTo>
                <a:close/>
                <a:moveTo>
                  <a:pt x="791203" y="0"/>
                </a:moveTo>
                <a:cubicBezTo>
                  <a:pt x="833718" y="0"/>
                  <a:pt x="867480" y="32778"/>
                  <a:pt x="867480" y="75642"/>
                </a:cubicBezTo>
                <a:cubicBezTo>
                  <a:pt x="867480" y="118505"/>
                  <a:pt x="833718" y="152544"/>
                  <a:pt x="791203" y="152544"/>
                </a:cubicBezTo>
                <a:cubicBezTo>
                  <a:pt x="748688" y="152544"/>
                  <a:pt x="714926" y="118505"/>
                  <a:pt x="714926" y="75642"/>
                </a:cubicBezTo>
                <a:cubicBezTo>
                  <a:pt x="714926" y="32778"/>
                  <a:pt x="748688" y="0"/>
                  <a:pt x="791203" y="0"/>
                </a:cubicBezTo>
                <a:close/>
                <a:moveTo>
                  <a:pt x="313935" y="0"/>
                </a:moveTo>
                <a:cubicBezTo>
                  <a:pt x="356798" y="0"/>
                  <a:pt x="389576" y="32778"/>
                  <a:pt x="389576" y="75642"/>
                </a:cubicBezTo>
                <a:cubicBezTo>
                  <a:pt x="389576" y="118505"/>
                  <a:pt x="356798" y="152544"/>
                  <a:pt x="313935" y="152544"/>
                </a:cubicBezTo>
                <a:cubicBezTo>
                  <a:pt x="271072" y="152544"/>
                  <a:pt x="237033" y="118505"/>
                  <a:pt x="237033" y="75642"/>
                </a:cubicBezTo>
                <a:cubicBezTo>
                  <a:pt x="237033" y="32778"/>
                  <a:pt x="271072" y="0"/>
                  <a:pt x="3139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96">
            <a:extLst>
              <a:ext uri="{FF2B5EF4-FFF2-40B4-BE49-F238E27FC236}">
                <a16:creationId xmlns:a16="http://schemas.microsoft.com/office/drawing/2014/main" id="{E06B8D75-5F52-BB46-A09F-54B2EF30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400" y="10368061"/>
            <a:ext cx="1763270" cy="1763266"/>
          </a:xfrm>
          <a:custGeom>
            <a:avLst/>
            <a:gdLst>
              <a:gd name="T0" fmla="*/ 1414 w 1415"/>
              <a:gd name="T1" fmla="*/ 708 h 1416"/>
              <a:gd name="T2" fmla="*/ 1414 w 1415"/>
              <a:gd name="T3" fmla="*/ 708 h 1416"/>
              <a:gd name="T4" fmla="*/ 706 w 1415"/>
              <a:gd name="T5" fmla="*/ 1415 h 1416"/>
              <a:gd name="T6" fmla="*/ 706 w 1415"/>
              <a:gd name="T7" fmla="*/ 1415 h 1416"/>
              <a:gd name="T8" fmla="*/ 0 w 1415"/>
              <a:gd name="T9" fmla="*/ 708 h 1416"/>
              <a:gd name="T10" fmla="*/ 0 w 1415"/>
              <a:gd name="T11" fmla="*/ 708 h 1416"/>
              <a:gd name="T12" fmla="*/ 706 w 1415"/>
              <a:gd name="T13" fmla="*/ 0 h 1416"/>
              <a:gd name="T14" fmla="*/ 706 w 1415"/>
              <a:gd name="T15" fmla="*/ 0 h 1416"/>
              <a:gd name="T16" fmla="*/ 1414 w 1415"/>
              <a:gd name="T17" fmla="*/ 708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6">
                <a:moveTo>
                  <a:pt x="1414" y="708"/>
                </a:moveTo>
                <a:lnTo>
                  <a:pt x="1414" y="708"/>
                </a:lnTo>
                <a:cubicBezTo>
                  <a:pt x="1414" y="1098"/>
                  <a:pt x="1097" y="1415"/>
                  <a:pt x="706" y="1415"/>
                </a:cubicBezTo>
                <a:lnTo>
                  <a:pt x="706" y="1415"/>
                </a:lnTo>
                <a:cubicBezTo>
                  <a:pt x="316" y="1415"/>
                  <a:pt x="0" y="1098"/>
                  <a:pt x="0" y="708"/>
                </a:cubicBezTo>
                <a:lnTo>
                  <a:pt x="0" y="708"/>
                </a:lnTo>
                <a:cubicBezTo>
                  <a:pt x="0" y="317"/>
                  <a:pt x="316" y="0"/>
                  <a:pt x="706" y="0"/>
                </a:cubicBezTo>
                <a:lnTo>
                  <a:pt x="706" y="0"/>
                </a:lnTo>
                <a:cubicBezTo>
                  <a:pt x="1097" y="0"/>
                  <a:pt x="1414" y="317"/>
                  <a:pt x="1414" y="708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DCB268B-3A08-DF4D-925D-689A23D5B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0154" y="11038211"/>
            <a:ext cx="1104519" cy="570568"/>
          </a:xfrm>
          <a:custGeom>
            <a:avLst/>
            <a:gdLst>
              <a:gd name="connsiteX0" fmla="*/ 552260 w 1104519"/>
              <a:gd name="connsiteY0" fmla="*/ 266369 h 570568"/>
              <a:gd name="connsiteX1" fmla="*/ 1090534 w 1104519"/>
              <a:gd name="connsiteY1" fmla="*/ 488704 h 570568"/>
              <a:gd name="connsiteX2" fmla="*/ 1090534 w 1104519"/>
              <a:gd name="connsiteY2" fmla="*/ 555684 h 570568"/>
              <a:gd name="connsiteX3" fmla="*/ 1056970 w 1104519"/>
              <a:gd name="connsiteY3" fmla="*/ 570568 h 570568"/>
              <a:gd name="connsiteX4" fmla="*/ 1022162 w 1104519"/>
              <a:gd name="connsiteY4" fmla="*/ 555684 h 570568"/>
              <a:gd name="connsiteX5" fmla="*/ 81114 w 1104519"/>
              <a:gd name="connsiteY5" fmla="*/ 555684 h 570568"/>
              <a:gd name="connsiteX6" fmla="*/ 13985 w 1104519"/>
              <a:gd name="connsiteY6" fmla="*/ 555684 h 570568"/>
              <a:gd name="connsiteX7" fmla="*/ 13985 w 1104519"/>
              <a:gd name="connsiteY7" fmla="*/ 488704 h 570568"/>
              <a:gd name="connsiteX8" fmla="*/ 552260 w 1104519"/>
              <a:gd name="connsiteY8" fmla="*/ 266369 h 570568"/>
              <a:gd name="connsiteX9" fmla="*/ 791203 w 1104519"/>
              <a:gd name="connsiteY9" fmla="*/ 0 h 570568"/>
              <a:gd name="connsiteX10" fmla="*/ 867480 w 1104519"/>
              <a:gd name="connsiteY10" fmla="*/ 77527 h 570568"/>
              <a:gd name="connsiteX11" fmla="*/ 791203 w 1104519"/>
              <a:gd name="connsiteY11" fmla="*/ 152554 h 570568"/>
              <a:gd name="connsiteX12" fmla="*/ 714926 w 1104519"/>
              <a:gd name="connsiteY12" fmla="*/ 77527 h 570568"/>
              <a:gd name="connsiteX13" fmla="*/ 791203 w 1104519"/>
              <a:gd name="connsiteY13" fmla="*/ 0 h 570568"/>
              <a:gd name="connsiteX14" fmla="*/ 313935 w 1104519"/>
              <a:gd name="connsiteY14" fmla="*/ 0 h 570568"/>
              <a:gd name="connsiteX15" fmla="*/ 389576 w 1104519"/>
              <a:gd name="connsiteY15" fmla="*/ 77527 h 570568"/>
              <a:gd name="connsiteX16" fmla="*/ 313935 w 1104519"/>
              <a:gd name="connsiteY16" fmla="*/ 152554 h 570568"/>
              <a:gd name="connsiteX17" fmla="*/ 237033 w 1104519"/>
              <a:gd name="connsiteY17" fmla="*/ 77527 h 570568"/>
              <a:gd name="connsiteX18" fmla="*/ 313935 w 1104519"/>
              <a:gd name="connsiteY18" fmla="*/ 0 h 57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4519" h="570568">
                <a:moveTo>
                  <a:pt x="552260" y="266369"/>
                </a:moveTo>
                <a:cubicBezTo>
                  <a:pt x="747120" y="266369"/>
                  <a:pt x="941980" y="340481"/>
                  <a:pt x="1090534" y="488704"/>
                </a:cubicBezTo>
                <a:cubicBezTo>
                  <a:pt x="1109181" y="507310"/>
                  <a:pt x="1109181" y="538319"/>
                  <a:pt x="1090534" y="555684"/>
                </a:cubicBezTo>
                <a:cubicBezTo>
                  <a:pt x="1080589" y="565607"/>
                  <a:pt x="1068158" y="570568"/>
                  <a:pt x="1056970" y="570568"/>
                </a:cubicBezTo>
                <a:cubicBezTo>
                  <a:pt x="1044538" y="570568"/>
                  <a:pt x="1032107" y="565607"/>
                  <a:pt x="1022162" y="555684"/>
                </a:cubicBezTo>
                <a:cubicBezTo>
                  <a:pt x="763591" y="297688"/>
                  <a:pt x="340928" y="297688"/>
                  <a:pt x="81114" y="555684"/>
                </a:cubicBezTo>
                <a:cubicBezTo>
                  <a:pt x="62467" y="575530"/>
                  <a:pt x="32632" y="575530"/>
                  <a:pt x="13985" y="555684"/>
                </a:cubicBezTo>
                <a:cubicBezTo>
                  <a:pt x="-4662" y="538319"/>
                  <a:pt x="-4662" y="507310"/>
                  <a:pt x="13985" y="488704"/>
                </a:cubicBezTo>
                <a:cubicBezTo>
                  <a:pt x="162539" y="340481"/>
                  <a:pt x="357399" y="266369"/>
                  <a:pt x="552260" y="266369"/>
                </a:cubicBezTo>
                <a:close/>
                <a:moveTo>
                  <a:pt x="791203" y="0"/>
                </a:moveTo>
                <a:cubicBezTo>
                  <a:pt x="833718" y="0"/>
                  <a:pt x="867480" y="35012"/>
                  <a:pt x="867480" y="77527"/>
                </a:cubicBezTo>
                <a:cubicBezTo>
                  <a:pt x="867480" y="118792"/>
                  <a:pt x="833718" y="152554"/>
                  <a:pt x="791203" y="152554"/>
                </a:cubicBezTo>
                <a:cubicBezTo>
                  <a:pt x="748688" y="152554"/>
                  <a:pt x="714926" y="118792"/>
                  <a:pt x="714926" y="77527"/>
                </a:cubicBezTo>
                <a:cubicBezTo>
                  <a:pt x="714926" y="35012"/>
                  <a:pt x="748688" y="0"/>
                  <a:pt x="791203" y="0"/>
                </a:cubicBezTo>
                <a:close/>
                <a:moveTo>
                  <a:pt x="313935" y="0"/>
                </a:moveTo>
                <a:cubicBezTo>
                  <a:pt x="356798" y="0"/>
                  <a:pt x="389576" y="35012"/>
                  <a:pt x="389576" y="77527"/>
                </a:cubicBezTo>
                <a:cubicBezTo>
                  <a:pt x="389576" y="118792"/>
                  <a:pt x="356798" y="152554"/>
                  <a:pt x="313935" y="152554"/>
                </a:cubicBezTo>
                <a:cubicBezTo>
                  <a:pt x="271072" y="152554"/>
                  <a:pt x="237033" y="118792"/>
                  <a:pt x="237033" y="77527"/>
                </a:cubicBezTo>
                <a:cubicBezTo>
                  <a:pt x="237033" y="35012"/>
                  <a:pt x="271072" y="0"/>
                  <a:pt x="3139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F252D7C-10B6-D741-AA02-B2E530890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750" y="7187586"/>
            <a:ext cx="712849" cy="1696105"/>
          </a:xfrm>
          <a:custGeom>
            <a:avLst/>
            <a:gdLst>
              <a:gd name="connsiteX0" fmla="*/ 295359 w 712849"/>
              <a:gd name="connsiteY0" fmla="*/ 327322 h 1696105"/>
              <a:gd name="connsiteX1" fmla="*/ 407520 w 712849"/>
              <a:gd name="connsiteY1" fmla="*/ 327322 h 1696105"/>
              <a:gd name="connsiteX2" fmla="*/ 533390 w 712849"/>
              <a:gd name="connsiteY2" fmla="*/ 362227 h 1696105"/>
              <a:gd name="connsiteX3" fmla="*/ 662999 w 712849"/>
              <a:gd name="connsiteY3" fmla="*/ 503094 h 1696105"/>
              <a:gd name="connsiteX4" fmla="*/ 704125 w 712849"/>
              <a:gd name="connsiteY4" fmla="*/ 612797 h 1696105"/>
              <a:gd name="connsiteX5" fmla="*/ 712849 w 712849"/>
              <a:gd name="connsiteY5" fmla="*/ 749924 h 1696105"/>
              <a:gd name="connsiteX6" fmla="*/ 712849 w 712849"/>
              <a:gd name="connsiteY6" fmla="*/ 850900 h 1696105"/>
              <a:gd name="connsiteX7" fmla="*/ 672969 w 712849"/>
              <a:gd name="connsiteY7" fmla="*/ 913231 h 1696105"/>
              <a:gd name="connsiteX8" fmla="*/ 643060 w 712849"/>
              <a:gd name="connsiteY8" fmla="*/ 920711 h 1696105"/>
              <a:gd name="connsiteX9" fmla="*/ 629351 w 712849"/>
              <a:gd name="connsiteY9" fmla="*/ 919464 h 1696105"/>
              <a:gd name="connsiteX10" fmla="*/ 577009 w 712849"/>
              <a:gd name="connsiteY10" fmla="*/ 869599 h 1696105"/>
              <a:gd name="connsiteX11" fmla="*/ 573270 w 712849"/>
              <a:gd name="connsiteY11" fmla="*/ 850900 h 1696105"/>
              <a:gd name="connsiteX12" fmla="*/ 573270 w 712849"/>
              <a:gd name="connsiteY12" fmla="*/ 741198 h 1696105"/>
              <a:gd name="connsiteX13" fmla="*/ 564546 w 712849"/>
              <a:gd name="connsiteY13" fmla="*/ 646455 h 1696105"/>
              <a:gd name="connsiteX14" fmla="*/ 533390 w 712849"/>
              <a:gd name="connsiteY14" fmla="*/ 559192 h 1696105"/>
              <a:gd name="connsiteX15" fmla="*/ 533390 w 712849"/>
              <a:gd name="connsiteY15" fmla="*/ 776103 h 1696105"/>
              <a:gd name="connsiteX16" fmla="*/ 533390 w 712849"/>
              <a:gd name="connsiteY16" fmla="*/ 870846 h 1696105"/>
              <a:gd name="connsiteX17" fmla="*/ 534637 w 712849"/>
              <a:gd name="connsiteY17" fmla="*/ 939410 h 1696105"/>
              <a:gd name="connsiteX18" fmla="*/ 534637 w 712849"/>
              <a:gd name="connsiteY18" fmla="*/ 998001 h 1696105"/>
              <a:gd name="connsiteX19" fmla="*/ 535883 w 712849"/>
              <a:gd name="connsiteY19" fmla="*/ 1004234 h 1696105"/>
              <a:gd name="connsiteX20" fmla="*/ 535883 w 712849"/>
              <a:gd name="connsiteY20" fmla="*/ 1047865 h 1696105"/>
              <a:gd name="connsiteX21" fmla="*/ 535883 w 712849"/>
              <a:gd name="connsiteY21" fmla="*/ 1049112 h 1696105"/>
              <a:gd name="connsiteX22" fmla="*/ 535883 w 712849"/>
              <a:gd name="connsiteY22" fmla="*/ 1612582 h 1696105"/>
              <a:gd name="connsiteX23" fmla="*/ 452385 w 712849"/>
              <a:gd name="connsiteY23" fmla="*/ 1696105 h 1696105"/>
              <a:gd name="connsiteX24" fmla="*/ 370133 w 712849"/>
              <a:gd name="connsiteY24" fmla="*/ 1612582 h 1696105"/>
              <a:gd name="connsiteX25" fmla="*/ 370133 w 712849"/>
              <a:gd name="connsiteY25" fmla="*/ 1049112 h 1696105"/>
              <a:gd name="connsiteX26" fmla="*/ 370133 w 712849"/>
              <a:gd name="connsiteY26" fmla="*/ 1047865 h 1696105"/>
              <a:gd name="connsiteX27" fmla="*/ 346455 w 712849"/>
              <a:gd name="connsiteY27" fmla="*/ 1047865 h 1696105"/>
              <a:gd name="connsiteX28" fmla="*/ 346455 w 712849"/>
              <a:gd name="connsiteY28" fmla="*/ 1049112 h 1696105"/>
              <a:gd name="connsiteX29" fmla="*/ 346455 w 712849"/>
              <a:gd name="connsiteY29" fmla="*/ 1612582 h 1696105"/>
              <a:gd name="connsiteX30" fmla="*/ 262957 w 712849"/>
              <a:gd name="connsiteY30" fmla="*/ 1696105 h 1696105"/>
              <a:gd name="connsiteX31" fmla="*/ 180705 w 712849"/>
              <a:gd name="connsiteY31" fmla="*/ 1612582 h 1696105"/>
              <a:gd name="connsiteX32" fmla="*/ 180705 w 712849"/>
              <a:gd name="connsiteY32" fmla="*/ 1049112 h 1696105"/>
              <a:gd name="connsiteX33" fmla="*/ 179459 w 712849"/>
              <a:gd name="connsiteY33" fmla="*/ 1049112 h 1696105"/>
              <a:gd name="connsiteX34" fmla="*/ 179459 w 712849"/>
              <a:gd name="connsiteY34" fmla="*/ 892038 h 1696105"/>
              <a:gd name="connsiteX35" fmla="*/ 180705 w 712849"/>
              <a:gd name="connsiteY35" fmla="*/ 885805 h 1696105"/>
              <a:gd name="connsiteX36" fmla="*/ 179459 w 712849"/>
              <a:gd name="connsiteY36" fmla="*/ 877079 h 1696105"/>
              <a:gd name="connsiteX37" fmla="*/ 179459 w 712849"/>
              <a:gd name="connsiteY37" fmla="*/ 804775 h 1696105"/>
              <a:gd name="connsiteX38" fmla="*/ 180705 w 712849"/>
              <a:gd name="connsiteY38" fmla="*/ 804775 h 1696105"/>
              <a:gd name="connsiteX39" fmla="*/ 180705 w 712849"/>
              <a:gd name="connsiteY39" fmla="*/ 562932 h 1696105"/>
              <a:gd name="connsiteX40" fmla="*/ 148303 w 712849"/>
              <a:gd name="connsiteY40" fmla="*/ 650195 h 1696105"/>
              <a:gd name="connsiteX41" fmla="*/ 139579 w 712849"/>
              <a:gd name="connsiteY41" fmla="*/ 744938 h 1696105"/>
              <a:gd name="connsiteX42" fmla="*/ 139579 w 712849"/>
              <a:gd name="connsiteY42" fmla="*/ 854640 h 1696105"/>
              <a:gd name="connsiteX43" fmla="*/ 135840 w 712849"/>
              <a:gd name="connsiteY43" fmla="*/ 872093 h 1696105"/>
              <a:gd name="connsiteX44" fmla="*/ 84744 w 712849"/>
              <a:gd name="connsiteY44" fmla="*/ 923204 h 1696105"/>
              <a:gd name="connsiteX45" fmla="*/ 69790 w 712849"/>
              <a:gd name="connsiteY45" fmla="*/ 924450 h 1696105"/>
              <a:gd name="connsiteX46" fmla="*/ 41126 w 712849"/>
              <a:gd name="connsiteY46" fmla="*/ 918217 h 1696105"/>
              <a:gd name="connsiteX47" fmla="*/ 0 w 712849"/>
              <a:gd name="connsiteY47" fmla="*/ 854640 h 1696105"/>
              <a:gd name="connsiteX48" fmla="*/ 0 w 712849"/>
              <a:gd name="connsiteY48" fmla="*/ 754911 h 1696105"/>
              <a:gd name="connsiteX49" fmla="*/ 8724 w 712849"/>
              <a:gd name="connsiteY49" fmla="*/ 617783 h 1696105"/>
              <a:gd name="connsiteX50" fmla="*/ 49850 w 712849"/>
              <a:gd name="connsiteY50" fmla="*/ 505588 h 1696105"/>
              <a:gd name="connsiteX51" fmla="*/ 180705 w 712849"/>
              <a:gd name="connsiteY51" fmla="*/ 365967 h 1696105"/>
              <a:gd name="connsiteX52" fmla="*/ 295359 w 712849"/>
              <a:gd name="connsiteY52" fmla="*/ 327322 h 1696105"/>
              <a:gd name="connsiteX53" fmla="*/ 355811 w 712849"/>
              <a:gd name="connsiteY53" fmla="*/ 0 h 1696105"/>
              <a:gd name="connsiteX54" fmla="*/ 493137 w 712849"/>
              <a:gd name="connsiteY54" fmla="*/ 137326 h 1696105"/>
              <a:gd name="connsiteX55" fmla="*/ 355811 w 712849"/>
              <a:gd name="connsiteY55" fmla="*/ 273415 h 1696105"/>
              <a:gd name="connsiteX56" fmla="*/ 219722 w 712849"/>
              <a:gd name="connsiteY56" fmla="*/ 137326 h 1696105"/>
              <a:gd name="connsiteX57" fmla="*/ 355811 w 712849"/>
              <a:gd name="connsiteY57" fmla="*/ 0 h 169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12849" h="1696105">
                <a:moveTo>
                  <a:pt x="295359" y="327322"/>
                </a:moveTo>
                <a:cubicBezTo>
                  <a:pt x="331500" y="318595"/>
                  <a:pt x="371379" y="318595"/>
                  <a:pt x="407520" y="327322"/>
                </a:cubicBezTo>
                <a:cubicBezTo>
                  <a:pt x="454877" y="329815"/>
                  <a:pt x="497250" y="342281"/>
                  <a:pt x="533390" y="362227"/>
                </a:cubicBezTo>
                <a:cubicBezTo>
                  <a:pt x="589471" y="393392"/>
                  <a:pt x="631843" y="444503"/>
                  <a:pt x="662999" y="503094"/>
                </a:cubicBezTo>
                <a:cubicBezTo>
                  <a:pt x="680447" y="536753"/>
                  <a:pt x="694155" y="574151"/>
                  <a:pt x="704125" y="612797"/>
                </a:cubicBezTo>
                <a:cubicBezTo>
                  <a:pt x="705371" y="617783"/>
                  <a:pt x="712849" y="677621"/>
                  <a:pt x="712849" y="749924"/>
                </a:cubicBezTo>
                <a:lnTo>
                  <a:pt x="712849" y="850900"/>
                </a:lnTo>
                <a:cubicBezTo>
                  <a:pt x="712849" y="878326"/>
                  <a:pt x="696648" y="903258"/>
                  <a:pt x="672969" y="913231"/>
                </a:cubicBezTo>
                <a:cubicBezTo>
                  <a:pt x="664246" y="918217"/>
                  <a:pt x="654276" y="920711"/>
                  <a:pt x="643060" y="920711"/>
                </a:cubicBezTo>
                <a:cubicBezTo>
                  <a:pt x="638075" y="920711"/>
                  <a:pt x="633090" y="919464"/>
                  <a:pt x="629351" y="919464"/>
                </a:cubicBezTo>
                <a:cubicBezTo>
                  <a:pt x="603180" y="915724"/>
                  <a:pt x="579501" y="898272"/>
                  <a:pt x="577009" y="869599"/>
                </a:cubicBezTo>
                <a:cubicBezTo>
                  <a:pt x="574516" y="863366"/>
                  <a:pt x="573270" y="857133"/>
                  <a:pt x="573270" y="850900"/>
                </a:cubicBezTo>
                <a:lnTo>
                  <a:pt x="573270" y="741198"/>
                </a:lnTo>
                <a:cubicBezTo>
                  <a:pt x="573270" y="698813"/>
                  <a:pt x="568285" y="662661"/>
                  <a:pt x="564546" y="646455"/>
                </a:cubicBezTo>
                <a:cubicBezTo>
                  <a:pt x="557069" y="615290"/>
                  <a:pt x="547099" y="585371"/>
                  <a:pt x="533390" y="559192"/>
                </a:cubicBezTo>
                <a:lnTo>
                  <a:pt x="533390" y="776103"/>
                </a:lnTo>
                <a:cubicBezTo>
                  <a:pt x="533390" y="807269"/>
                  <a:pt x="533390" y="839681"/>
                  <a:pt x="533390" y="870846"/>
                </a:cubicBezTo>
                <a:lnTo>
                  <a:pt x="534637" y="939410"/>
                </a:lnTo>
                <a:lnTo>
                  <a:pt x="534637" y="998001"/>
                </a:lnTo>
                <a:cubicBezTo>
                  <a:pt x="534637" y="1000494"/>
                  <a:pt x="535883" y="1001741"/>
                  <a:pt x="535883" y="1004234"/>
                </a:cubicBezTo>
                <a:lnTo>
                  <a:pt x="535883" y="1047865"/>
                </a:lnTo>
                <a:lnTo>
                  <a:pt x="535883" y="1049112"/>
                </a:lnTo>
                <a:lnTo>
                  <a:pt x="535883" y="1612582"/>
                </a:lnTo>
                <a:cubicBezTo>
                  <a:pt x="535883" y="1658707"/>
                  <a:pt x="498496" y="1696105"/>
                  <a:pt x="452385" y="1696105"/>
                </a:cubicBezTo>
                <a:cubicBezTo>
                  <a:pt x="407520" y="1696105"/>
                  <a:pt x="370133" y="1658707"/>
                  <a:pt x="370133" y="1612582"/>
                </a:cubicBezTo>
                <a:lnTo>
                  <a:pt x="370133" y="1049112"/>
                </a:lnTo>
                <a:lnTo>
                  <a:pt x="370133" y="1047865"/>
                </a:lnTo>
                <a:cubicBezTo>
                  <a:pt x="362656" y="1049112"/>
                  <a:pt x="353932" y="1049112"/>
                  <a:pt x="346455" y="1047865"/>
                </a:cubicBezTo>
                <a:lnTo>
                  <a:pt x="346455" y="1049112"/>
                </a:lnTo>
                <a:lnTo>
                  <a:pt x="346455" y="1612582"/>
                </a:lnTo>
                <a:cubicBezTo>
                  <a:pt x="346455" y="1658707"/>
                  <a:pt x="309067" y="1696105"/>
                  <a:pt x="262957" y="1696105"/>
                </a:cubicBezTo>
                <a:cubicBezTo>
                  <a:pt x="216846" y="1696105"/>
                  <a:pt x="180705" y="1658707"/>
                  <a:pt x="180705" y="1612582"/>
                </a:cubicBezTo>
                <a:lnTo>
                  <a:pt x="180705" y="1049112"/>
                </a:lnTo>
                <a:lnTo>
                  <a:pt x="179459" y="1049112"/>
                </a:lnTo>
                <a:cubicBezTo>
                  <a:pt x="179459" y="996754"/>
                  <a:pt x="179459" y="943150"/>
                  <a:pt x="179459" y="892038"/>
                </a:cubicBezTo>
                <a:cubicBezTo>
                  <a:pt x="179459" y="889545"/>
                  <a:pt x="179459" y="888299"/>
                  <a:pt x="180705" y="885805"/>
                </a:cubicBezTo>
                <a:cubicBezTo>
                  <a:pt x="179459" y="883312"/>
                  <a:pt x="179459" y="879572"/>
                  <a:pt x="179459" y="877079"/>
                </a:cubicBezTo>
                <a:lnTo>
                  <a:pt x="179459" y="804775"/>
                </a:lnTo>
                <a:lnTo>
                  <a:pt x="180705" y="804775"/>
                </a:lnTo>
                <a:lnTo>
                  <a:pt x="180705" y="562932"/>
                </a:lnTo>
                <a:cubicBezTo>
                  <a:pt x="165750" y="589111"/>
                  <a:pt x="155780" y="619030"/>
                  <a:pt x="148303" y="650195"/>
                </a:cubicBezTo>
                <a:cubicBezTo>
                  <a:pt x="144564" y="666401"/>
                  <a:pt x="139579" y="702553"/>
                  <a:pt x="139579" y="744938"/>
                </a:cubicBezTo>
                <a:lnTo>
                  <a:pt x="139579" y="854640"/>
                </a:lnTo>
                <a:cubicBezTo>
                  <a:pt x="139579" y="860873"/>
                  <a:pt x="138333" y="867106"/>
                  <a:pt x="135840" y="872093"/>
                </a:cubicBezTo>
                <a:cubicBezTo>
                  <a:pt x="133348" y="902011"/>
                  <a:pt x="110915" y="919464"/>
                  <a:pt x="84744" y="923204"/>
                </a:cubicBezTo>
                <a:cubicBezTo>
                  <a:pt x="79759" y="923204"/>
                  <a:pt x="74774" y="924450"/>
                  <a:pt x="69790" y="924450"/>
                </a:cubicBezTo>
                <a:cubicBezTo>
                  <a:pt x="58573" y="924450"/>
                  <a:pt x="48603" y="921957"/>
                  <a:pt x="41126" y="918217"/>
                </a:cubicBezTo>
                <a:cubicBezTo>
                  <a:pt x="17447" y="905751"/>
                  <a:pt x="0" y="883312"/>
                  <a:pt x="0" y="854640"/>
                </a:cubicBezTo>
                <a:lnTo>
                  <a:pt x="0" y="754911"/>
                </a:lnTo>
                <a:cubicBezTo>
                  <a:pt x="0" y="681360"/>
                  <a:pt x="8724" y="621523"/>
                  <a:pt x="8724" y="617783"/>
                </a:cubicBezTo>
                <a:cubicBezTo>
                  <a:pt x="18694" y="577891"/>
                  <a:pt x="32402" y="540493"/>
                  <a:pt x="49850" y="505588"/>
                </a:cubicBezTo>
                <a:cubicBezTo>
                  <a:pt x="81006" y="446997"/>
                  <a:pt x="123378" y="397132"/>
                  <a:pt x="180705" y="365967"/>
                </a:cubicBezTo>
                <a:cubicBezTo>
                  <a:pt x="214353" y="347267"/>
                  <a:pt x="251740" y="333555"/>
                  <a:pt x="295359" y="327322"/>
                </a:cubicBezTo>
                <a:close/>
                <a:moveTo>
                  <a:pt x="355811" y="0"/>
                </a:moveTo>
                <a:cubicBezTo>
                  <a:pt x="432516" y="0"/>
                  <a:pt x="493137" y="60621"/>
                  <a:pt x="493137" y="137326"/>
                </a:cubicBezTo>
                <a:cubicBezTo>
                  <a:pt x="493137" y="212793"/>
                  <a:pt x="432516" y="273415"/>
                  <a:pt x="355811" y="273415"/>
                </a:cubicBezTo>
                <a:cubicBezTo>
                  <a:pt x="280344" y="273415"/>
                  <a:pt x="219722" y="212793"/>
                  <a:pt x="219722" y="137326"/>
                </a:cubicBezTo>
                <a:cubicBezTo>
                  <a:pt x="219722" y="60621"/>
                  <a:pt x="280344" y="0"/>
                  <a:pt x="355811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30">
            <a:extLst>
              <a:ext uri="{FF2B5EF4-FFF2-40B4-BE49-F238E27FC236}">
                <a16:creationId xmlns:a16="http://schemas.microsoft.com/office/drawing/2014/main" id="{88F3295A-1E23-7C4E-B4BE-D209BD735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366" y="10604260"/>
            <a:ext cx="1285373" cy="1285373"/>
          </a:xfrm>
          <a:custGeom>
            <a:avLst/>
            <a:gdLst>
              <a:gd name="T0" fmla="*/ 1032 w 1033"/>
              <a:gd name="T1" fmla="*/ 517 h 1034"/>
              <a:gd name="T2" fmla="*/ 1032 w 1033"/>
              <a:gd name="T3" fmla="*/ 517 h 1034"/>
              <a:gd name="T4" fmla="*/ 516 w 1033"/>
              <a:gd name="T5" fmla="*/ 1033 h 1034"/>
              <a:gd name="T6" fmla="*/ 516 w 1033"/>
              <a:gd name="T7" fmla="*/ 1033 h 1034"/>
              <a:gd name="T8" fmla="*/ 0 w 1033"/>
              <a:gd name="T9" fmla="*/ 517 h 1034"/>
              <a:gd name="T10" fmla="*/ 0 w 1033"/>
              <a:gd name="T11" fmla="*/ 517 h 1034"/>
              <a:gd name="T12" fmla="*/ 516 w 1033"/>
              <a:gd name="T13" fmla="*/ 0 h 1034"/>
              <a:gd name="T14" fmla="*/ 516 w 1033"/>
              <a:gd name="T15" fmla="*/ 0 h 1034"/>
              <a:gd name="T16" fmla="*/ 1032 w 1033"/>
              <a:gd name="T17" fmla="*/ 517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3" h="1034">
                <a:moveTo>
                  <a:pt x="1032" y="517"/>
                </a:moveTo>
                <a:lnTo>
                  <a:pt x="1032" y="517"/>
                </a:lnTo>
                <a:cubicBezTo>
                  <a:pt x="1032" y="802"/>
                  <a:pt x="801" y="1033"/>
                  <a:pt x="516" y="1033"/>
                </a:cubicBezTo>
                <a:lnTo>
                  <a:pt x="516" y="1033"/>
                </a:lnTo>
                <a:cubicBezTo>
                  <a:pt x="231" y="1033"/>
                  <a:pt x="0" y="802"/>
                  <a:pt x="0" y="517"/>
                </a:cubicBezTo>
                <a:lnTo>
                  <a:pt x="0" y="517"/>
                </a:lnTo>
                <a:cubicBezTo>
                  <a:pt x="0" y="231"/>
                  <a:pt x="231" y="0"/>
                  <a:pt x="516" y="0"/>
                </a:cubicBezTo>
                <a:lnTo>
                  <a:pt x="516" y="0"/>
                </a:lnTo>
                <a:cubicBezTo>
                  <a:pt x="801" y="0"/>
                  <a:pt x="1032" y="231"/>
                  <a:pt x="1032" y="517"/>
                </a:cubicBezTo>
              </a:path>
            </a:pathLst>
          </a:custGeom>
          <a:solidFill>
            <a:srgbClr val="F5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31">
            <a:extLst>
              <a:ext uri="{FF2B5EF4-FFF2-40B4-BE49-F238E27FC236}">
                <a16:creationId xmlns:a16="http://schemas.microsoft.com/office/drawing/2014/main" id="{B8F9092D-87A9-684C-A3AF-920DD716C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935" y="11038211"/>
            <a:ext cx="609729" cy="527332"/>
          </a:xfrm>
          <a:custGeom>
            <a:avLst/>
            <a:gdLst>
              <a:gd name="T0" fmla="*/ 24 w 488"/>
              <a:gd name="T1" fmla="*/ 93 h 424"/>
              <a:gd name="T2" fmla="*/ 189 w 488"/>
              <a:gd name="T3" fmla="*/ 382 h 424"/>
              <a:gd name="T4" fmla="*/ 189 w 488"/>
              <a:gd name="T5" fmla="*/ 382 h 424"/>
              <a:gd name="T6" fmla="*/ 296 w 488"/>
              <a:gd name="T7" fmla="*/ 382 h 424"/>
              <a:gd name="T8" fmla="*/ 463 w 488"/>
              <a:gd name="T9" fmla="*/ 93 h 424"/>
              <a:gd name="T10" fmla="*/ 463 w 488"/>
              <a:gd name="T11" fmla="*/ 93 h 424"/>
              <a:gd name="T12" fmla="*/ 409 w 488"/>
              <a:gd name="T13" fmla="*/ 0 h 424"/>
              <a:gd name="T14" fmla="*/ 77 w 488"/>
              <a:gd name="T15" fmla="*/ 0 h 424"/>
              <a:gd name="T16" fmla="*/ 77 w 488"/>
              <a:gd name="T17" fmla="*/ 0 h 424"/>
              <a:gd name="T18" fmla="*/ 24 w 488"/>
              <a:gd name="T19" fmla="*/ 9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8" h="424">
                <a:moveTo>
                  <a:pt x="24" y="93"/>
                </a:moveTo>
                <a:lnTo>
                  <a:pt x="189" y="382"/>
                </a:lnTo>
                <a:lnTo>
                  <a:pt x="189" y="382"/>
                </a:lnTo>
                <a:cubicBezTo>
                  <a:pt x="213" y="423"/>
                  <a:pt x="272" y="423"/>
                  <a:pt x="296" y="382"/>
                </a:cubicBezTo>
                <a:lnTo>
                  <a:pt x="463" y="93"/>
                </a:lnTo>
                <a:lnTo>
                  <a:pt x="463" y="93"/>
                </a:lnTo>
                <a:cubicBezTo>
                  <a:pt x="487" y="52"/>
                  <a:pt x="457" y="0"/>
                  <a:pt x="409" y="0"/>
                </a:cubicBezTo>
                <a:lnTo>
                  <a:pt x="77" y="0"/>
                </a:lnTo>
                <a:lnTo>
                  <a:pt x="77" y="0"/>
                </a:lnTo>
                <a:cubicBezTo>
                  <a:pt x="29" y="0"/>
                  <a:pt x="0" y="52"/>
                  <a:pt x="24" y="93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32">
            <a:extLst>
              <a:ext uri="{FF2B5EF4-FFF2-40B4-BE49-F238E27FC236}">
                <a16:creationId xmlns:a16="http://schemas.microsoft.com/office/drawing/2014/main" id="{BE70A4D1-C3DD-7147-B3E3-6691CB9E8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366" y="4358669"/>
            <a:ext cx="1285373" cy="1285373"/>
          </a:xfrm>
          <a:custGeom>
            <a:avLst/>
            <a:gdLst>
              <a:gd name="T0" fmla="*/ 1032 w 1033"/>
              <a:gd name="T1" fmla="*/ 517 h 1034"/>
              <a:gd name="T2" fmla="*/ 1032 w 1033"/>
              <a:gd name="T3" fmla="*/ 517 h 1034"/>
              <a:gd name="T4" fmla="*/ 516 w 1033"/>
              <a:gd name="T5" fmla="*/ 1033 h 1034"/>
              <a:gd name="T6" fmla="*/ 516 w 1033"/>
              <a:gd name="T7" fmla="*/ 1033 h 1034"/>
              <a:gd name="T8" fmla="*/ 0 w 1033"/>
              <a:gd name="T9" fmla="*/ 517 h 1034"/>
              <a:gd name="T10" fmla="*/ 0 w 1033"/>
              <a:gd name="T11" fmla="*/ 517 h 1034"/>
              <a:gd name="T12" fmla="*/ 516 w 1033"/>
              <a:gd name="T13" fmla="*/ 0 h 1034"/>
              <a:gd name="T14" fmla="*/ 516 w 1033"/>
              <a:gd name="T15" fmla="*/ 0 h 1034"/>
              <a:gd name="T16" fmla="*/ 1032 w 1033"/>
              <a:gd name="T17" fmla="*/ 517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3" h="1034">
                <a:moveTo>
                  <a:pt x="1032" y="517"/>
                </a:moveTo>
                <a:lnTo>
                  <a:pt x="1032" y="517"/>
                </a:lnTo>
                <a:cubicBezTo>
                  <a:pt x="1032" y="802"/>
                  <a:pt x="801" y="1033"/>
                  <a:pt x="516" y="1033"/>
                </a:cubicBezTo>
                <a:lnTo>
                  <a:pt x="516" y="1033"/>
                </a:lnTo>
                <a:cubicBezTo>
                  <a:pt x="231" y="1033"/>
                  <a:pt x="0" y="802"/>
                  <a:pt x="0" y="517"/>
                </a:cubicBezTo>
                <a:lnTo>
                  <a:pt x="0" y="517"/>
                </a:lnTo>
                <a:cubicBezTo>
                  <a:pt x="0" y="231"/>
                  <a:pt x="231" y="0"/>
                  <a:pt x="516" y="0"/>
                </a:cubicBezTo>
                <a:lnTo>
                  <a:pt x="516" y="0"/>
                </a:lnTo>
                <a:cubicBezTo>
                  <a:pt x="801" y="0"/>
                  <a:pt x="1032" y="231"/>
                  <a:pt x="1032" y="517"/>
                </a:cubicBezTo>
              </a:path>
            </a:pathLst>
          </a:custGeom>
          <a:solidFill>
            <a:srgbClr val="F5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33">
            <a:extLst>
              <a:ext uri="{FF2B5EF4-FFF2-40B4-BE49-F238E27FC236}">
                <a16:creationId xmlns:a16="http://schemas.microsoft.com/office/drawing/2014/main" id="{7B8E7586-3342-6B48-BFB0-D694B5C39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935" y="4704727"/>
            <a:ext cx="609729" cy="527332"/>
          </a:xfrm>
          <a:custGeom>
            <a:avLst/>
            <a:gdLst>
              <a:gd name="T0" fmla="*/ 463 w 488"/>
              <a:gd name="T1" fmla="*/ 331 h 425"/>
              <a:gd name="T2" fmla="*/ 296 w 488"/>
              <a:gd name="T3" fmla="*/ 42 h 425"/>
              <a:gd name="T4" fmla="*/ 296 w 488"/>
              <a:gd name="T5" fmla="*/ 42 h 425"/>
              <a:gd name="T6" fmla="*/ 189 w 488"/>
              <a:gd name="T7" fmla="*/ 42 h 425"/>
              <a:gd name="T8" fmla="*/ 24 w 488"/>
              <a:gd name="T9" fmla="*/ 331 h 425"/>
              <a:gd name="T10" fmla="*/ 24 w 488"/>
              <a:gd name="T11" fmla="*/ 331 h 425"/>
              <a:gd name="T12" fmla="*/ 77 w 488"/>
              <a:gd name="T13" fmla="*/ 424 h 425"/>
              <a:gd name="T14" fmla="*/ 409 w 488"/>
              <a:gd name="T15" fmla="*/ 424 h 425"/>
              <a:gd name="T16" fmla="*/ 409 w 488"/>
              <a:gd name="T17" fmla="*/ 424 h 425"/>
              <a:gd name="T18" fmla="*/ 463 w 488"/>
              <a:gd name="T19" fmla="*/ 331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8" h="425">
                <a:moveTo>
                  <a:pt x="463" y="331"/>
                </a:moveTo>
                <a:lnTo>
                  <a:pt x="296" y="42"/>
                </a:lnTo>
                <a:lnTo>
                  <a:pt x="296" y="42"/>
                </a:lnTo>
                <a:cubicBezTo>
                  <a:pt x="272" y="0"/>
                  <a:pt x="213" y="0"/>
                  <a:pt x="189" y="42"/>
                </a:cubicBezTo>
                <a:lnTo>
                  <a:pt x="24" y="331"/>
                </a:lnTo>
                <a:lnTo>
                  <a:pt x="24" y="331"/>
                </a:lnTo>
                <a:cubicBezTo>
                  <a:pt x="0" y="372"/>
                  <a:pt x="29" y="424"/>
                  <a:pt x="77" y="424"/>
                </a:cubicBezTo>
                <a:lnTo>
                  <a:pt x="409" y="424"/>
                </a:lnTo>
                <a:lnTo>
                  <a:pt x="409" y="424"/>
                </a:lnTo>
                <a:cubicBezTo>
                  <a:pt x="457" y="424"/>
                  <a:pt x="487" y="372"/>
                  <a:pt x="463" y="331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34">
            <a:extLst>
              <a:ext uri="{FF2B5EF4-FFF2-40B4-BE49-F238E27FC236}">
                <a16:creationId xmlns:a16="http://schemas.microsoft.com/office/drawing/2014/main" id="{704D61B3-8B97-0D42-91ED-25DA1EC6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366" y="7478719"/>
            <a:ext cx="1285373" cy="1285373"/>
          </a:xfrm>
          <a:custGeom>
            <a:avLst/>
            <a:gdLst>
              <a:gd name="T0" fmla="*/ 1032 w 1033"/>
              <a:gd name="T1" fmla="*/ 516 h 1034"/>
              <a:gd name="T2" fmla="*/ 1032 w 1033"/>
              <a:gd name="T3" fmla="*/ 516 h 1034"/>
              <a:gd name="T4" fmla="*/ 516 w 1033"/>
              <a:gd name="T5" fmla="*/ 1033 h 1034"/>
              <a:gd name="T6" fmla="*/ 516 w 1033"/>
              <a:gd name="T7" fmla="*/ 1033 h 1034"/>
              <a:gd name="T8" fmla="*/ 0 w 1033"/>
              <a:gd name="T9" fmla="*/ 516 h 1034"/>
              <a:gd name="T10" fmla="*/ 0 w 1033"/>
              <a:gd name="T11" fmla="*/ 516 h 1034"/>
              <a:gd name="T12" fmla="*/ 516 w 1033"/>
              <a:gd name="T13" fmla="*/ 0 h 1034"/>
              <a:gd name="T14" fmla="*/ 516 w 1033"/>
              <a:gd name="T15" fmla="*/ 0 h 1034"/>
              <a:gd name="T16" fmla="*/ 1032 w 1033"/>
              <a:gd name="T17" fmla="*/ 516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3" h="1034">
                <a:moveTo>
                  <a:pt x="1032" y="516"/>
                </a:moveTo>
                <a:lnTo>
                  <a:pt x="1032" y="516"/>
                </a:lnTo>
                <a:cubicBezTo>
                  <a:pt x="1032" y="801"/>
                  <a:pt x="801" y="1033"/>
                  <a:pt x="516" y="1033"/>
                </a:cubicBezTo>
                <a:lnTo>
                  <a:pt x="516" y="1033"/>
                </a:lnTo>
                <a:cubicBezTo>
                  <a:pt x="231" y="1033"/>
                  <a:pt x="0" y="801"/>
                  <a:pt x="0" y="516"/>
                </a:cubicBezTo>
                <a:lnTo>
                  <a:pt x="0" y="516"/>
                </a:lnTo>
                <a:cubicBezTo>
                  <a:pt x="0" y="231"/>
                  <a:pt x="231" y="0"/>
                  <a:pt x="516" y="0"/>
                </a:cubicBezTo>
                <a:lnTo>
                  <a:pt x="516" y="0"/>
                </a:lnTo>
                <a:cubicBezTo>
                  <a:pt x="801" y="0"/>
                  <a:pt x="1032" y="231"/>
                  <a:pt x="1032" y="516"/>
                </a:cubicBezTo>
              </a:path>
            </a:pathLst>
          </a:custGeom>
          <a:solidFill>
            <a:srgbClr val="F5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35">
            <a:extLst>
              <a:ext uri="{FF2B5EF4-FFF2-40B4-BE49-F238E27FC236}">
                <a16:creationId xmlns:a16="http://schemas.microsoft.com/office/drawing/2014/main" id="{9CC01ADC-F350-2447-BFB9-D2F2A355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7415" y="8055486"/>
            <a:ext cx="571276" cy="131833"/>
          </a:xfrm>
          <a:custGeom>
            <a:avLst/>
            <a:gdLst>
              <a:gd name="T0" fmla="*/ 420 w 458"/>
              <a:gd name="T1" fmla="*/ 0 h 107"/>
              <a:gd name="T2" fmla="*/ 37 w 458"/>
              <a:gd name="T3" fmla="*/ 0 h 107"/>
              <a:gd name="T4" fmla="*/ 37 w 458"/>
              <a:gd name="T5" fmla="*/ 0 h 107"/>
              <a:gd name="T6" fmla="*/ 0 w 458"/>
              <a:gd name="T7" fmla="*/ 38 h 107"/>
              <a:gd name="T8" fmla="*/ 0 w 458"/>
              <a:gd name="T9" fmla="*/ 69 h 107"/>
              <a:gd name="T10" fmla="*/ 0 w 458"/>
              <a:gd name="T11" fmla="*/ 69 h 107"/>
              <a:gd name="T12" fmla="*/ 37 w 458"/>
              <a:gd name="T13" fmla="*/ 106 h 107"/>
              <a:gd name="T14" fmla="*/ 420 w 458"/>
              <a:gd name="T15" fmla="*/ 106 h 107"/>
              <a:gd name="T16" fmla="*/ 420 w 458"/>
              <a:gd name="T17" fmla="*/ 106 h 107"/>
              <a:gd name="T18" fmla="*/ 457 w 458"/>
              <a:gd name="T19" fmla="*/ 69 h 107"/>
              <a:gd name="T20" fmla="*/ 457 w 458"/>
              <a:gd name="T21" fmla="*/ 38 h 107"/>
              <a:gd name="T22" fmla="*/ 457 w 458"/>
              <a:gd name="T23" fmla="*/ 38 h 107"/>
              <a:gd name="T24" fmla="*/ 420 w 458"/>
              <a:gd name="T25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8" h="107">
                <a:moveTo>
                  <a:pt x="420" y="0"/>
                </a:moveTo>
                <a:lnTo>
                  <a:pt x="37" y="0"/>
                </a:lnTo>
                <a:lnTo>
                  <a:pt x="37" y="0"/>
                </a:lnTo>
                <a:cubicBezTo>
                  <a:pt x="16" y="0"/>
                  <a:pt x="0" y="17"/>
                  <a:pt x="0" y="38"/>
                </a:cubicBezTo>
                <a:lnTo>
                  <a:pt x="0" y="69"/>
                </a:lnTo>
                <a:lnTo>
                  <a:pt x="0" y="69"/>
                </a:lnTo>
                <a:cubicBezTo>
                  <a:pt x="0" y="90"/>
                  <a:pt x="16" y="106"/>
                  <a:pt x="37" y="106"/>
                </a:cubicBezTo>
                <a:lnTo>
                  <a:pt x="420" y="106"/>
                </a:lnTo>
                <a:lnTo>
                  <a:pt x="420" y="106"/>
                </a:lnTo>
                <a:cubicBezTo>
                  <a:pt x="440" y="106"/>
                  <a:pt x="457" y="90"/>
                  <a:pt x="457" y="69"/>
                </a:cubicBezTo>
                <a:lnTo>
                  <a:pt x="457" y="38"/>
                </a:lnTo>
                <a:lnTo>
                  <a:pt x="457" y="38"/>
                </a:lnTo>
                <a:cubicBezTo>
                  <a:pt x="457" y="17"/>
                  <a:pt x="440" y="0"/>
                  <a:pt x="420" y="0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E9CB48A-63F5-7843-AC6C-F67D85DD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750" y="10313128"/>
            <a:ext cx="712849" cy="1696102"/>
          </a:xfrm>
          <a:custGeom>
            <a:avLst/>
            <a:gdLst>
              <a:gd name="connsiteX0" fmla="*/ 407520 w 712849"/>
              <a:gd name="connsiteY0" fmla="*/ 326083 h 1696102"/>
              <a:gd name="connsiteX1" fmla="*/ 533390 w 712849"/>
              <a:gd name="connsiteY1" fmla="*/ 362268 h 1696102"/>
              <a:gd name="connsiteX2" fmla="*/ 662999 w 712849"/>
              <a:gd name="connsiteY2" fmla="*/ 502015 h 1696102"/>
              <a:gd name="connsiteX3" fmla="*/ 704125 w 712849"/>
              <a:gd name="connsiteY3" fmla="*/ 613064 h 1696102"/>
              <a:gd name="connsiteX4" fmla="*/ 712849 w 712849"/>
              <a:gd name="connsiteY4" fmla="*/ 750315 h 1696102"/>
              <a:gd name="connsiteX5" fmla="*/ 712849 w 712849"/>
              <a:gd name="connsiteY5" fmla="*/ 851382 h 1696102"/>
              <a:gd name="connsiteX6" fmla="*/ 672969 w 712849"/>
              <a:gd name="connsiteY6" fmla="*/ 913769 h 1696102"/>
              <a:gd name="connsiteX7" fmla="*/ 643060 w 712849"/>
              <a:gd name="connsiteY7" fmla="*/ 920008 h 1696102"/>
              <a:gd name="connsiteX8" fmla="*/ 629351 w 712849"/>
              <a:gd name="connsiteY8" fmla="*/ 918760 h 1696102"/>
              <a:gd name="connsiteX9" fmla="*/ 577009 w 712849"/>
              <a:gd name="connsiteY9" fmla="*/ 868850 h 1696102"/>
              <a:gd name="connsiteX10" fmla="*/ 573270 w 712849"/>
              <a:gd name="connsiteY10" fmla="*/ 851382 h 1696102"/>
              <a:gd name="connsiteX11" fmla="*/ 573270 w 712849"/>
              <a:gd name="connsiteY11" fmla="*/ 741581 h 1696102"/>
              <a:gd name="connsiteX12" fmla="*/ 564546 w 712849"/>
              <a:gd name="connsiteY12" fmla="*/ 645505 h 1696102"/>
              <a:gd name="connsiteX13" fmla="*/ 533390 w 712849"/>
              <a:gd name="connsiteY13" fmla="*/ 559411 h 1696102"/>
              <a:gd name="connsiteX14" fmla="*/ 533390 w 712849"/>
              <a:gd name="connsiteY14" fmla="*/ 776518 h 1696102"/>
              <a:gd name="connsiteX15" fmla="*/ 533390 w 712849"/>
              <a:gd name="connsiteY15" fmla="*/ 870098 h 1696102"/>
              <a:gd name="connsiteX16" fmla="*/ 533390 w 712849"/>
              <a:gd name="connsiteY16" fmla="*/ 871346 h 1696102"/>
              <a:gd name="connsiteX17" fmla="*/ 534637 w 712849"/>
              <a:gd name="connsiteY17" fmla="*/ 939972 h 1696102"/>
              <a:gd name="connsiteX18" fmla="*/ 534637 w 712849"/>
              <a:gd name="connsiteY18" fmla="*/ 998615 h 1696102"/>
              <a:gd name="connsiteX19" fmla="*/ 535883 w 712849"/>
              <a:gd name="connsiteY19" fmla="*/ 1003606 h 1696102"/>
              <a:gd name="connsiteX20" fmla="*/ 535883 w 712849"/>
              <a:gd name="connsiteY20" fmla="*/ 1048525 h 1696102"/>
              <a:gd name="connsiteX21" fmla="*/ 535883 w 712849"/>
              <a:gd name="connsiteY21" fmla="*/ 1613751 h 1696102"/>
              <a:gd name="connsiteX22" fmla="*/ 452385 w 712849"/>
              <a:gd name="connsiteY22" fmla="*/ 1696102 h 1696102"/>
              <a:gd name="connsiteX23" fmla="*/ 370133 w 712849"/>
              <a:gd name="connsiteY23" fmla="*/ 1613751 h 1696102"/>
              <a:gd name="connsiteX24" fmla="*/ 370133 w 712849"/>
              <a:gd name="connsiteY24" fmla="*/ 1048525 h 1696102"/>
              <a:gd name="connsiteX25" fmla="*/ 346455 w 712849"/>
              <a:gd name="connsiteY25" fmla="*/ 1048525 h 1696102"/>
              <a:gd name="connsiteX26" fmla="*/ 346455 w 712849"/>
              <a:gd name="connsiteY26" fmla="*/ 1613751 h 1696102"/>
              <a:gd name="connsiteX27" fmla="*/ 262957 w 712849"/>
              <a:gd name="connsiteY27" fmla="*/ 1696102 h 1696102"/>
              <a:gd name="connsiteX28" fmla="*/ 180705 w 712849"/>
              <a:gd name="connsiteY28" fmla="*/ 1613751 h 1696102"/>
              <a:gd name="connsiteX29" fmla="*/ 180705 w 712849"/>
              <a:gd name="connsiteY29" fmla="*/ 1048525 h 1696102"/>
              <a:gd name="connsiteX30" fmla="*/ 179459 w 712849"/>
              <a:gd name="connsiteY30" fmla="*/ 1048525 h 1696102"/>
              <a:gd name="connsiteX31" fmla="*/ 179459 w 712849"/>
              <a:gd name="connsiteY31" fmla="*/ 891310 h 1696102"/>
              <a:gd name="connsiteX32" fmla="*/ 180705 w 712849"/>
              <a:gd name="connsiteY32" fmla="*/ 887567 h 1696102"/>
              <a:gd name="connsiteX33" fmla="*/ 179459 w 712849"/>
              <a:gd name="connsiteY33" fmla="*/ 876337 h 1696102"/>
              <a:gd name="connsiteX34" fmla="*/ 179459 w 712849"/>
              <a:gd name="connsiteY34" fmla="*/ 803968 h 1696102"/>
              <a:gd name="connsiteX35" fmla="*/ 180705 w 712849"/>
              <a:gd name="connsiteY35" fmla="*/ 803968 h 1696102"/>
              <a:gd name="connsiteX36" fmla="*/ 180705 w 712849"/>
              <a:gd name="connsiteY36" fmla="*/ 563154 h 1696102"/>
              <a:gd name="connsiteX37" fmla="*/ 148303 w 712849"/>
              <a:gd name="connsiteY37" fmla="*/ 649248 h 1696102"/>
              <a:gd name="connsiteX38" fmla="*/ 139579 w 712849"/>
              <a:gd name="connsiteY38" fmla="*/ 744076 h 1696102"/>
              <a:gd name="connsiteX39" fmla="*/ 139579 w 712849"/>
              <a:gd name="connsiteY39" fmla="*/ 855125 h 1696102"/>
              <a:gd name="connsiteX40" fmla="*/ 135840 w 712849"/>
              <a:gd name="connsiteY40" fmla="*/ 872594 h 1696102"/>
              <a:gd name="connsiteX41" fmla="*/ 84744 w 712849"/>
              <a:gd name="connsiteY41" fmla="*/ 922503 h 1696102"/>
              <a:gd name="connsiteX42" fmla="*/ 69790 w 712849"/>
              <a:gd name="connsiteY42" fmla="*/ 923751 h 1696102"/>
              <a:gd name="connsiteX43" fmla="*/ 41126 w 712849"/>
              <a:gd name="connsiteY43" fmla="*/ 917512 h 1696102"/>
              <a:gd name="connsiteX44" fmla="*/ 0 w 712849"/>
              <a:gd name="connsiteY44" fmla="*/ 855125 h 1696102"/>
              <a:gd name="connsiteX45" fmla="*/ 0 w 712849"/>
              <a:gd name="connsiteY45" fmla="*/ 754058 h 1696102"/>
              <a:gd name="connsiteX46" fmla="*/ 8724 w 712849"/>
              <a:gd name="connsiteY46" fmla="*/ 616807 h 1696102"/>
              <a:gd name="connsiteX47" fmla="*/ 49850 w 712849"/>
              <a:gd name="connsiteY47" fmla="*/ 505758 h 1696102"/>
              <a:gd name="connsiteX48" fmla="*/ 180705 w 712849"/>
              <a:gd name="connsiteY48" fmla="*/ 366011 h 1696102"/>
              <a:gd name="connsiteX49" fmla="*/ 295359 w 712849"/>
              <a:gd name="connsiteY49" fmla="*/ 327331 h 1696102"/>
              <a:gd name="connsiteX50" fmla="*/ 407520 w 712849"/>
              <a:gd name="connsiteY50" fmla="*/ 326083 h 1696102"/>
              <a:gd name="connsiteX51" fmla="*/ 355811 w 712849"/>
              <a:gd name="connsiteY51" fmla="*/ 0 h 1696102"/>
              <a:gd name="connsiteX52" fmla="*/ 493137 w 712849"/>
              <a:gd name="connsiteY52" fmla="*/ 139444 h 1696102"/>
              <a:gd name="connsiteX53" fmla="*/ 355811 w 712849"/>
              <a:gd name="connsiteY53" fmla="*/ 278889 h 1696102"/>
              <a:gd name="connsiteX54" fmla="*/ 219722 w 712849"/>
              <a:gd name="connsiteY54" fmla="*/ 139444 h 1696102"/>
              <a:gd name="connsiteX55" fmla="*/ 355811 w 712849"/>
              <a:gd name="connsiteY55" fmla="*/ 0 h 16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12849" h="1696102">
                <a:moveTo>
                  <a:pt x="407520" y="326083"/>
                </a:moveTo>
                <a:cubicBezTo>
                  <a:pt x="454877" y="328579"/>
                  <a:pt x="497250" y="342304"/>
                  <a:pt x="533390" y="362268"/>
                </a:cubicBezTo>
                <a:cubicBezTo>
                  <a:pt x="589471" y="393461"/>
                  <a:pt x="631843" y="443371"/>
                  <a:pt x="662999" y="502015"/>
                </a:cubicBezTo>
                <a:cubicBezTo>
                  <a:pt x="680447" y="536952"/>
                  <a:pt x="694155" y="574384"/>
                  <a:pt x="704125" y="613064"/>
                </a:cubicBezTo>
                <a:cubicBezTo>
                  <a:pt x="705371" y="616807"/>
                  <a:pt x="712849" y="677946"/>
                  <a:pt x="712849" y="750315"/>
                </a:cubicBezTo>
                <a:lnTo>
                  <a:pt x="712849" y="851382"/>
                </a:lnTo>
                <a:cubicBezTo>
                  <a:pt x="712849" y="878832"/>
                  <a:pt x="696648" y="902539"/>
                  <a:pt x="672969" y="913769"/>
                </a:cubicBezTo>
                <a:cubicBezTo>
                  <a:pt x="664246" y="918760"/>
                  <a:pt x="654276" y="920008"/>
                  <a:pt x="643060" y="920008"/>
                </a:cubicBezTo>
                <a:cubicBezTo>
                  <a:pt x="638075" y="920008"/>
                  <a:pt x="633090" y="920008"/>
                  <a:pt x="629351" y="918760"/>
                </a:cubicBezTo>
                <a:cubicBezTo>
                  <a:pt x="603180" y="915017"/>
                  <a:pt x="579501" y="898796"/>
                  <a:pt x="577009" y="868850"/>
                </a:cubicBezTo>
                <a:cubicBezTo>
                  <a:pt x="574516" y="862612"/>
                  <a:pt x="573270" y="857621"/>
                  <a:pt x="573270" y="851382"/>
                </a:cubicBezTo>
                <a:lnTo>
                  <a:pt x="573270" y="741581"/>
                </a:lnTo>
                <a:cubicBezTo>
                  <a:pt x="573270" y="697910"/>
                  <a:pt x="568285" y="662973"/>
                  <a:pt x="564546" y="645505"/>
                </a:cubicBezTo>
                <a:cubicBezTo>
                  <a:pt x="557069" y="614311"/>
                  <a:pt x="547099" y="584366"/>
                  <a:pt x="533390" y="559411"/>
                </a:cubicBezTo>
                <a:lnTo>
                  <a:pt x="533390" y="776518"/>
                </a:lnTo>
                <a:cubicBezTo>
                  <a:pt x="533390" y="807711"/>
                  <a:pt x="533390" y="838905"/>
                  <a:pt x="533390" y="870098"/>
                </a:cubicBezTo>
                <a:cubicBezTo>
                  <a:pt x="533390" y="871346"/>
                  <a:pt x="533390" y="871346"/>
                  <a:pt x="533390" y="871346"/>
                </a:cubicBezTo>
                <a:lnTo>
                  <a:pt x="534637" y="939972"/>
                </a:lnTo>
                <a:lnTo>
                  <a:pt x="534637" y="998615"/>
                </a:lnTo>
                <a:cubicBezTo>
                  <a:pt x="534637" y="1001111"/>
                  <a:pt x="535883" y="1002359"/>
                  <a:pt x="535883" y="1003606"/>
                </a:cubicBezTo>
                <a:lnTo>
                  <a:pt x="535883" y="1048525"/>
                </a:lnTo>
                <a:lnTo>
                  <a:pt x="535883" y="1613751"/>
                </a:lnTo>
                <a:cubicBezTo>
                  <a:pt x="535883" y="1658670"/>
                  <a:pt x="498496" y="1696102"/>
                  <a:pt x="452385" y="1696102"/>
                </a:cubicBezTo>
                <a:cubicBezTo>
                  <a:pt x="407520" y="1696102"/>
                  <a:pt x="370133" y="1658670"/>
                  <a:pt x="370133" y="1613751"/>
                </a:cubicBezTo>
                <a:lnTo>
                  <a:pt x="370133" y="1048525"/>
                </a:lnTo>
                <a:cubicBezTo>
                  <a:pt x="362656" y="1048525"/>
                  <a:pt x="353932" y="1048525"/>
                  <a:pt x="346455" y="1048525"/>
                </a:cubicBezTo>
                <a:lnTo>
                  <a:pt x="346455" y="1613751"/>
                </a:lnTo>
                <a:cubicBezTo>
                  <a:pt x="346455" y="1658670"/>
                  <a:pt x="309067" y="1696102"/>
                  <a:pt x="262957" y="1696102"/>
                </a:cubicBezTo>
                <a:cubicBezTo>
                  <a:pt x="216846" y="1696102"/>
                  <a:pt x="180705" y="1658670"/>
                  <a:pt x="180705" y="1613751"/>
                </a:cubicBezTo>
                <a:lnTo>
                  <a:pt x="180705" y="1048525"/>
                </a:lnTo>
                <a:lnTo>
                  <a:pt x="179459" y="1048525"/>
                </a:lnTo>
                <a:cubicBezTo>
                  <a:pt x="179459" y="996120"/>
                  <a:pt x="179459" y="943715"/>
                  <a:pt x="179459" y="891310"/>
                </a:cubicBezTo>
                <a:cubicBezTo>
                  <a:pt x="179459" y="890062"/>
                  <a:pt x="179459" y="888814"/>
                  <a:pt x="180705" y="887567"/>
                </a:cubicBezTo>
                <a:cubicBezTo>
                  <a:pt x="179459" y="882576"/>
                  <a:pt x="179459" y="880080"/>
                  <a:pt x="179459" y="876337"/>
                </a:cubicBezTo>
                <a:lnTo>
                  <a:pt x="179459" y="803968"/>
                </a:lnTo>
                <a:lnTo>
                  <a:pt x="180705" y="803968"/>
                </a:lnTo>
                <a:lnTo>
                  <a:pt x="180705" y="563154"/>
                </a:lnTo>
                <a:cubicBezTo>
                  <a:pt x="165750" y="588109"/>
                  <a:pt x="155780" y="618055"/>
                  <a:pt x="148303" y="649248"/>
                </a:cubicBezTo>
                <a:cubicBezTo>
                  <a:pt x="144564" y="666717"/>
                  <a:pt x="139579" y="702901"/>
                  <a:pt x="139579" y="744076"/>
                </a:cubicBezTo>
                <a:lnTo>
                  <a:pt x="139579" y="855125"/>
                </a:lnTo>
                <a:cubicBezTo>
                  <a:pt x="139579" y="861364"/>
                  <a:pt x="138333" y="866355"/>
                  <a:pt x="135840" y="872594"/>
                </a:cubicBezTo>
                <a:cubicBezTo>
                  <a:pt x="133348" y="902539"/>
                  <a:pt x="110915" y="918760"/>
                  <a:pt x="84744" y="922503"/>
                </a:cubicBezTo>
                <a:cubicBezTo>
                  <a:pt x="79759" y="923751"/>
                  <a:pt x="74774" y="923751"/>
                  <a:pt x="69790" y="923751"/>
                </a:cubicBezTo>
                <a:cubicBezTo>
                  <a:pt x="58573" y="923751"/>
                  <a:pt x="48603" y="922503"/>
                  <a:pt x="41126" y="917512"/>
                </a:cubicBezTo>
                <a:cubicBezTo>
                  <a:pt x="17447" y="906283"/>
                  <a:pt x="0" y="882576"/>
                  <a:pt x="0" y="855125"/>
                </a:cubicBezTo>
                <a:lnTo>
                  <a:pt x="0" y="754058"/>
                </a:lnTo>
                <a:cubicBezTo>
                  <a:pt x="0" y="680442"/>
                  <a:pt x="8724" y="620550"/>
                  <a:pt x="8724" y="616807"/>
                </a:cubicBezTo>
                <a:cubicBezTo>
                  <a:pt x="18694" y="578127"/>
                  <a:pt x="32402" y="539447"/>
                  <a:pt x="49850" y="505758"/>
                </a:cubicBezTo>
                <a:cubicBezTo>
                  <a:pt x="81006" y="445867"/>
                  <a:pt x="123378" y="397205"/>
                  <a:pt x="180705" y="366011"/>
                </a:cubicBezTo>
                <a:cubicBezTo>
                  <a:pt x="214353" y="346047"/>
                  <a:pt x="251740" y="332322"/>
                  <a:pt x="295359" y="327331"/>
                </a:cubicBezTo>
                <a:cubicBezTo>
                  <a:pt x="331500" y="319845"/>
                  <a:pt x="371379" y="318597"/>
                  <a:pt x="407520" y="326083"/>
                </a:cubicBezTo>
                <a:close/>
                <a:moveTo>
                  <a:pt x="355811" y="0"/>
                </a:moveTo>
                <a:cubicBezTo>
                  <a:pt x="432516" y="0"/>
                  <a:pt x="493137" y="62813"/>
                  <a:pt x="493137" y="139444"/>
                </a:cubicBezTo>
                <a:cubicBezTo>
                  <a:pt x="493137" y="216076"/>
                  <a:pt x="432516" y="278889"/>
                  <a:pt x="355811" y="278889"/>
                </a:cubicBezTo>
                <a:cubicBezTo>
                  <a:pt x="280344" y="278889"/>
                  <a:pt x="219722" y="216076"/>
                  <a:pt x="219722" y="139444"/>
                </a:cubicBezTo>
                <a:cubicBezTo>
                  <a:pt x="219722" y="62813"/>
                  <a:pt x="280344" y="0"/>
                  <a:pt x="355811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4811A0F-800B-504F-863A-A43D2AE2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750" y="4067535"/>
            <a:ext cx="712849" cy="1696107"/>
          </a:xfrm>
          <a:custGeom>
            <a:avLst/>
            <a:gdLst>
              <a:gd name="connsiteX0" fmla="*/ 407520 w 712849"/>
              <a:gd name="connsiteY0" fmla="*/ 326085 h 1696107"/>
              <a:gd name="connsiteX1" fmla="*/ 533390 w 712849"/>
              <a:gd name="connsiteY1" fmla="*/ 362269 h 1696107"/>
              <a:gd name="connsiteX2" fmla="*/ 662999 w 712849"/>
              <a:gd name="connsiteY2" fmla="*/ 502017 h 1696107"/>
              <a:gd name="connsiteX3" fmla="*/ 704125 w 712849"/>
              <a:gd name="connsiteY3" fmla="*/ 613066 h 1696107"/>
              <a:gd name="connsiteX4" fmla="*/ 712849 w 712849"/>
              <a:gd name="connsiteY4" fmla="*/ 750318 h 1696107"/>
              <a:gd name="connsiteX5" fmla="*/ 712849 w 712849"/>
              <a:gd name="connsiteY5" fmla="*/ 851385 h 1696107"/>
              <a:gd name="connsiteX6" fmla="*/ 672969 w 712849"/>
              <a:gd name="connsiteY6" fmla="*/ 913772 h 1696107"/>
              <a:gd name="connsiteX7" fmla="*/ 643060 w 712849"/>
              <a:gd name="connsiteY7" fmla="*/ 921259 h 1696107"/>
              <a:gd name="connsiteX8" fmla="*/ 629351 w 712849"/>
              <a:gd name="connsiteY8" fmla="*/ 918763 h 1696107"/>
              <a:gd name="connsiteX9" fmla="*/ 577009 w 712849"/>
              <a:gd name="connsiteY9" fmla="*/ 868853 h 1696107"/>
              <a:gd name="connsiteX10" fmla="*/ 573270 w 712849"/>
              <a:gd name="connsiteY10" fmla="*/ 851385 h 1696107"/>
              <a:gd name="connsiteX11" fmla="*/ 573270 w 712849"/>
              <a:gd name="connsiteY11" fmla="*/ 740336 h 1696107"/>
              <a:gd name="connsiteX12" fmla="*/ 564546 w 712849"/>
              <a:gd name="connsiteY12" fmla="*/ 645507 h 1696107"/>
              <a:gd name="connsiteX13" fmla="*/ 533390 w 712849"/>
              <a:gd name="connsiteY13" fmla="*/ 559413 h 1696107"/>
              <a:gd name="connsiteX14" fmla="*/ 533390 w 712849"/>
              <a:gd name="connsiteY14" fmla="*/ 775272 h 1696107"/>
              <a:gd name="connsiteX15" fmla="*/ 533390 w 712849"/>
              <a:gd name="connsiteY15" fmla="*/ 870101 h 1696107"/>
              <a:gd name="connsiteX16" fmla="*/ 533390 w 712849"/>
              <a:gd name="connsiteY16" fmla="*/ 871349 h 1696107"/>
              <a:gd name="connsiteX17" fmla="*/ 534637 w 712849"/>
              <a:gd name="connsiteY17" fmla="*/ 939975 h 1696107"/>
              <a:gd name="connsiteX18" fmla="*/ 534637 w 712849"/>
              <a:gd name="connsiteY18" fmla="*/ 998619 h 1696107"/>
              <a:gd name="connsiteX19" fmla="*/ 535883 w 712849"/>
              <a:gd name="connsiteY19" fmla="*/ 1003610 h 1696107"/>
              <a:gd name="connsiteX20" fmla="*/ 535883 w 712849"/>
              <a:gd name="connsiteY20" fmla="*/ 1048528 h 1696107"/>
              <a:gd name="connsiteX21" fmla="*/ 535883 w 712849"/>
              <a:gd name="connsiteY21" fmla="*/ 1613756 h 1696107"/>
              <a:gd name="connsiteX22" fmla="*/ 452385 w 712849"/>
              <a:gd name="connsiteY22" fmla="*/ 1696107 h 1696107"/>
              <a:gd name="connsiteX23" fmla="*/ 370133 w 712849"/>
              <a:gd name="connsiteY23" fmla="*/ 1613756 h 1696107"/>
              <a:gd name="connsiteX24" fmla="*/ 370133 w 712849"/>
              <a:gd name="connsiteY24" fmla="*/ 1048528 h 1696107"/>
              <a:gd name="connsiteX25" fmla="*/ 346455 w 712849"/>
              <a:gd name="connsiteY25" fmla="*/ 1048528 h 1696107"/>
              <a:gd name="connsiteX26" fmla="*/ 346455 w 712849"/>
              <a:gd name="connsiteY26" fmla="*/ 1613756 h 1696107"/>
              <a:gd name="connsiteX27" fmla="*/ 262957 w 712849"/>
              <a:gd name="connsiteY27" fmla="*/ 1696107 h 1696107"/>
              <a:gd name="connsiteX28" fmla="*/ 180705 w 712849"/>
              <a:gd name="connsiteY28" fmla="*/ 1613756 h 1696107"/>
              <a:gd name="connsiteX29" fmla="*/ 180705 w 712849"/>
              <a:gd name="connsiteY29" fmla="*/ 1048528 h 1696107"/>
              <a:gd name="connsiteX30" fmla="*/ 179459 w 712849"/>
              <a:gd name="connsiteY30" fmla="*/ 1048528 h 1696107"/>
              <a:gd name="connsiteX31" fmla="*/ 179459 w 712849"/>
              <a:gd name="connsiteY31" fmla="*/ 891313 h 1696107"/>
              <a:gd name="connsiteX32" fmla="*/ 180705 w 712849"/>
              <a:gd name="connsiteY32" fmla="*/ 886322 h 1696107"/>
              <a:gd name="connsiteX33" fmla="*/ 179459 w 712849"/>
              <a:gd name="connsiteY33" fmla="*/ 876340 h 1696107"/>
              <a:gd name="connsiteX34" fmla="*/ 179459 w 712849"/>
              <a:gd name="connsiteY34" fmla="*/ 803971 h 1696107"/>
              <a:gd name="connsiteX35" fmla="*/ 180705 w 712849"/>
              <a:gd name="connsiteY35" fmla="*/ 803971 h 1696107"/>
              <a:gd name="connsiteX36" fmla="*/ 180705 w 712849"/>
              <a:gd name="connsiteY36" fmla="*/ 561908 h 1696107"/>
              <a:gd name="connsiteX37" fmla="*/ 148303 w 712849"/>
              <a:gd name="connsiteY37" fmla="*/ 650498 h 1696107"/>
              <a:gd name="connsiteX38" fmla="*/ 139579 w 712849"/>
              <a:gd name="connsiteY38" fmla="*/ 744079 h 1696107"/>
              <a:gd name="connsiteX39" fmla="*/ 139579 w 712849"/>
              <a:gd name="connsiteY39" fmla="*/ 853880 h 1696107"/>
              <a:gd name="connsiteX40" fmla="*/ 135840 w 712849"/>
              <a:gd name="connsiteY40" fmla="*/ 872597 h 1696107"/>
              <a:gd name="connsiteX41" fmla="*/ 84744 w 712849"/>
              <a:gd name="connsiteY41" fmla="*/ 922506 h 1696107"/>
              <a:gd name="connsiteX42" fmla="*/ 69790 w 712849"/>
              <a:gd name="connsiteY42" fmla="*/ 925002 h 1696107"/>
              <a:gd name="connsiteX43" fmla="*/ 41126 w 712849"/>
              <a:gd name="connsiteY43" fmla="*/ 917515 h 1696107"/>
              <a:gd name="connsiteX44" fmla="*/ 0 w 712849"/>
              <a:gd name="connsiteY44" fmla="*/ 853880 h 1696107"/>
              <a:gd name="connsiteX45" fmla="*/ 0 w 712849"/>
              <a:gd name="connsiteY45" fmla="*/ 754061 h 1696107"/>
              <a:gd name="connsiteX46" fmla="*/ 8724 w 712849"/>
              <a:gd name="connsiteY46" fmla="*/ 616809 h 1696107"/>
              <a:gd name="connsiteX47" fmla="*/ 49850 w 712849"/>
              <a:gd name="connsiteY47" fmla="*/ 505760 h 1696107"/>
              <a:gd name="connsiteX48" fmla="*/ 180705 w 712849"/>
              <a:gd name="connsiteY48" fmla="*/ 364765 h 1696107"/>
              <a:gd name="connsiteX49" fmla="*/ 295359 w 712849"/>
              <a:gd name="connsiteY49" fmla="*/ 327332 h 1696107"/>
              <a:gd name="connsiteX50" fmla="*/ 407520 w 712849"/>
              <a:gd name="connsiteY50" fmla="*/ 326085 h 1696107"/>
              <a:gd name="connsiteX51" fmla="*/ 355811 w 712849"/>
              <a:gd name="connsiteY51" fmla="*/ 0 h 1696107"/>
              <a:gd name="connsiteX52" fmla="*/ 493137 w 712849"/>
              <a:gd name="connsiteY52" fmla="*/ 139445 h 1696107"/>
              <a:gd name="connsiteX53" fmla="*/ 355811 w 712849"/>
              <a:gd name="connsiteY53" fmla="*/ 278890 h 1696107"/>
              <a:gd name="connsiteX54" fmla="*/ 219722 w 712849"/>
              <a:gd name="connsiteY54" fmla="*/ 139445 h 1696107"/>
              <a:gd name="connsiteX55" fmla="*/ 355811 w 712849"/>
              <a:gd name="connsiteY55" fmla="*/ 0 h 1696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12849" h="1696107">
                <a:moveTo>
                  <a:pt x="407520" y="326085"/>
                </a:moveTo>
                <a:cubicBezTo>
                  <a:pt x="454877" y="329828"/>
                  <a:pt x="497250" y="342305"/>
                  <a:pt x="533390" y="362269"/>
                </a:cubicBezTo>
                <a:cubicBezTo>
                  <a:pt x="589471" y="393463"/>
                  <a:pt x="631843" y="443373"/>
                  <a:pt x="662999" y="502017"/>
                </a:cubicBezTo>
                <a:cubicBezTo>
                  <a:pt x="680447" y="535706"/>
                  <a:pt x="694155" y="574386"/>
                  <a:pt x="704125" y="613066"/>
                </a:cubicBezTo>
                <a:cubicBezTo>
                  <a:pt x="705371" y="616809"/>
                  <a:pt x="712849" y="677948"/>
                  <a:pt x="712849" y="750318"/>
                </a:cubicBezTo>
                <a:lnTo>
                  <a:pt x="712849" y="851385"/>
                </a:lnTo>
                <a:cubicBezTo>
                  <a:pt x="712849" y="878835"/>
                  <a:pt x="696648" y="902542"/>
                  <a:pt x="672969" y="913772"/>
                </a:cubicBezTo>
                <a:cubicBezTo>
                  <a:pt x="664246" y="918763"/>
                  <a:pt x="654276" y="921259"/>
                  <a:pt x="643060" y="921259"/>
                </a:cubicBezTo>
                <a:cubicBezTo>
                  <a:pt x="638075" y="921259"/>
                  <a:pt x="633090" y="920011"/>
                  <a:pt x="629351" y="918763"/>
                </a:cubicBezTo>
                <a:cubicBezTo>
                  <a:pt x="603180" y="915020"/>
                  <a:pt x="579501" y="898799"/>
                  <a:pt x="577009" y="868853"/>
                </a:cubicBezTo>
                <a:cubicBezTo>
                  <a:pt x="574516" y="862615"/>
                  <a:pt x="573270" y="857624"/>
                  <a:pt x="573270" y="851385"/>
                </a:cubicBezTo>
                <a:lnTo>
                  <a:pt x="573270" y="740336"/>
                </a:lnTo>
                <a:cubicBezTo>
                  <a:pt x="573270" y="699160"/>
                  <a:pt x="568285" y="661728"/>
                  <a:pt x="564546" y="645507"/>
                </a:cubicBezTo>
                <a:cubicBezTo>
                  <a:pt x="557069" y="614314"/>
                  <a:pt x="547099" y="585615"/>
                  <a:pt x="533390" y="559413"/>
                </a:cubicBezTo>
                <a:lnTo>
                  <a:pt x="533390" y="775272"/>
                </a:lnTo>
                <a:cubicBezTo>
                  <a:pt x="533390" y="807714"/>
                  <a:pt x="533390" y="838907"/>
                  <a:pt x="533390" y="870101"/>
                </a:cubicBezTo>
                <a:lnTo>
                  <a:pt x="533390" y="871349"/>
                </a:lnTo>
                <a:lnTo>
                  <a:pt x="534637" y="939975"/>
                </a:lnTo>
                <a:lnTo>
                  <a:pt x="534637" y="998619"/>
                </a:lnTo>
                <a:cubicBezTo>
                  <a:pt x="534637" y="999866"/>
                  <a:pt x="535883" y="1001114"/>
                  <a:pt x="535883" y="1003610"/>
                </a:cubicBezTo>
                <a:lnTo>
                  <a:pt x="535883" y="1048528"/>
                </a:lnTo>
                <a:lnTo>
                  <a:pt x="535883" y="1613756"/>
                </a:lnTo>
                <a:cubicBezTo>
                  <a:pt x="535883" y="1659923"/>
                  <a:pt x="498496" y="1696107"/>
                  <a:pt x="452385" y="1696107"/>
                </a:cubicBezTo>
                <a:cubicBezTo>
                  <a:pt x="407520" y="1696107"/>
                  <a:pt x="370133" y="1659923"/>
                  <a:pt x="370133" y="1613756"/>
                </a:cubicBezTo>
                <a:lnTo>
                  <a:pt x="370133" y="1048528"/>
                </a:lnTo>
                <a:cubicBezTo>
                  <a:pt x="362656" y="1048528"/>
                  <a:pt x="353932" y="1048528"/>
                  <a:pt x="346455" y="1048528"/>
                </a:cubicBezTo>
                <a:lnTo>
                  <a:pt x="346455" y="1613756"/>
                </a:lnTo>
                <a:cubicBezTo>
                  <a:pt x="346455" y="1659923"/>
                  <a:pt x="309067" y="1696107"/>
                  <a:pt x="262957" y="1696107"/>
                </a:cubicBezTo>
                <a:cubicBezTo>
                  <a:pt x="216846" y="1696107"/>
                  <a:pt x="180705" y="1659923"/>
                  <a:pt x="180705" y="1613756"/>
                </a:cubicBezTo>
                <a:lnTo>
                  <a:pt x="180705" y="1048528"/>
                </a:lnTo>
                <a:lnTo>
                  <a:pt x="179459" y="1048528"/>
                </a:lnTo>
                <a:cubicBezTo>
                  <a:pt x="179459" y="996123"/>
                  <a:pt x="179459" y="943718"/>
                  <a:pt x="179459" y="891313"/>
                </a:cubicBezTo>
                <a:cubicBezTo>
                  <a:pt x="179459" y="888817"/>
                  <a:pt x="179459" y="887569"/>
                  <a:pt x="180705" y="886322"/>
                </a:cubicBezTo>
                <a:cubicBezTo>
                  <a:pt x="179459" y="883826"/>
                  <a:pt x="179459" y="880083"/>
                  <a:pt x="179459" y="876340"/>
                </a:cubicBezTo>
                <a:lnTo>
                  <a:pt x="179459" y="803971"/>
                </a:lnTo>
                <a:lnTo>
                  <a:pt x="180705" y="803971"/>
                </a:lnTo>
                <a:lnTo>
                  <a:pt x="180705" y="561908"/>
                </a:lnTo>
                <a:cubicBezTo>
                  <a:pt x="165750" y="588111"/>
                  <a:pt x="155780" y="618057"/>
                  <a:pt x="148303" y="650498"/>
                </a:cubicBezTo>
                <a:cubicBezTo>
                  <a:pt x="144564" y="665471"/>
                  <a:pt x="139579" y="701656"/>
                  <a:pt x="139579" y="744079"/>
                </a:cubicBezTo>
                <a:lnTo>
                  <a:pt x="139579" y="853880"/>
                </a:lnTo>
                <a:cubicBezTo>
                  <a:pt x="139579" y="860119"/>
                  <a:pt x="138333" y="866358"/>
                  <a:pt x="135840" y="872597"/>
                </a:cubicBezTo>
                <a:cubicBezTo>
                  <a:pt x="133348" y="901295"/>
                  <a:pt x="110915" y="918763"/>
                  <a:pt x="84744" y="922506"/>
                </a:cubicBezTo>
                <a:cubicBezTo>
                  <a:pt x="79759" y="923754"/>
                  <a:pt x="74774" y="925002"/>
                  <a:pt x="69790" y="925002"/>
                </a:cubicBezTo>
                <a:cubicBezTo>
                  <a:pt x="58573" y="925002"/>
                  <a:pt x="48603" y="921259"/>
                  <a:pt x="41126" y="917515"/>
                </a:cubicBezTo>
                <a:cubicBezTo>
                  <a:pt x="17447" y="906286"/>
                  <a:pt x="0" y="882578"/>
                  <a:pt x="0" y="853880"/>
                </a:cubicBezTo>
                <a:lnTo>
                  <a:pt x="0" y="754061"/>
                </a:lnTo>
                <a:cubicBezTo>
                  <a:pt x="0" y="680444"/>
                  <a:pt x="8724" y="620552"/>
                  <a:pt x="8724" y="616809"/>
                </a:cubicBezTo>
                <a:cubicBezTo>
                  <a:pt x="18694" y="578129"/>
                  <a:pt x="32402" y="539449"/>
                  <a:pt x="49850" y="505760"/>
                </a:cubicBezTo>
                <a:cubicBezTo>
                  <a:pt x="81006" y="447116"/>
                  <a:pt x="123378" y="397206"/>
                  <a:pt x="180705" y="364765"/>
                </a:cubicBezTo>
                <a:cubicBezTo>
                  <a:pt x="214353" y="346049"/>
                  <a:pt x="251740" y="332323"/>
                  <a:pt x="295359" y="327332"/>
                </a:cubicBezTo>
                <a:cubicBezTo>
                  <a:pt x="331500" y="318598"/>
                  <a:pt x="371379" y="318598"/>
                  <a:pt x="407520" y="326085"/>
                </a:cubicBezTo>
                <a:close/>
                <a:moveTo>
                  <a:pt x="355811" y="0"/>
                </a:moveTo>
                <a:cubicBezTo>
                  <a:pt x="432516" y="0"/>
                  <a:pt x="493137" y="62813"/>
                  <a:pt x="493137" y="139445"/>
                </a:cubicBezTo>
                <a:cubicBezTo>
                  <a:pt x="493137" y="216076"/>
                  <a:pt x="432516" y="278890"/>
                  <a:pt x="355811" y="278890"/>
                </a:cubicBezTo>
                <a:cubicBezTo>
                  <a:pt x="280344" y="278890"/>
                  <a:pt x="219722" y="216076"/>
                  <a:pt x="219722" y="139445"/>
                </a:cubicBezTo>
                <a:cubicBezTo>
                  <a:pt x="219722" y="62813"/>
                  <a:pt x="280344" y="0"/>
                  <a:pt x="355811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F7617-C3C3-4B4B-AEC5-D3B767ECB90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21199-9BC7-554A-9762-41FC785E439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03F90-BF0D-B748-8204-3EAD0FED1C3D}"/>
              </a:ext>
            </a:extLst>
          </p:cNvPr>
          <p:cNvSpPr txBox="1"/>
          <p:nvPr/>
        </p:nvSpPr>
        <p:spPr>
          <a:xfrm>
            <a:off x="4731439" y="4100923"/>
            <a:ext cx="58679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E6A23-A015-234C-A4E5-E67171BD69D6}"/>
              </a:ext>
            </a:extLst>
          </p:cNvPr>
          <p:cNvSpPr txBox="1"/>
          <p:nvPr/>
        </p:nvSpPr>
        <p:spPr>
          <a:xfrm>
            <a:off x="4731439" y="4759253"/>
            <a:ext cx="586798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D36BD-6ABD-154B-8260-F6F04916C0EA}"/>
              </a:ext>
            </a:extLst>
          </p:cNvPr>
          <p:cNvSpPr txBox="1"/>
          <p:nvPr/>
        </p:nvSpPr>
        <p:spPr>
          <a:xfrm>
            <a:off x="4731439" y="7228933"/>
            <a:ext cx="58679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9AEFD-DFE5-CE41-B231-B7A00102F79C}"/>
              </a:ext>
            </a:extLst>
          </p:cNvPr>
          <p:cNvSpPr txBox="1"/>
          <p:nvPr/>
        </p:nvSpPr>
        <p:spPr>
          <a:xfrm>
            <a:off x="4731439" y="7887263"/>
            <a:ext cx="586798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6D65AF-A0BF-4148-8E77-F07F127AA2C9}"/>
              </a:ext>
            </a:extLst>
          </p:cNvPr>
          <p:cNvSpPr txBox="1"/>
          <p:nvPr/>
        </p:nvSpPr>
        <p:spPr>
          <a:xfrm>
            <a:off x="4731439" y="10356943"/>
            <a:ext cx="586798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C58E0-4D49-9146-8DC7-3DA55D3A06F0}"/>
              </a:ext>
            </a:extLst>
          </p:cNvPr>
          <p:cNvSpPr txBox="1"/>
          <p:nvPr/>
        </p:nvSpPr>
        <p:spPr>
          <a:xfrm>
            <a:off x="4731439" y="11015273"/>
            <a:ext cx="586798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CC8AB-805F-5741-8FFB-595329EE0946}"/>
              </a:ext>
            </a:extLst>
          </p:cNvPr>
          <p:cNvSpPr txBox="1"/>
          <p:nvPr/>
        </p:nvSpPr>
        <p:spPr>
          <a:xfrm>
            <a:off x="17331559" y="4194500"/>
            <a:ext cx="31205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GREAT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D34C3-33D9-0347-B719-4F6078B97816}"/>
              </a:ext>
            </a:extLst>
          </p:cNvPr>
          <p:cNvSpPr txBox="1"/>
          <p:nvPr/>
        </p:nvSpPr>
        <p:spPr>
          <a:xfrm>
            <a:off x="17331558" y="4708963"/>
            <a:ext cx="3120522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400" b="1" spc="-290" dirty="0">
                <a:solidFill>
                  <a:srgbClr val="13BF13"/>
                </a:solidFill>
                <a:latin typeface="Poppins" pitchFamily="2" charset="77"/>
                <a:cs typeface="Poppins" pitchFamily="2" charset="77"/>
              </a:rPr>
              <a:t>1,548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D1991-221C-B74E-A04D-F534C31BE389}"/>
              </a:ext>
            </a:extLst>
          </p:cNvPr>
          <p:cNvSpPr txBox="1"/>
          <p:nvPr/>
        </p:nvSpPr>
        <p:spPr>
          <a:xfrm>
            <a:off x="17331559" y="7315988"/>
            <a:ext cx="31205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OKAY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BA9A7-34E8-AB48-9C56-4EA74FEB6001}"/>
              </a:ext>
            </a:extLst>
          </p:cNvPr>
          <p:cNvSpPr txBox="1"/>
          <p:nvPr/>
        </p:nvSpPr>
        <p:spPr>
          <a:xfrm>
            <a:off x="17331558" y="7830451"/>
            <a:ext cx="3120522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400" b="1" spc="-290" dirty="0">
                <a:solidFill>
                  <a:srgbClr val="FFC927"/>
                </a:solidFill>
                <a:latin typeface="Poppins" pitchFamily="2" charset="77"/>
                <a:cs typeface="Poppins" pitchFamily="2" charset="77"/>
              </a:rPr>
              <a:t>706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F96EA-0088-8A44-AE1A-D9AE7990A934}"/>
              </a:ext>
            </a:extLst>
          </p:cNvPr>
          <p:cNvSpPr txBox="1"/>
          <p:nvPr/>
        </p:nvSpPr>
        <p:spPr>
          <a:xfrm>
            <a:off x="17331559" y="10441023"/>
            <a:ext cx="31205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VERY POOR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1CF618-9172-7141-AEE9-A5BBEAAB0365}"/>
              </a:ext>
            </a:extLst>
          </p:cNvPr>
          <p:cNvSpPr txBox="1"/>
          <p:nvPr/>
        </p:nvSpPr>
        <p:spPr>
          <a:xfrm>
            <a:off x="17331558" y="10955486"/>
            <a:ext cx="3120522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400" b="1" spc="-290" dirty="0">
                <a:solidFill>
                  <a:srgbClr val="F5413A"/>
                </a:solidFill>
                <a:latin typeface="Poppins" pitchFamily="2" charset="77"/>
                <a:cs typeface="Poppins" pitchFamily="2" charset="77"/>
              </a:rPr>
              <a:t>164</a:t>
            </a:r>
          </a:p>
        </p:txBody>
      </p:sp>
    </p:spTree>
    <p:extLst>
      <p:ext uri="{BB962C8B-B14F-4D97-AF65-F5344CB8AC3E}">
        <p14:creationId xmlns:p14="http://schemas.microsoft.com/office/powerpoint/2010/main" val="409952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358">
            <a:extLst>
              <a:ext uri="{FF2B5EF4-FFF2-40B4-BE49-F238E27FC236}">
                <a16:creationId xmlns:a16="http://schemas.microsoft.com/office/drawing/2014/main" id="{163743C5-0157-AE49-86F1-AC99082C6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372" y="5418824"/>
            <a:ext cx="1477631" cy="3043148"/>
          </a:xfrm>
          <a:custGeom>
            <a:avLst/>
            <a:gdLst>
              <a:gd name="T0" fmla="*/ 793 w 1186"/>
              <a:gd name="T1" fmla="*/ 0 h 2441"/>
              <a:gd name="T2" fmla="*/ 793 w 1186"/>
              <a:gd name="T3" fmla="*/ 0 h 2441"/>
              <a:gd name="T4" fmla="*/ 57 w 1186"/>
              <a:gd name="T5" fmla="*/ 1751 h 2441"/>
              <a:gd name="T6" fmla="*/ 57 w 1186"/>
              <a:gd name="T7" fmla="*/ 1751 h 2441"/>
              <a:gd name="T8" fmla="*/ 52 w 1186"/>
              <a:gd name="T9" fmla="*/ 1781 h 2441"/>
              <a:gd name="T10" fmla="*/ 52 w 1186"/>
              <a:gd name="T11" fmla="*/ 1781 h 2441"/>
              <a:gd name="T12" fmla="*/ 43 w 1186"/>
              <a:gd name="T13" fmla="*/ 1837 h 2441"/>
              <a:gd name="T14" fmla="*/ 43 w 1186"/>
              <a:gd name="T15" fmla="*/ 1837 h 2441"/>
              <a:gd name="T16" fmla="*/ 38 w 1186"/>
              <a:gd name="T17" fmla="*/ 1877 h 2441"/>
              <a:gd name="T18" fmla="*/ 38 w 1186"/>
              <a:gd name="T19" fmla="*/ 1877 h 2441"/>
              <a:gd name="T20" fmla="*/ 31 w 1186"/>
              <a:gd name="T21" fmla="*/ 1928 h 2441"/>
              <a:gd name="T22" fmla="*/ 31 w 1186"/>
              <a:gd name="T23" fmla="*/ 1928 h 2441"/>
              <a:gd name="T24" fmla="*/ 25 w 1186"/>
              <a:gd name="T25" fmla="*/ 1983 h 2441"/>
              <a:gd name="T26" fmla="*/ 25 w 1186"/>
              <a:gd name="T27" fmla="*/ 1983 h 2441"/>
              <a:gd name="T28" fmla="*/ 20 w 1186"/>
              <a:gd name="T29" fmla="*/ 2034 h 2441"/>
              <a:gd name="T30" fmla="*/ 20 w 1186"/>
              <a:gd name="T31" fmla="*/ 2034 h 2441"/>
              <a:gd name="T32" fmla="*/ 13 w 1186"/>
              <a:gd name="T33" fmla="*/ 2110 h 2441"/>
              <a:gd name="T34" fmla="*/ 13 w 1186"/>
              <a:gd name="T35" fmla="*/ 2110 h 2441"/>
              <a:gd name="T36" fmla="*/ 10 w 1186"/>
              <a:gd name="T37" fmla="*/ 2146 h 2441"/>
              <a:gd name="T38" fmla="*/ 10 w 1186"/>
              <a:gd name="T39" fmla="*/ 2146 h 2441"/>
              <a:gd name="T40" fmla="*/ 6 w 1186"/>
              <a:gd name="T41" fmla="*/ 2209 h 2441"/>
              <a:gd name="T42" fmla="*/ 6 w 1186"/>
              <a:gd name="T43" fmla="*/ 2209 h 2441"/>
              <a:gd name="T44" fmla="*/ 4 w 1186"/>
              <a:gd name="T45" fmla="*/ 2245 h 2441"/>
              <a:gd name="T46" fmla="*/ 4 w 1186"/>
              <a:gd name="T47" fmla="*/ 2245 h 2441"/>
              <a:gd name="T48" fmla="*/ 2 w 1186"/>
              <a:gd name="T49" fmla="*/ 2312 h 2441"/>
              <a:gd name="T50" fmla="*/ 2 w 1186"/>
              <a:gd name="T51" fmla="*/ 2312 h 2441"/>
              <a:gd name="T52" fmla="*/ 1 w 1186"/>
              <a:gd name="T53" fmla="*/ 2343 h 2441"/>
              <a:gd name="T54" fmla="*/ 1 w 1186"/>
              <a:gd name="T55" fmla="*/ 2343 h 2441"/>
              <a:gd name="T56" fmla="*/ 0 w 1186"/>
              <a:gd name="T57" fmla="*/ 2440 h 2441"/>
              <a:gd name="T58" fmla="*/ 484 w 1186"/>
              <a:gd name="T59" fmla="*/ 2440 h 2441"/>
              <a:gd name="T60" fmla="*/ 484 w 1186"/>
              <a:gd name="T61" fmla="*/ 2440 h 2441"/>
              <a:gd name="T62" fmla="*/ 1185 w 1186"/>
              <a:gd name="T63" fmla="*/ 285 h 2441"/>
              <a:gd name="T64" fmla="*/ 793 w 1186"/>
              <a:gd name="T65" fmla="*/ 0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86" h="2441">
                <a:moveTo>
                  <a:pt x="793" y="0"/>
                </a:moveTo>
                <a:lnTo>
                  <a:pt x="793" y="0"/>
                </a:lnTo>
                <a:cubicBezTo>
                  <a:pt x="422" y="509"/>
                  <a:pt x="165" y="1105"/>
                  <a:pt x="57" y="1751"/>
                </a:cubicBezTo>
                <a:lnTo>
                  <a:pt x="57" y="1751"/>
                </a:lnTo>
                <a:cubicBezTo>
                  <a:pt x="55" y="1761"/>
                  <a:pt x="54" y="1771"/>
                  <a:pt x="52" y="1781"/>
                </a:cubicBezTo>
                <a:lnTo>
                  <a:pt x="52" y="1781"/>
                </a:lnTo>
                <a:cubicBezTo>
                  <a:pt x="49" y="1800"/>
                  <a:pt x="46" y="1818"/>
                  <a:pt x="43" y="1837"/>
                </a:cubicBezTo>
                <a:lnTo>
                  <a:pt x="43" y="1837"/>
                </a:lnTo>
                <a:cubicBezTo>
                  <a:pt x="42" y="1850"/>
                  <a:pt x="40" y="1864"/>
                  <a:pt x="38" y="1877"/>
                </a:cubicBezTo>
                <a:lnTo>
                  <a:pt x="38" y="1877"/>
                </a:lnTo>
                <a:cubicBezTo>
                  <a:pt x="36" y="1894"/>
                  <a:pt x="33" y="1910"/>
                  <a:pt x="31" y="1928"/>
                </a:cubicBezTo>
                <a:lnTo>
                  <a:pt x="31" y="1928"/>
                </a:lnTo>
                <a:cubicBezTo>
                  <a:pt x="29" y="1946"/>
                  <a:pt x="27" y="1965"/>
                  <a:pt x="25" y="1983"/>
                </a:cubicBezTo>
                <a:lnTo>
                  <a:pt x="25" y="1983"/>
                </a:lnTo>
                <a:cubicBezTo>
                  <a:pt x="23" y="2000"/>
                  <a:pt x="21" y="2017"/>
                  <a:pt x="20" y="2034"/>
                </a:cubicBezTo>
                <a:lnTo>
                  <a:pt x="20" y="2034"/>
                </a:lnTo>
                <a:cubicBezTo>
                  <a:pt x="17" y="2060"/>
                  <a:pt x="15" y="2085"/>
                  <a:pt x="13" y="2110"/>
                </a:cubicBezTo>
                <a:lnTo>
                  <a:pt x="13" y="2110"/>
                </a:lnTo>
                <a:cubicBezTo>
                  <a:pt x="12" y="2123"/>
                  <a:pt x="11" y="2134"/>
                  <a:pt x="10" y="2146"/>
                </a:cubicBezTo>
                <a:lnTo>
                  <a:pt x="10" y="2146"/>
                </a:lnTo>
                <a:cubicBezTo>
                  <a:pt x="8" y="2167"/>
                  <a:pt x="7" y="2188"/>
                  <a:pt x="6" y="2209"/>
                </a:cubicBezTo>
                <a:lnTo>
                  <a:pt x="6" y="2209"/>
                </a:lnTo>
                <a:cubicBezTo>
                  <a:pt x="5" y="2221"/>
                  <a:pt x="5" y="2233"/>
                  <a:pt x="4" y="2245"/>
                </a:cubicBezTo>
                <a:lnTo>
                  <a:pt x="4" y="2245"/>
                </a:lnTo>
                <a:cubicBezTo>
                  <a:pt x="4" y="2267"/>
                  <a:pt x="2" y="2290"/>
                  <a:pt x="2" y="2312"/>
                </a:cubicBezTo>
                <a:lnTo>
                  <a:pt x="2" y="2312"/>
                </a:lnTo>
                <a:cubicBezTo>
                  <a:pt x="2" y="2322"/>
                  <a:pt x="1" y="2332"/>
                  <a:pt x="1" y="2343"/>
                </a:cubicBezTo>
                <a:lnTo>
                  <a:pt x="1" y="2343"/>
                </a:lnTo>
                <a:cubicBezTo>
                  <a:pt x="0" y="2376"/>
                  <a:pt x="0" y="2408"/>
                  <a:pt x="0" y="2440"/>
                </a:cubicBezTo>
                <a:lnTo>
                  <a:pt x="484" y="2440"/>
                </a:lnTo>
                <a:lnTo>
                  <a:pt x="484" y="2440"/>
                </a:lnTo>
                <a:cubicBezTo>
                  <a:pt x="484" y="1635"/>
                  <a:pt x="744" y="891"/>
                  <a:pt x="1185" y="285"/>
                </a:cubicBezTo>
                <a:lnTo>
                  <a:pt x="793" y="0"/>
                </a:lnTo>
              </a:path>
            </a:pathLst>
          </a:custGeom>
          <a:solidFill>
            <a:srgbClr val="FDD9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59">
            <a:extLst>
              <a:ext uri="{FF2B5EF4-FFF2-40B4-BE49-F238E27FC236}">
                <a16:creationId xmlns:a16="http://schemas.microsoft.com/office/drawing/2014/main" id="{1188AB2F-F359-344D-A492-8129920C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120" y="3540203"/>
            <a:ext cx="2773991" cy="2235671"/>
          </a:xfrm>
          <a:custGeom>
            <a:avLst/>
            <a:gdLst>
              <a:gd name="T0" fmla="*/ 0 w 2227"/>
              <a:gd name="T1" fmla="*/ 1509 h 1795"/>
              <a:gd name="T2" fmla="*/ 392 w 2227"/>
              <a:gd name="T3" fmla="*/ 1794 h 1795"/>
              <a:gd name="T4" fmla="*/ 392 w 2227"/>
              <a:gd name="T5" fmla="*/ 1794 h 1795"/>
              <a:gd name="T6" fmla="*/ 2226 w 2227"/>
              <a:gd name="T7" fmla="*/ 461 h 1795"/>
              <a:gd name="T8" fmla="*/ 2076 w 2227"/>
              <a:gd name="T9" fmla="*/ 0 h 1795"/>
              <a:gd name="T10" fmla="*/ 2076 w 2227"/>
              <a:gd name="T11" fmla="*/ 0 h 1795"/>
              <a:gd name="T12" fmla="*/ 0 w 2227"/>
              <a:gd name="T13" fmla="*/ 1509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7" h="1795">
                <a:moveTo>
                  <a:pt x="0" y="1509"/>
                </a:moveTo>
                <a:lnTo>
                  <a:pt x="392" y="1794"/>
                </a:lnTo>
                <a:lnTo>
                  <a:pt x="392" y="1794"/>
                </a:lnTo>
                <a:cubicBezTo>
                  <a:pt x="842" y="1175"/>
                  <a:pt x="1482" y="702"/>
                  <a:pt x="2226" y="461"/>
                </a:cubicBezTo>
                <a:lnTo>
                  <a:pt x="2076" y="0"/>
                </a:lnTo>
                <a:lnTo>
                  <a:pt x="2076" y="0"/>
                </a:lnTo>
                <a:cubicBezTo>
                  <a:pt x="1234" y="273"/>
                  <a:pt x="510" y="808"/>
                  <a:pt x="0" y="1509"/>
                </a:cubicBezTo>
              </a:path>
            </a:pathLst>
          </a:custGeom>
          <a:solidFill>
            <a:srgbClr val="FEE8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60">
            <a:extLst>
              <a:ext uri="{FF2B5EF4-FFF2-40B4-BE49-F238E27FC236}">
                <a16:creationId xmlns:a16="http://schemas.microsoft.com/office/drawing/2014/main" id="{ADB1A704-B8D6-1748-B349-6947C3C81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0538" y="3540203"/>
            <a:ext cx="2773987" cy="2235671"/>
          </a:xfrm>
          <a:custGeom>
            <a:avLst/>
            <a:gdLst>
              <a:gd name="T0" fmla="*/ 150 w 2227"/>
              <a:gd name="T1" fmla="*/ 0 h 1795"/>
              <a:gd name="T2" fmla="*/ 0 w 2227"/>
              <a:gd name="T3" fmla="*/ 461 h 1795"/>
              <a:gd name="T4" fmla="*/ 0 w 2227"/>
              <a:gd name="T5" fmla="*/ 461 h 1795"/>
              <a:gd name="T6" fmla="*/ 1835 w 2227"/>
              <a:gd name="T7" fmla="*/ 1794 h 1795"/>
              <a:gd name="T8" fmla="*/ 2226 w 2227"/>
              <a:gd name="T9" fmla="*/ 1509 h 1795"/>
              <a:gd name="T10" fmla="*/ 2226 w 2227"/>
              <a:gd name="T11" fmla="*/ 1509 h 1795"/>
              <a:gd name="T12" fmla="*/ 150 w 2227"/>
              <a:gd name="T13" fmla="*/ 0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7" h="1795">
                <a:moveTo>
                  <a:pt x="150" y="0"/>
                </a:moveTo>
                <a:lnTo>
                  <a:pt x="0" y="461"/>
                </a:lnTo>
                <a:lnTo>
                  <a:pt x="0" y="461"/>
                </a:lnTo>
                <a:cubicBezTo>
                  <a:pt x="744" y="702"/>
                  <a:pt x="1384" y="1175"/>
                  <a:pt x="1835" y="1794"/>
                </a:cubicBezTo>
                <a:lnTo>
                  <a:pt x="2226" y="1509"/>
                </a:lnTo>
                <a:lnTo>
                  <a:pt x="2226" y="1509"/>
                </a:lnTo>
                <a:cubicBezTo>
                  <a:pt x="1716" y="808"/>
                  <a:pt x="992" y="273"/>
                  <a:pt x="150" y="0"/>
                </a:cubicBezTo>
              </a:path>
            </a:pathLst>
          </a:custGeom>
          <a:solidFill>
            <a:srgbClr val="EBF5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61">
            <a:extLst>
              <a:ext uri="{FF2B5EF4-FFF2-40B4-BE49-F238E27FC236}">
                <a16:creationId xmlns:a16="http://schemas.microsoft.com/office/drawing/2014/main" id="{68259F05-E137-5349-9AE1-508CEE8A6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348" y="3287523"/>
            <a:ext cx="3196953" cy="829452"/>
          </a:xfrm>
          <a:custGeom>
            <a:avLst/>
            <a:gdLst>
              <a:gd name="T0" fmla="*/ 150 w 2568"/>
              <a:gd name="T1" fmla="*/ 664 h 665"/>
              <a:gd name="T2" fmla="*/ 150 w 2568"/>
              <a:gd name="T3" fmla="*/ 664 h 665"/>
              <a:gd name="T4" fmla="*/ 0 w 2568"/>
              <a:gd name="T5" fmla="*/ 204 h 665"/>
              <a:gd name="T6" fmla="*/ 150 w 2568"/>
              <a:gd name="T7" fmla="*/ 664 h 665"/>
              <a:gd name="T8" fmla="*/ 150 w 2568"/>
              <a:gd name="T9" fmla="*/ 664 h 665"/>
              <a:gd name="T10" fmla="*/ 1284 w 2568"/>
              <a:gd name="T11" fmla="*/ 485 h 665"/>
              <a:gd name="T12" fmla="*/ 1284 w 2568"/>
              <a:gd name="T13" fmla="*/ 485 h 665"/>
              <a:gd name="T14" fmla="*/ 2417 w 2568"/>
              <a:gd name="T15" fmla="*/ 664 h 665"/>
              <a:gd name="T16" fmla="*/ 2567 w 2568"/>
              <a:gd name="T17" fmla="*/ 204 h 665"/>
              <a:gd name="T18" fmla="*/ 2417 w 2568"/>
              <a:gd name="T19" fmla="*/ 664 h 665"/>
              <a:gd name="T20" fmla="*/ 2567 w 2568"/>
              <a:gd name="T21" fmla="*/ 203 h 665"/>
              <a:gd name="T22" fmla="*/ 2567 w 2568"/>
              <a:gd name="T23" fmla="*/ 203 h 665"/>
              <a:gd name="T24" fmla="*/ 1872 w 2568"/>
              <a:gd name="T25" fmla="*/ 42 h 665"/>
              <a:gd name="T26" fmla="*/ 1872 w 2568"/>
              <a:gd name="T27" fmla="*/ 42 h 665"/>
              <a:gd name="T28" fmla="*/ 1849 w 2568"/>
              <a:gd name="T29" fmla="*/ 39 h 665"/>
              <a:gd name="T30" fmla="*/ 1849 w 2568"/>
              <a:gd name="T31" fmla="*/ 39 h 665"/>
              <a:gd name="T32" fmla="*/ 1788 w 2568"/>
              <a:gd name="T33" fmla="*/ 31 h 665"/>
              <a:gd name="T34" fmla="*/ 1788 w 2568"/>
              <a:gd name="T35" fmla="*/ 31 h 665"/>
              <a:gd name="T36" fmla="*/ 1753 w 2568"/>
              <a:gd name="T37" fmla="*/ 27 h 665"/>
              <a:gd name="T38" fmla="*/ 1753 w 2568"/>
              <a:gd name="T39" fmla="*/ 27 h 665"/>
              <a:gd name="T40" fmla="*/ 1694 w 2568"/>
              <a:gd name="T41" fmla="*/ 21 h 665"/>
              <a:gd name="T42" fmla="*/ 1694 w 2568"/>
              <a:gd name="T43" fmla="*/ 21 h 665"/>
              <a:gd name="T44" fmla="*/ 1612 w 2568"/>
              <a:gd name="T45" fmla="*/ 13 h 665"/>
              <a:gd name="T46" fmla="*/ 1612 w 2568"/>
              <a:gd name="T47" fmla="*/ 13 h 665"/>
              <a:gd name="T48" fmla="*/ 1574 w 2568"/>
              <a:gd name="T49" fmla="*/ 11 h 665"/>
              <a:gd name="T50" fmla="*/ 1574 w 2568"/>
              <a:gd name="T51" fmla="*/ 11 h 665"/>
              <a:gd name="T52" fmla="*/ 1514 w 2568"/>
              <a:gd name="T53" fmla="*/ 6 h 665"/>
              <a:gd name="T54" fmla="*/ 1514 w 2568"/>
              <a:gd name="T55" fmla="*/ 6 h 665"/>
              <a:gd name="T56" fmla="*/ 1477 w 2568"/>
              <a:gd name="T57" fmla="*/ 5 h 665"/>
              <a:gd name="T58" fmla="*/ 1477 w 2568"/>
              <a:gd name="T59" fmla="*/ 5 h 665"/>
              <a:gd name="T60" fmla="*/ 1412 w 2568"/>
              <a:gd name="T61" fmla="*/ 2 h 665"/>
              <a:gd name="T62" fmla="*/ 1412 w 2568"/>
              <a:gd name="T63" fmla="*/ 2 h 665"/>
              <a:gd name="T64" fmla="*/ 1380 w 2568"/>
              <a:gd name="T65" fmla="*/ 2 h 665"/>
              <a:gd name="T66" fmla="*/ 1380 w 2568"/>
              <a:gd name="T67" fmla="*/ 2 h 665"/>
              <a:gd name="T68" fmla="*/ 1284 w 2568"/>
              <a:gd name="T69" fmla="*/ 0 h 665"/>
              <a:gd name="T70" fmla="*/ 1284 w 2568"/>
              <a:gd name="T71" fmla="*/ 0 h 665"/>
              <a:gd name="T72" fmla="*/ 1187 w 2568"/>
              <a:gd name="T73" fmla="*/ 2 h 665"/>
              <a:gd name="T74" fmla="*/ 1187 w 2568"/>
              <a:gd name="T75" fmla="*/ 2 h 665"/>
              <a:gd name="T76" fmla="*/ 1155 w 2568"/>
              <a:gd name="T77" fmla="*/ 2 h 665"/>
              <a:gd name="T78" fmla="*/ 1155 w 2568"/>
              <a:gd name="T79" fmla="*/ 2 h 665"/>
              <a:gd name="T80" fmla="*/ 1090 w 2568"/>
              <a:gd name="T81" fmla="*/ 5 h 665"/>
              <a:gd name="T82" fmla="*/ 1090 w 2568"/>
              <a:gd name="T83" fmla="*/ 5 h 665"/>
              <a:gd name="T84" fmla="*/ 1053 w 2568"/>
              <a:gd name="T85" fmla="*/ 6 h 665"/>
              <a:gd name="T86" fmla="*/ 1053 w 2568"/>
              <a:gd name="T87" fmla="*/ 6 h 665"/>
              <a:gd name="T88" fmla="*/ 993 w 2568"/>
              <a:gd name="T89" fmla="*/ 11 h 665"/>
              <a:gd name="T90" fmla="*/ 993 w 2568"/>
              <a:gd name="T91" fmla="*/ 11 h 665"/>
              <a:gd name="T92" fmla="*/ 955 w 2568"/>
              <a:gd name="T93" fmla="*/ 13 h 665"/>
              <a:gd name="T94" fmla="*/ 955 w 2568"/>
              <a:gd name="T95" fmla="*/ 13 h 665"/>
              <a:gd name="T96" fmla="*/ 873 w 2568"/>
              <a:gd name="T97" fmla="*/ 21 h 665"/>
              <a:gd name="T98" fmla="*/ 873 w 2568"/>
              <a:gd name="T99" fmla="*/ 21 h 665"/>
              <a:gd name="T100" fmla="*/ 814 w 2568"/>
              <a:gd name="T101" fmla="*/ 27 h 665"/>
              <a:gd name="T102" fmla="*/ 814 w 2568"/>
              <a:gd name="T103" fmla="*/ 27 h 665"/>
              <a:gd name="T104" fmla="*/ 780 w 2568"/>
              <a:gd name="T105" fmla="*/ 31 h 665"/>
              <a:gd name="T106" fmla="*/ 780 w 2568"/>
              <a:gd name="T107" fmla="*/ 31 h 665"/>
              <a:gd name="T108" fmla="*/ 717 w 2568"/>
              <a:gd name="T109" fmla="*/ 39 h 665"/>
              <a:gd name="T110" fmla="*/ 717 w 2568"/>
              <a:gd name="T111" fmla="*/ 39 h 665"/>
              <a:gd name="T112" fmla="*/ 695 w 2568"/>
              <a:gd name="T113" fmla="*/ 42 h 665"/>
              <a:gd name="T114" fmla="*/ 695 w 2568"/>
              <a:gd name="T115" fmla="*/ 42 h 665"/>
              <a:gd name="T116" fmla="*/ 0 w 2568"/>
              <a:gd name="T117" fmla="*/ 203 h 665"/>
              <a:gd name="T118" fmla="*/ 150 w 2568"/>
              <a:gd name="T119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68" h="665">
                <a:moveTo>
                  <a:pt x="150" y="664"/>
                </a:moveTo>
                <a:lnTo>
                  <a:pt x="150" y="664"/>
                </a:lnTo>
                <a:lnTo>
                  <a:pt x="0" y="204"/>
                </a:lnTo>
                <a:lnTo>
                  <a:pt x="150" y="664"/>
                </a:lnTo>
                <a:lnTo>
                  <a:pt x="150" y="664"/>
                </a:lnTo>
                <a:cubicBezTo>
                  <a:pt x="508" y="548"/>
                  <a:pt x="888" y="485"/>
                  <a:pt x="1284" y="485"/>
                </a:cubicBezTo>
                <a:lnTo>
                  <a:pt x="1284" y="485"/>
                </a:lnTo>
                <a:cubicBezTo>
                  <a:pt x="1679" y="485"/>
                  <a:pt x="2060" y="548"/>
                  <a:pt x="2417" y="664"/>
                </a:cubicBezTo>
                <a:lnTo>
                  <a:pt x="2567" y="204"/>
                </a:lnTo>
                <a:lnTo>
                  <a:pt x="2417" y="664"/>
                </a:lnTo>
                <a:lnTo>
                  <a:pt x="2567" y="203"/>
                </a:lnTo>
                <a:lnTo>
                  <a:pt x="2567" y="203"/>
                </a:lnTo>
                <a:cubicBezTo>
                  <a:pt x="2343" y="130"/>
                  <a:pt x="2111" y="76"/>
                  <a:pt x="1872" y="42"/>
                </a:cubicBezTo>
                <a:lnTo>
                  <a:pt x="1872" y="42"/>
                </a:lnTo>
                <a:cubicBezTo>
                  <a:pt x="1865" y="41"/>
                  <a:pt x="1857" y="40"/>
                  <a:pt x="1849" y="39"/>
                </a:cubicBezTo>
                <a:lnTo>
                  <a:pt x="1849" y="39"/>
                </a:lnTo>
                <a:cubicBezTo>
                  <a:pt x="1829" y="36"/>
                  <a:pt x="1808" y="33"/>
                  <a:pt x="1788" y="31"/>
                </a:cubicBezTo>
                <a:lnTo>
                  <a:pt x="1788" y="31"/>
                </a:lnTo>
                <a:cubicBezTo>
                  <a:pt x="1776" y="29"/>
                  <a:pt x="1765" y="28"/>
                  <a:pt x="1753" y="27"/>
                </a:cubicBezTo>
                <a:lnTo>
                  <a:pt x="1753" y="27"/>
                </a:lnTo>
                <a:cubicBezTo>
                  <a:pt x="1734" y="25"/>
                  <a:pt x="1714" y="22"/>
                  <a:pt x="1694" y="21"/>
                </a:cubicBezTo>
                <a:lnTo>
                  <a:pt x="1694" y="21"/>
                </a:lnTo>
                <a:cubicBezTo>
                  <a:pt x="1667" y="18"/>
                  <a:pt x="1640" y="16"/>
                  <a:pt x="1612" y="13"/>
                </a:cubicBezTo>
                <a:lnTo>
                  <a:pt x="1612" y="13"/>
                </a:lnTo>
                <a:cubicBezTo>
                  <a:pt x="1600" y="12"/>
                  <a:pt x="1587" y="11"/>
                  <a:pt x="1574" y="11"/>
                </a:cubicBezTo>
                <a:lnTo>
                  <a:pt x="1574" y="11"/>
                </a:lnTo>
                <a:cubicBezTo>
                  <a:pt x="1554" y="9"/>
                  <a:pt x="1535" y="8"/>
                  <a:pt x="1514" y="6"/>
                </a:cubicBezTo>
                <a:lnTo>
                  <a:pt x="1514" y="6"/>
                </a:lnTo>
                <a:cubicBezTo>
                  <a:pt x="1502" y="6"/>
                  <a:pt x="1489" y="5"/>
                  <a:pt x="1477" y="5"/>
                </a:cubicBezTo>
                <a:lnTo>
                  <a:pt x="1477" y="5"/>
                </a:lnTo>
                <a:cubicBezTo>
                  <a:pt x="1456" y="4"/>
                  <a:pt x="1433" y="3"/>
                  <a:pt x="1412" y="2"/>
                </a:cubicBezTo>
                <a:lnTo>
                  <a:pt x="1412" y="2"/>
                </a:lnTo>
                <a:cubicBezTo>
                  <a:pt x="1401" y="2"/>
                  <a:pt x="1391" y="2"/>
                  <a:pt x="1380" y="2"/>
                </a:cubicBezTo>
                <a:lnTo>
                  <a:pt x="1380" y="2"/>
                </a:lnTo>
                <a:cubicBezTo>
                  <a:pt x="1348" y="1"/>
                  <a:pt x="1316" y="0"/>
                  <a:pt x="1284" y="0"/>
                </a:cubicBezTo>
                <a:lnTo>
                  <a:pt x="1284" y="0"/>
                </a:lnTo>
                <a:cubicBezTo>
                  <a:pt x="1252" y="0"/>
                  <a:pt x="1219" y="1"/>
                  <a:pt x="1187" y="2"/>
                </a:cubicBezTo>
                <a:lnTo>
                  <a:pt x="1187" y="2"/>
                </a:lnTo>
                <a:cubicBezTo>
                  <a:pt x="1176" y="2"/>
                  <a:pt x="1166" y="2"/>
                  <a:pt x="1155" y="2"/>
                </a:cubicBezTo>
                <a:lnTo>
                  <a:pt x="1155" y="2"/>
                </a:lnTo>
                <a:cubicBezTo>
                  <a:pt x="1134" y="3"/>
                  <a:pt x="1112" y="4"/>
                  <a:pt x="1090" y="5"/>
                </a:cubicBezTo>
                <a:lnTo>
                  <a:pt x="1090" y="5"/>
                </a:lnTo>
                <a:cubicBezTo>
                  <a:pt x="1078" y="5"/>
                  <a:pt x="1065" y="6"/>
                  <a:pt x="1053" y="6"/>
                </a:cubicBezTo>
                <a:lnTo>
                  <a:pt x="1053" y="6"/>
                </a:lnTo>
                <a:cubicBezTo>
                  <a:pt x="1033" y="8"/>
                  <a:pt x="1013" y="9"/>
                  <a:pt x="993" y="11"/>
                </a:cubicBezTo>
                <a:lnTo>
                  <a:pt x="993" y="11"/>
                </a:lnTo>
                <a:cubicBezTo>
                  <a:pt x="980" y="11"/>
                  <a:pt x="967" y="12"/>
                  <a:pt x="955" y="13"/>
                </a:cubicBezTo>
                <a:lnTo>
                  <a:pt x="955" y="13"/>
                </a:lnTo>
                <a:cubicBezTo>
                  <a:pt x="928" y="16"/>
                  <a:pt x="900" y="18"/>
                  <a:pt x="873" y="21"/>
                </a:cubicBezTo>
                <a:lnTo>
                  <a:pt x="873" y="21"/>
                </a:lnTo>
                <a:cubicBezTo>
                  <a:pt x="853" y="22"/>
                  <a:pt x="833" y="25"/>
                  <a:pt x="814" y="27"/>
                </a:cubicBezTo>
                <a:lnTo>
                  <a:pt x="814" y="27"/>
                </a:lnTo>
                <a:cubicBezTo>
                  <a:pt x="802" y="28"/>
                  <a:pt x="791" y="29"/>
                  <a:pt x="780" y="31"/>
                </a:cubicBezTo>
                <a:lnTo>
                  <a:pt x="780" y="31"/>
                </a:lnTo>
                <a:cubicBezTo>
                  <a:pt x="759" y="33"/>
                  <a:pt x="738" y="36"/>
                  <a:pt x="717" y="39"/>
                </a:cubicBezTo>
                <a:lnTo>
                  <a:pt x="717" y="39"/>
                </a:lnTo>
                <a:cubicBezTo>
                  <a:pt x="710" y="40"/>
                  <a:pt x="703" y="41"/>
                  <a:pt x="695" y="42"/>
                </a:cubicBezTo>
                <a:lnTo>
                  <a:pt x="695" y="42"/>
                </a:lnTo>
                <a:cubicBezTo>
                  <a:pt x="457" y="76"/>
                  <a:pt x="224" y="130"/>
                  <a:pt x="0" y="203"/>
                </a:cubicBezTo>
                <a:lnTo>
                  <a:pt x="150" y="664"/>
                </a:lnTo>
              </a:path>
            </a:pathLst>
          </a:custGeom>
          <a:solidFill>
            <a:srgbClr val="FFF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62">
            <a:extLst>
              <a:ext uri="{FF2B5EF4-FFF2-40B4-BE49-F238E27FC236}">
                <a16:creationId xmlns:a16="http://schemas.microsoft.com/office/drawing/2014/main" id="{AE9CE697-DD2A-D249-AD7E-7A36BF96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5646" y="5418824"/>
            <a:ext cx="1477627" cy="3043148"/>
          </a:xfrm>
          <a:custGeom>
            <a:avLst/>
            <a:gdLst>
              <a:gd name="T0" fmla="*/ 1183 w 1185"/>
              <a:gd name="T1" fmla="*/ 2343 h 2441"/>
              <a:gd name="T2" fmla="*/ 1183 w 1185"/>
              <a:gd name="T3" fmla="*/ 2343 h 2441"/>
              <a:gd name="T4" fmla="*/ 1182 w 1185"/>
              <a:gd name="T5" fmla="*/ 2312 h 2441"/>
              <a:gd name="T6" fmla="*/ 1182 w 1185"/>
              <a:gd name="T7" fmla="*/ 2312 h 2441"/>
              <a:gd name="T8" fmla="*/ 1180 w 1185"/>
              <a:gd name="T9" fmla="*/ 2245 h 2441"/>
              <a:gd name="T10" fmla="*/ 1180 w 1185"/>
              <a:gd name="T11" fmla="*/ 2245 h 2441"/>
              <a:gd name="T12" fmla="*/ 1178 w 1185"/>
              <a:gd name="T13" fmla="*/ 2209 h 2441"/>
              <a:gd name="T14" fmla="*/ 1178 w 1185"/>
              <a:gd name="T15" fmla="*/ 2209 h 2441"/>
              <a:gd name="T16" fmla="*/ 1174 w 1185"/>
              <a:gd name="T17" fmla="*/ 2146 h 2441"/>
              <a:gd name="T18" fmla="*/ 1174 w 1185"/>
              <a:gd name="T19" fmla="*/ 2146 h 2441"/>
              <a:gd name="T20" fmla="*/ 1171 w 1185"/>
              <a:gd name="T21" fmla="*/ 2110 h 2441"/>
              <a:gd name="T22" fmla="*/ 1171 w 1185"/>
              <a:gd name="T23" fmla="*/ 2110 h 2441"/>
              <a:gd name="T24" fmla="*/ 1165 w 1185"/>
              <a:gd name="T25" fmla="*/ 2034 h 2441"/>
              <a:gd name="T26" fmla="*/ 1165 w 1185"/>
              <a:gd name="T27" fmla="*/ 2034 h 2441"/>
              <a:gd name="T28" fmla="*/ 1159 w 1185"/>
              <a:gd name="T29" fmla="*/ 1983 h 2441"/>
              <a:gd name="T30" fmla="*/ 1159 w 1185"/>
              <a:gd name="T31" fmla="*/ 1983 h 2441"/>
              <a:gd name="T32" fmla="*/ 1153 w 1185"/>
              <a:gd name="T33" fmla="*/ 1928 h 2441"/>
              <a:gd name="T34" fmla="*/ 1153 w 1185"/>
              <a:gd name="T35" fmla="*/ 1928 h 2441"/>
              <a:gd name="T36" fmla="*/ 1146 w 1185"/>
              <a:gd name="T37" fmla="*/ 1877 h 2441"/>
              <a:gd name="T38" fmla="*/ 1146 w 1185"/>
              <a:gd name="T39" fmla="*/ 1877 h 2441"/>
              <a:gd name="T40" fmla="*/ 1141 w 1185"/>
              <a:gd name="T41" fmla="*/ 1836 h 2441"/>
              <a:gd name="T42" fmla="*/ 1141 w 1185"/>
              <a:gd name="T43" fmla="*/ 1836 h 2441"/>
              <a:gd name="T44" fmla="*/ 1132 w 1185"/>
              <a:gd name="T45" fmla="*/ 1781 h 2441"/>
              <a:gd name="T46" fmla="*/ 1132 w 1185"/>
              <a:gd name="T47" fmla="*/ 1781 h 2441"/>
              <a:gd name="T48" fmla="*/ 1127 w 1185"/>
              <a:gd name="T49" fmla="*/ 1751 h 2441"/>
              <a:gd name="T50" fmla="*/ 1127 w 1185"/>
              <a:gd name="T51" fmla="*/ 1751 h 2441"/>
              <a:gd name="T52" fmla="*/ 391 w 1185"/>
              <a:gd name="T53" fmla="*/ 0 h 2441"/>
              <a:gd name="T54" fmla="*/ 0 w 1185"/>
              <a:gd name="T55" fmla="*/ 285 h 2441"/>
              <a:gd name="T56" fmla="*/ 0 w 1185"/>
              <a:gd name="T57" fmla="*/ 285 h 2441"/>
              <a:gd name="T58" fmla="*/ 700 w 1185"/>
              <a:gd name="T59" fmla="*/ 2440 h 2441"/>
              <a:gd name="T60" fmla="*/ 1184 w 1185"/>
              <a:gd name="T61" fmla="*/ 2440 h 2441"/>
              <a:gd name="T62" fmla="*/ 1184 w 1185"/>
              <a:gd name="T63" fmla="*/ 2440 h 2441"/>
              <a:gd name="T64" fmla="*/ 1183 w 1185"/>
              <a:gd name="T65" fmla="*/ 2343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85" h="2441">
                <a:moveTo>
                  <a:pt x="1183" y="2343"/>
                </a:moveTo>
                <a:lnTo>
                  <a:pt x="1183" y="2343"/>
                </a:lnTo>
                <a:cubicBezTo>
                  <a:pt x="1183" y="2332"/>
                  <a:pt x="1182" y="2322"/>
                  <a:pt x="1182" y="2312"/>
                </a:cubicBezTo>
                <a:lnTo>
                  <a:pt x="1182" y="2312"/>
                </a:lnTo>
                <a:cubicBezTo>
                  <a:pt x="1182" y="2290"/>
                  <a:pt x="1181" y="2267"/>
                  <a:pt x="1180" y="2245"/>
                </a:cubicBezTo>
                <a:lnTo>
                  <a:pt x="1180" y="2245"/>
                </a:lnTo>
                <a:cubicBezTo>
                  <a:pt x="1179" y="2233"/>
                  <a:pt x="1179" y="2221"/>
                  <a:pt x="1178" y="2209"/>
                </a:cubicBezTo>
                <a:lnTo>
                  <a:pt x="1178" y="2209"/>
                </a:lnTo>
                <a:cubicBezTo>
                  <a:pt x="1177" y="2188"/>
                  <a:pt x="1176" y="2167"/>
                  <a:pt x="1174" y="2146"/>
                </a:cubicBezTo>
                <a:lnTo>
                  <a:pt x="1174" y="2146"/>
                </a:lnTo>
                <a:cubicBezTo>
                  <a:pt x="1173" y="2134"/>
                  <a:pt x="1173" y="2123"/>
                  <a:pt x="1171" y="2110"/>
                </a:cubicBezTo>
                <a:lnTo>
                  <a:pt x="1171" y="2110"/>
                </a:lnTo>
                <a:cubicBezTo>
                  <a:pt x="1170" y="2085"/>
                  <a:pt x="1167" y="2060"/>
                  <a:pt x="1165" y="2034"/>
                </a:cubicBezTo>
                <a:lnTo>
                  <a:pt x="1165" y="2034"/>
                </a:lnTo>
                <a:cubicBezTo>
                  <a:pt x="1163" y="2017"/>
                  <a:pt x="1161" y="2000"/>
                  <a:pt x="1159" y="1983"/>
                </a:cubicBezTo>
                <a:lnTo>
                  <a:pt x="1159" y="1983"/>
                </a:lnTo>
                <a:cubicBezTo>
                  <a:pt x="1158" y="1965"/>
                  <a:pt x="1155" y="1946"/>
                  <a:pt x="1153" y="1928"/>
                </a:cubicBezTo>
                <a:lnTo>
                  <a:pt x="1153" y="1928"/>
                </a:lnTo>
                <a:cubicBezTo>
                  <a:pt x="1151" y="1910"/>
                  <a:pt x="1149" y="1894"/>
                  <a:pt x="1146" y="1877"/>
                </a:cubicBezTo>
                <a:lnTo>
                  <a:pt x="1146" y="1877"/>
                </a:lnTo>
                <a:cubicBezTo>
                  <a:pt x="1144" y="1864"/>
                  <a:pt x="1143" y="1850"/>
                  <a:pt x="1141" y="1836"/>
                </a:cubicBezTo>
                <a:lnTo>
                  <a:pt x="1141" y="1836"/>
                </a:lnTo>
                <a:cubicBezTo>
                  <a:pt x="1138" y="1818"/>
                  <a:pt x="1135" y="1800"/>
                  <a:pt x="1132" y="1781"/>
                </a:cubicBezTo>
                <a:lnTo>
                  <a:pt x="1132" y="1781"/>
                </a:lnTo>
                <a:cubicBezTo>
                  <a:pt x="1130" y="1771"/>
                  <a:pt x="1129" y="1761"/>
                  <a:pt x="1127" y="1751"/>
                </a:cubicBezTo>
                <a:lnTo>
                  <a:pt x="1127" y="1751"/>
                </a:lnTo>
                <a:cubicBezTo>
                  <a:pt x="1019" y="1105"/>
                  <a:pt x="762" y="509"/>
                  <a:pt x="391" y="0"/>
                </a:cubicBezTo>
                <a:lnTo>
                  <a:pt x="0" y="285"/>
                </a:lnTo>
                <a:lnTo>
                  <a:pt x="0" y="285"/>
                </a:lnTo>
                <a:cubicBezTo>
                  <a:pt x="440" y="891"/>
                  <a:pt x="700" y="1635"/>
                  <a:pt x="700" y="2440"/>
                </a:cubicBezTo>
                <a:lnTo>
                  <a:pt x="1184" y="2440"/>
                </a:lnTo>
                <a:lnTo>
                  <a:pt x="1184" y="2440"/>
                </a:lnTo>
                <a:cubicBezTo>
                  <a:pt x="1184" y="2408"/>
                  <a:pt x="1184" y="2376"/>
                  <a:pt x="1183" y="2343"/>
                </a:cubicBezTo>
              </a:path>
            </a:pathLst>
          </a:custGeom>
          <a:solidFill>
            <a:srgbClr val="D0F2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63">
            <a:extLst>
              <a:ext uri="{FF2B5EF4-FFF2-40B4-BE49-F238E27FC236}">
                <a16:creationId xmlns:a16="http://schemas.microsoft.com/office/drawing/2014/main" id="{3F28F26C-BBD1-A847-A55E-B34A330FF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609" y="5775874"/>
            <a:ext cx="2850893" cy="2686098"/>
          </a:xfrm>
          <a:custGeom>
            <a:avLst/>
            <a:gdLst>
              <a:gd name="T0" fmla="*/ 701 w 2290"/>
              <a:gd name="T1" fmla="*/ 0 h 2156"/>
              <a:gd name="T2" fmla="*/ 701 w 2290"/>
              <a:gd name="T3" fmla="*/ 0 h 2156"/>
              <a:gd name="T4" fmla="*/ 0 w 2290"/>
              <a:gd name="T5" fmla="*/ 2155 h 2156"/>
              <a:gd name="T6" fmla="*/ 1963 w 2290"/>
              <a:gd name="T7" fmla="*/ 2155 h 2156"/>
              <a:gd name="T8" fmla="*/ 1963 w 2290"/>
              <a:gd name="T9" fmla="*/ 2155 h 2156"/>
              <a:gd name="T10" fmla="*/ 2289 w 2290"/>
              <a:gd name="T11" fmla="*/ 1153 h 2156"/>
              <a:gd name="T12" fmla="*/ 701 w 2290"/>
              <a:gd name="T13" fmla="*/ 0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0" h="2156">
                <a:moveTo>
                  <a:pt x="701" y="0"/>
                </a:moveTo>
                <a:lnTo>
                  <a:pt x="701" y="0"/>
                </a:lnTo>
                <a:cubicBezTo>
                  <a:pt x="260" y="606"/>
                  <a:pt x="0" y="1350"/>
                  <a:pt x="0" y="2155"/>
                </a:cubicBezTo>
                <a:lnTo>
                  <a:pt x="1963" y="2155"/>
                </a:lnTo>
                <a:lnTo>
                  <a:pt x="1963" y="2155"/>
                </a:lnTo>
                <a:cubicBezTo>
                  <a:pt x="1963" y="1781"/>
                  <a:pt x="2084" y="1435"/>
                  <a:pt x="2289" y="1153"/>
                </a:cubicBezTo>
                <a:lnTo>
                  <a:pt x="701" y="0"/>
                </a:ln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64">
            <a:extLst>
              <a:ext uri="{FF2B5EF4-FFF2-40B4-BE49-F238E27FC236}">
                <a16:creationId xmlns:a16="http://schemas.microsoft.com/office/drawing/2014/main" id="{96D574CC-0F71-7542-854C-7A561681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005" y="4111477"/>
            <a:ext cx="3043149" cy="3098079"/>
          </a:xfrm>
          <a:custGeom>
            <a:avLst/>
            <a:gdLst>
              <a:gd name="T0" fmla="*/ 2441 w 2442"/>
              <a:gd name="T1" fmla="*/ 1867 h 2487"/>
              <a:gd name="T2" fmla="*/ 1834 w 2442"/>
              <a:gd name="T3" fmla="*/ 0 h 2487"/>
              <a:gd name="T4" fmla="*/ 1834 w 2442"/>
              <a:gd name="T5" fmla="*/ 0 h 2487"/>
              <a:gd name="T6" fmla="*/ 0 w 2442"/>
              <a:gd name="T7" fmla="*/ 1333 h 2487"/>
              <a:gd name="T8" fmla="*/ 1588 w 2442"/>
              <a:gd name="T9" fmla="*/ 2486 h 2487"/>
              <a:gd name="T10" fmla="*/ 1588 w 2442"/>
              <a:gd name="T11" fmla="*/ 2486 h 2487"/>
              <a:gd name="T12" fmla="*/ 2441 w 2442"/>
              <a:gd name="T13" fmla="*/ 1867 h 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42" h="2487">
                <a:moveTo>
                  <a:pt x="2441" y="1867"/>
                </a:moveTo>
                <a:lnTo>
                  <a:pt x="1834" y="0"/>
                </a:lnTo>
                <a:lnTo>
                  <a:pt x="1834" y="0"/>
                </a:lnTo>
                <a:cubicBezTo>
                  <a:pt x="1090" y="241"/>
                  <a:pt x="450" y="714"/>
                  <a:pt x="0" y="1333"/>
                </a:cubicBezTo>
                <a:lnTo>
                  <a:pt x="1588" y="2486"/>
                </a:lnTo>
                <a:lnTo>
                  <a:pt x="1588" y="2486"/>
                </a:lnTo>
                <a:cubicBezTo>
                  <a:pt x="1798" y="2199"/>
                  <a:pt x="2095" y="1979"/>
                  <a:pt x="2441" y="1867"/>
                </a:cubicBezTo>
              </a:path>
            </a:pathLst>
          </a:custGeom>
          <a:solidFill>
            <a:srgbClr val="FA8A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65">
            <a:extLst>
              <a:ext uri="{FF2B5EF4-FFF2-40B4-BE49-F238E27FC236}">
                <a16:creationId xmlns:a16="http://schemas.microsoft.com/office/drawing/2014/main" id="{6F210A3B-7661-9245-97BA-AC2ACE220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113" y="3891757"/>
            <a:ext cx="2823425" cy="2548773"/>
          </a:xfrm>
          <a:custGeom>
            <a:avLst/>
            <a:gdLst>
              <a:gd name="T0" fmla="*/ 1134 w 2268"/>
              <a:gd name="T1" fmla="*/ 1962 h 2047"/>
              <a:gd name="T2" fmla="*/ 1134 w 2268"/>
              <a:gd name="T3" fmla="*/ 1962 h 2047"/>
              <a:gd name="T4" fmla="*/ 1660 w 2268"/>
              <a:gd name="T5" fmla="*/ 2046 h 2047"/>
              <a:gd name="T6" fmla="*/ 2267 w 2268"/>
              <a:gd name="T7" fmla="*/ 179 h 2047"/>
              <a:gd name="T8" fmla="*/ 2267 w 2268"/>
              <a:gd name="T9" fmla="*/ 179 h 2047"/>
              <a:gd name="T10" fmla="*/ 1134 w 2268"/>
              <a:gd name="T11" fmla="*/ 0 h 2047"/>
              <a:gd name="T12" fmla="*/ 1134 w 2268"/>
              <a:gd name="T13" fmla="*/ 0 h 2047"/>
              <a:gd name="T14" fmla="*/ 0 w 2268"/>
              <a:gd name="T15" fmla="*/ 179 h 2047"/>
              <a:gd name="T16" fmla="*/ 607 w 2268"/>
              <a:gd name="T17" fmla="*/ 2046 h 2047"/>
              <a:gd name="T18" fmla="*/ 607 w 2268"/>
              <a:gd name="T19" fmla="*/ 2046 h 2047"/>
              <a:gd name="T20" fmla="*/ 1134 w 2268"/>
              <a:gd name="T21" fmla="*/ 1962 h 2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68" h="2047">
                <a:moveTo>
                  <a:pt x="1134" y="1962"/>
                </a:moveTo>
                <a:lnTo>
                  <a:pt x="1134" y="1962"/>
                </a:lnTo>
                <a:cubicBezTo>
                  <a:pt x="1317" y="1962"/>
                  <a:pt x="1495" y="1992"/>
                  <a:pt x="1660" y="2046"/>
                </a:cubicBezTo>
                <a:lnTo>
                  <a:pt x="2267" y="179"/>
                </a:lnTo>
                <a:lnTo>
                  <a:pt x="2267" y="179"/>
                </a:lnTo>
                <a:cubicBezTo>
                  <a:pt x="1910" y="63"/>
                  <a:pt x="1529" y="0"/>
                  <a:pt x="1134" y="0"/>
                </a:cubicBezTo>
                <a:lnTo>
                  <a:pt x="1134" y="0"/>
                </a:lnTo>
                <a:cubicBezTo>
                  <a:pt x="738" y="0"/>
                  <a:pt x="358" y="63"/>
                  <a:pt x="0" y="179"/>
                </a:cubicBezTo>
                <a:lnTo>
                  <a:pt x="607" y="2046"/>
                </a:lnTo>
                <a:lnTo>
                  <a:pt x="607" y="2046"/>
                </a:lnTo>
                <a:cubicBezTo>
                  <a:pt x="773" y="1992"/>
                  <a:pt x="950" y="1962"/>
                  <a:pt x="1134" y="1962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66">
            <a:extLst>
              <a:ext uri="{FF2B5EF4-FFF2-40B4-BE49-F238E27FC236}">
                <a16:creationId xmlns:a16="http://schemas.microsoft.com/office/drawing/2014/main" id="{0C67ABB7-1EB4-7948-8E78-204E2657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497" y="4111477"/>
            <a:ext cx="3043149" cy="3098079"/>
          </a:xfrm>
          <a:custGeom>
            <a:avLst/>
            <a:gdLst>
              <a:gd name="T0" fmla="*/ 853 w 2443"/>
              <a:gd name="T1" fmla="*/ 2486 h 2487"/>
              <a:gd name="T2" fmla="*/ 2442 w 2443"/>
              <a:gd name="T3" fmla="*/ 1333 h 2487"/>
              <a:gd name="T4" fmla="*/ 2442 w 2443"/>
              <a:gd name="T5" fmla="*/ 1333 h 2487"/>
              <a:gd name="T6" fmla="*/ 607 w 2443"/>
              <a:gd name="T7" fmla="*/ 0 h 2487"/>
              <a:gd name="T8" fmla="*/ 0 w 2443"/>
              <a:gd name="T9" fmla="*/ 1867 h 2487"/>
              <a:gd name="T10" fmla="*/ 0 w 2443"/>
              <a:gd name="T11" fmla="*/ 1867 h 2487"/>
              <a:gd name="T12" fmla="*/ 853 w 2443"/>
              <a:gd name="T13" fmla="*/ 2486 h 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43" h="2487">
                <a:moveTo>
                  <a:pt x="853" y="2486"/>
                </a:moveTo>
                <a:lnTo>
                  <a:pt x="2442" y="1333"/>
                </a:lnTo>
                <a:lnTo>
                  <a:pt x="2442" y="1333"/>
                </a:lnTo>
                <a:cubicBezTo>
                  <a:pt x="1991" y="714"/>
                  <a:pt x="1351" y="241"/>
                  <a:pt x="607" y="0"/>
                </a:cubicBezTo>
                <a:lnTo>
                  <a:pt x="0" y="1867"/>
                </a:lnTo>
                <a:lnTo>
                  <a:pt x="0" y="1867"/>
                </a:lnTo>
                <a:cubicBezTo>
                  <a:pt x="346" y="1979"/>
                  <a:pt x="644" y="2199"/>
                  <a:pt x="853" y="2486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67">
            <a:extLst>
              <a:ext uri="{FF2B5EF4-FFF2-40B4-BE49-F238E27FC236}">
                <a16:creationId xmlns:a16="http://schemas.microsoft.com/office/drawing/2014/main" id="{501A9397-6DDF-4740-8602-C2D9AD24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147" y="5775874"/>
            <a:ext cx="2850889" cy="2686098"/>
          </a:xfrm>
          <a:custGeom>
            <a:avLst/>
            <a:gdLst>
              <a:gd name="T0" fmla="*/ 1589 w 2290"/>
              <a:gd name="T1" fmla="*/ 0 h 2156"/>
              <a:gd name="T2" fmla="*/ 0 w 2290"/>
              <a:gd name="T3" fmla="*/ 1153 h 2156"/>
              <a:gd name="T4" fmla="*/ 0 w 2290"/>
              <a:gd name="T5" fmla="*/ 1153 h 2156"/>
              <a:gd name="T6" fmla="*/ 326 w 2290"/>
              <a:gd name="T7" fmla="*/ 2155 h 2156"/>
              <a:gd name="T8" fmla="*/ 2289 w 2290"/>
              <a:gd name="T9" fmla="*/ 2155 h 2156"/>
              <a:gd name="T10" fmla="*/ 2289 w 2290"/>
              <a:gd name="T11" fmla="*/ 2155 h 2156"/>
              <a:gd name="T12" fmla="*/ 1589 w 2290"/>
              <a:gd name="T13" fmla="*/ 0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0" h="2156">
                <a:moveTo>
                  <a:pt x="1589" y="0"/>
                </a:moveTo>
                <a:lnTo>
                  <a:pt x="0" y="1153"/>
                </a:lnTo>
                <a:lnTo>
                  <a:pt x="0" y="1153"/>
                </a:lnTo>
                <a:cubicBezTo>
                  <a:pt x="205" y="1435"/>
                  <a:pt x="326" y="1781"/>
                  <a:pt x="326" y="2155"/>
                </a:cubicBezTo>
                <a:lnTo>
                  <a:pt x="2289" y="2155"/>
                </a:lnTo>
                <a:lnTo>
                  <a:pt x="2289" y="2155"/>
                </a:lnTo>
                <a:cubicBezTo>
                  <a:pt x="2289" y="1350"/>
                  <a:pt x="2029" y="606"/>
                  <a:pt x="1589" y="0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3DE567D-23FE-F445-A699-89A4172A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2616" y="4765152"/>
            <a:ext cx="1245680" cy="531560"/>
          </a:xfrm>
          <a:custGeom>
            <a:avLst/>
            <a:gdLst>
              <a:gd name="connsiteX0" fmla="*/ 53511 w 1245680"/>
              <a:gd name="connsiteY0" fmla="*/ 422962 h 531560"/>
              <a:gd name="connsiteX1" fmla="*/ 1192169 w 1245680"/>
              <a:gd name="connsiteY1" fmla="*/ 422962 h 531560"/>
              <a:gd name="connsiteX2" fmla="*/ 1245680 w 1245680"/>
              <a:gd name="connsiteY2" fmla="*/ 477261 h 531560"/>
              <a:gd name="connsiteX3" fmla="*/ 1192169 w 1245680"/>
              <a:gd name="connsiteY3" fmla="*/ 531560 h 531560"/>
              <a:gd name="connsiteX4" fmla="*/ 53511 w 1245680"/>
              <a:gd name="connsiteY4" fmla="*/ 531560 h 531560"/>
              <a:gd name="connsiteX5" fmla="*/ 0 w 1245680"/>
              <a:gd name="connsiteY5" fmla="*/ 477261 h 531560"/>
              <a:gd name="connsiteX6" fmla="*/ 53511 w 1245680"/>
              <a:gd name="connsiteY6" fmla="*/ 422962 h 531560"/>
              <a:gd name="connsiteX7" fmla="*/ 900227 w 1245680"/>
              <a:gd name="connsiteY7" fmla="*/ 0 h 531560"/>
              <a:gd name="connsiteX8" fmla="*/ 987483 w 1245680"/>
              <a:gd name="connsiteY8" fmla="*/ 85141 h 531560"/>
              <a:gd name="connsiteX9" fmla="*/ 900227 w 1245680"/>
              <a:gd name="connsiteY9" fmla="*/ 169048 h 531560"/>
              <a:gd name="connsiteX10" fmla="*/ 812970 w 1245680"/>
              <a:gd name="connsiteY10" fmla="*/ 85141 h 531560"/>
              <a:gd name="connsiteX11" fmla="*/ 900227 w 1245680"/>
              <a:gd name="connsiteY11" fmla="*/ 0 h 531560"/>
              <a:gd name="connsiteX12" fmla="*/ 356417 w 1245680"/>
              <a:gd name="connsiteY12" fmla="*/ 0 h 531560"/>
              <a:gd name="connsiteX13" fmla="*/ 443673 w 1245680"/>
              <a:gd name="connsiteY13" fmla="*/ 85141 h 531560"/>
              <a:gd name="connsiteX14" fmla="*/ 356417 w 1245680"/>
              <a:gd name="connsiteY14" fmla="*/ 169048 h 531560"/>
              <a:gd name="connsiteX15" fmla="*/ 269160 w 1245680"/>
              <a:gd name="connsiteY15" fmla="*/ 85141 h 531560"/>
              <a:gd name="connsiteX16" fmla="*/ 356417 w 1245680"/>
              <a:gd name="connsiteY16" fmla="*/ 0 h 53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45680" h="531560">
                <a:moveTo>
                  <a:pt x="53511" y="422962"/>
                </a:moveTo>
                <a:lnTo>
                  <a:pt x="1192169" y="422962"/>
                </a:lnTo>
                <a:cubicBezTo>
                  <a:pt x="1222035" y="422962"/>
                  <a:pt x="1245680" y="446955"/>
                  <a:pt x="1245680" y="477261"/>
                </a:cubicBezTo>
                <a:cubicBezTo>
                  <a:pt x="1245680" y="507568"/>
                  <a:pt x="1222035" y="531560"/>
                  <a:pt x="1192169" y="531560"/>
                </a:cubicBezTo>
                <a:lnTo>
                  <a:pt x="53511" y="531560"/>
                </a:lnTo>
                <a:cubicBezTo>
                  <a:pt x="23644" y="531560"/>
                  <a:pt x="0" y="507568"/>
                  <a:pt x="0" y="477261"/>
                </a:cubicBezTo>
                <a:cubicBezTo>
                  <a:pt x="0" y="446955"/>
                  <a:pt x="23644" y="422962"/>
                  <a:pt x="53511" y="422962"/>
                </a:cubicBezTo>
                <a:close/>
                <a:moveTo>
                  <a:pt x="900227" y="0"/>
                </a:moveTo>
                <a:cubicBezTo>
                  <a:pt x="948281" y="0"/>
                  <a:pt x="987483" y="38252"/>
                  <a:pt x="987483" y="85141"/>
                </a:cubicBezTo>
                <a:cubicBezTo>
                  <a:pt x="987483" y="132030"/>
                  <a:pt x="948281" y="169048"/>
                  <a:pt x="900227" y="169048"/>
                </a:cubicBezTo>
                <a:cubicBezTo>
                  <a:pt x="852172" y="169048"/>
                  <a:pt x="812970" y="132030"/>
                  <a:pt x="812970" y="85141"/>
                </a:cubicBezTo>
                <a:cubicBezTo>
                  <a:pt x="812970" y="38252"/>
                  <a:pt x="852172" y="0"/>
                  <a:pt x="900227" y="0"/>
                </a:cubicBezTo>
                <a:close/>
                <a:moveTo>
                  <a:pt x="356417" y="0"/>
                </a:moveTo>
                <a:cubicBezTo>
                  <a:pt x="404471" y="0"/>
                  <a:pt x="443673" y="38252"/>
                  <a:pt x="443673" y="85141"/>
                </a:cubicBezTo>
                <a:cubicBezTo>
                  <a:pt x="443673" y="132030"/>
                  <a:pt x="404471" y="169048"/>
                  <a:pt x="356417" y="169048"/>
                </a:cubicBezTo>
                <a:cubicBezTo>
                  <a:pt x="308362" y="169048"/>
                  <a:pt x="269160" y="132030"/>
                  <a:pt x="269160" y="85141"/>
                </a:cubicBezTo>
                <a:cubicBezTo>
                  <a:pt x="269160" y="38252"/>
                  <a:pt x="308362" y="0"/>
                  <a:pt x="356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B7E1604-0159-5C43-A27B-EF3DFB7D0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2759" y="7154627"/>
            <a:ext cx="1251553" cy="646927"/>
          </a:xfrm>
          <a:custGeom>
            <a:avLst/>
            <a:gdLst>
              <a:gd name="connsiteX0" fmla="*/ 54564 w 1251553"/>
              <a:gd name="connsiteY0" fmla="*/ 301941 h 646927"/>
              <a:gd name="connsiteX1" fmla="*/ 93227 w 1251553"/>
              <a:gd name="connsiteY1" fmla="*/ 317893 h 646927"/>
              <a:gd name="connsiteX2" fmla="*/ 1158326 w 1251553"/>
              <a:gd name="connsiteY2" fmla="*/ 317893 h 646927"/>
              <a:gd name="connsiteX3" fmla="*/ 1235652 w 1251553"/>
              <a:gd name="connsiteY3" fmla="*/ 317893 h 646927"/>
              <a:gd name="connsiteX4" fmla="*/ 1235652 w 1251553"/>
              <a:gd name="connsiteY4" fmla="*/ 394209 h 646927"/>
              <a:gd name="connsiteX5" fmla="*/ 625776 w 1251553"/>
              <a:gd name="connsiteY5" fmla="*/ 646927 h 646927"/>
              <a:gd name="connsiteX6" fmla="*/ 15901 w 1251553"/>
              <a:gd name="connsiteY6" fmla="*/ 394209 h 646927"/>
              <a:gd name="connsiteX7" fmla="*/ 15901 w 1251553"/>
              <a:gd name="connsiteY7" fmla="*/ 317893 h 646927"/>
              <a:gd name="connsiteX8" fmla="*/ 54564 w 1251553"/>
              <a:gd name="connsiteY8" fmla="*/ 301941 h 646927"/>
              <a:gd name="connsiteX9" fmla="*/ 894924 w 1251553"/>
              <a:gd name="connsiteY9" fmla="*/ 0 h 646927"/>
              <a:gd name="connsiteX10" fmla="*/ 982180 w 1251553"/>
              <a:gd name="connsiteY10" fmla="*/ 83909 h 646927"/>
              <a:gd name="connsiteX11" fmla="*/ 894924 w 1251553"/>
              <a:gd name="connsiteY11" fmla="*/ 169052 h 646927"/>
              <a:gd name="connsiteX12" fmla="*/ 807667 w 1251553"/>
              <a:gd name="connsiteY12" fmla="*/ 83909 h 646927"/>
              <a:gd name="connsiteX13" fmla="*/ 894924 w 1251553"/>
              <a:gd name="connsiteY13" fmla="*/ 0 h 646927"/>
              <a:gd name="connsiteX14" fmla="*/ 356607 w 1251553"/>
              <a:gd name="connsiteY14" fmla="*/ 0 h 646927"/>
              <a:gd name="connsiteX15" fmla="*/ 443863 w 1251553"/>
              <a:gd name="connsiteY15" fmla="*/ 83909 h 646927"/>
              <a:gd name="connsiteX16" fmla="*/ 356607 w 1251553"/>
              <a:gd name="connsiteY16" fmla="*/ 169052 h 646927"/>
              <a:gd name="connsiteX17" fmla="*/ 269350 w 1251553"/>
              <a:gd name="connsiteY17" fmla="*/ 83909 h 646927"/>
              <a:gd name="connsiteX18" fmla="*/ 356607 w 1251553"/>
              <a:gd name="connsiteY18" fmla="*/ 0 h 64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51553" h="646927">
                <a:moveTo>
                  <a:pt x="54564" y="301941"/>
                </a:moveTo>
                <a:cubicBezTo>
                  <a:pt x="68595" y="301941"/>
                  <a:pt x="82626" y="307259"/>
                  <a:pt x="93227" y="317893"/>
                </a:cubicBezTo>
                <a:cubicBezTo>
                  <a:pt x="387563" y="611897"/>
                  <a:pt x="865237" y="611897"/>
                  <a:pt x="1158326" y="317893"/>
                </a:cubicBezTo>
                <a:cubicBezTo>
                  <a:pt x="1179528" y="296624"/>
                  <a:pt x="1214449" y="296624"/>
                  <a:pt x="1235652" y="317893"/>
                </a:cubicBezTo>
                <a:cubicBezTo>
                  <a:pt x="1256854" y="339161"/>
                  <a:pt x="1256854" y="374191"/>
                  <a:pt x="1235652" y="394209"/>
                </a:cubicBezTo>
                <a:cubicBezTo>
                  <a:pt x="1067281" y="563105"/>
                  <a:pt x="846529" y="646927"/>
                  <a:pt x="625776" y="646927"/>
                </a:cubicBezTo>
                <a:cubicBezTo>
                  <a:pt x="405024" y="646927"/>
                  <a:pt x="184272" y="563105"/>
                  <a:pt x="15901" y="394209"/>
                </a:cubicBezTo>
                <a:cubicBezTo>
                  <a:pt x="-5301" y="374191"/>
                  <a:pt x="-5301" y="339161"/>
                  <a:pt x="15901" y="317893"/>
                </a:cubicBezTo>
                <a:cubicBezTo>
                  <a:pt x="26502" y="307259"/>
                  <a:pt x="40533" y="301941"/>
                  <a:pt x="54564" y="301941"/>
                </a:cubicBezTo>
                <a:close/>
                <a:moveTo>
                  <a:pt x="894924" y="0"/>
                </a:moveTo>
                <a:cubicBezTo>
                  <a:pt x="942978" y="0"/>
                  <a:pt x="982180" y="37019"/>
                  <a:pt x="982180" y="83909"/>
                </a:cubicBezTo>
                <a:cubicBezTo>
                  <a:pt x="982180" y="130800"/>
                  <a:pt x="942978" y="169052"/>
                  <a:pt x="894924" y="169052"/>
                </a:cubicBezTo>
                <a:cubicBezTo>
                  <a:pt x="846869" y="169052"/>
                  <a:pt x="807667" y="130800"/>
                  <a:pt x="807667" y="83909"/>
                </a:cubicBezTo>
                <a:cubicBezTo>
                  <a:pt x="807667" y="37019"/>
                  <a:pt x="846869" y="0"/>
                  <a:pt x="894924" y="0"/>
                </a:cubicBezTo>
                <a:close/>
                <a:moveTo>
                  <a:pt x="356607" y="0"/>
                </a:moveTo>
                <a:cubicBezTo>
                  <a:pt x="404661" y="0"/>
                  <a:pt x="443863" y="37019"/>
                  <a:pt x="443863" y="83909"/>
                </a:cubicBezTo>
                <a:cubicBezTo>
                  <a:pt x="443863" y="130800"/>
                  <a:pt x="404661" y="169052"/>
                  <a:pt x="356607" y="169052"/>
                </a:cubicBezTo>
                <a:cubicBezTo>
                  <a:pt x="308552" y="169052"/>
                  <a:pt x="269350" y="130800"/>
                  <a:pt x="269350" y="83909"/>
                </a:cubicBezTo>
                <a:cubicBezTo>
                  <a:pt x="269350" y="37019"/>
                  <a:pt x="308552" y="0"/>
                  <a:pt x="3566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5DBF82F-5FBC-7344-B465-DB1A86D47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201" y="5424318"/>
            <a:ext cx="718323" cy="646939"/>
          </a:xfrm>
          <a:custGeom>
            <a:avLst/>
            <a:gdLst>
              <a:gd name="connsiteX0" fmla="*/ 126007 w 718323"/>
              <a:gd name="connsiteY0" fmla="*/ 335788 h 646939"/>
              <a:gd name="connsiteX1" fmla="*/ 167525 w 718323"/>
              <a:gd name="connsiteY1" fmla="*/ 379366 h 646939"/>
              <a:gd name="connsiteX2" fmla="*/ 356427 w 718323"/>
              <a:gd name="connsiteY2" fmla="*/ 538665 h 646939"/>
              <a:gd name="connsiteX3" fmla="*/ 546580 w 718323"/>
              <a:gd name="connsiteY3" fmla="*/ 379366 h 646939"/>
              <a:gd name="connsiteX4" fmla="*/ 609130 w 718323"/>
              <a:gd name="connsiteY4" fmla="*/ 335808 h 646939"/>
              <a:gd name="connsiteX5" fmla="*/ 654166 w 718323"/>
              <a:gd name="connsiteY5" fmla="*/ 396790 h 646939"/>
              <a:gd name="connsiteX6" fmla="*/ 356427 w 718323"/>
              <a:gd name="connsiteY6" fmla="*/ 646939 h 646939"/>
              <a:gd name="connsiteX7" fmla="*/ 59939 w 718323"/>
              <a:gd name="connsiteY7" fmla="*/ 396790 h 646939"/>
              <a:gd name="connsiteX8" fmla="*/ 104975 w 718323"/>
              <a:gd name="connsiteY8" fmla="*/ 335808 h 646939"/>
              <a:gd name="connsiteX9" fmla="*/ 126007 w 718323"/>
              <a:gd name="connsiteY9" fmla="*/ 335788 h 646939"/>
              <a:gd name="connsiteX10" fmla="*/ 631067 w 718323"/>
              <a:gd name="connsiteY10" fmla="*/ 0 h 646939"/>
              <a:gd name="connsiteX11" fmla="*/ 718323 w 718323"/>
              <a:gd name="connsiteY11" fmla="*/ 87256 h 646939"/>
              <a:gd name="connsiteX12" fmla="*/ 631067 w 718323"/>
              <a:gd name="connsiteY12" fmla="*/ 174513 h 646939"/>
              <a:gd name="connsiteX13" fmla="*/ 543810 w 718323"/>
              <a:gd name="connsiteY13" fmla="*/ 87256 h 646939"/>
              <a:gd name="connsiteX14" fmla="*/ 631067 w 718323"/>
              <a:gd name="connsiteY14" fmla="*/ 0 h 646939"/>
              <a:gd name="connsiteX15" fmla="*/ 88521 w 718323"/>
              <a:gd name="connsiteY15" fmla="*/ 0 h 646939"/>
              <a:gd name="connsiteX16" fmla="*/ 174513 w 718323"/>
              <a:gd name="connsiteY16" fmla="*/ 87256 h 646939"/>
              <a:gd name="connsiteX17" fmla="*/ 88521 w 718323"/>
              <a:gd name="connsiteY17" fmla="*/ 174513 h 646939"/>
              <a:gd name="connsiteX18" fmla="*/ 0 w 718323"/>
              <a:gd name="connsiteY18" fmla="*/ 87256 h 646939"/>
              <a:gd name="connsiteX19" fmla="*/ 88521 w 718323"/>
              <a:gd name="connsiteY19" fmla="*/ 0 h 64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8323" h="646939">
                <a:moveTo>
                  <a:pt x="126007" y="335788"/>
                </a:moveTo>
                <a:cubicBezTo>
                  <a:pt x="146180" y="340164"/>
                  <a:pt x="162834" y="356965"/>
                  <a:pt x="167525" y="379366"/>
                </a:cubicBezTo>
                <a:cubicBezTo>
                  <a:pt x="182537" y="472705"/>
                  <a:pt x="262602" y="538665"/>
                  <a:pt x="356427" y="538665"/>
                </a:cubicBezTo>
                <a:cubicBezTo>
                  <a:pt x="451503" y="538665"/>
                  <a:pt x="531568" y="472705"/>
                  <a:pt x="546580" y="379366"/>
                </a:cubicBezTo>
                <a:cubicBezTo>
                  <a:pt x="551584" y="349498"/>
                  <a:pt x="579106" y="329585"/>
                  <a:pt x="609130" y="335808"/>
                </a:cubicBezTo>
                <a:cubicBezTo>
                  <a:pt x="637903" y="339541"/>
                  <a:pt x="657919" y="368165"/>
                  <a:pt x="654166" y="396790"/>
                </a:cubicBezTo>
                <a:cubicBezTo>
                  <a:pt x="630397" y="542399"/>
                  <a:pt x="504045" y="646939"/>
                  <a:pt x="356427" y="646939"/>
                </a:cubicBezTo>
                <a:cubicBezTo>
                  <a:pt x="208809" y="646939"/>
                  <a:pt x="83708" y="542399"/>
                  <a:pt x="59939" y="396790"/>
                </a:cubicBezTo>
                <a:cubicBezTo>
                  <a:pt x="54935" y="366921"/>
                  <a:pt x="74951" y="339541"/>
                  <a:pt x="104975" y="335808"/>
                </a:cubicBezTo>
                <a:cubicBezTo>
                  <a:pt x="112168" y="334252"/>
                  <a:pt x="119283" y="334330"/>
                  <a:pt x="126007" y="335788"/>
                </a:cubicBezTo>
                <a:close/>
                <a:moveTo>
                  <a:pt x="631067" y="0"/>
                </a:moveTo>
                <a:cubicBezTo>
                  <a:pt x="680386" y="0"/>
                  <a:pt x="718323" y="39202"/>
                  <a:pt x="718323" y="87256"/>
                </a:cubicBezTo>
                <a:cubicBezTo>
                  <a:pt x="718323" y="135311"/>
                  <a:pt x="680386" y="174513"/>
                  <a:pt x="631067" y="174513"/>
                </a:cubicBezTo>
                <a:cubicBezTo>
                  <a:pt x="583012" y="174513"/>
                  <a:pt x="543810" y="135311"/>
                  <a:pt x="543810" y="87256"/>
                </a:cubicBezTo>
                <a:cubicBezTo>
                  <a:pt x="543810" y="39202"/>
                  <a:pt x="583012" y="0"/>
                  <a:pt x="631067" y="0"/>
                </a:cubicBezTo>
                <a:close/>
                <a:moveTo>
                  <a:pt x="88521" y="0"/>
                </a:moveTo>
                <a:cubicBezTo>
                  <a:pt x="136576" y="0"/>
                  <a:pt x="174513" y="39202"/>
                  <a:pt x="174513" y="87256"/>
                </a:cubicBezTo>
                <a:cubicBezTo>
                  <a:pt x="174513" y="135311"/>
                  <a:pt x="136576" y="174513"/>
                  <a:pt x="88521" y="174513"/>
                </a:cubicBezTo>
                <a:cubicBezTo>
                  <a:pt x="39202" y="174513"/>
                  <a:pt x="0" y="135311"/>
                  <a:pt x="0" y="87256"/>
                </a:cubicBezTo>
                <a:cubicBezTo>
                  <a:pt x="0" y="39202"/>
                  <a:pt x="39202" y="0"/>
                  <a:pt x="885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3CD4846-BB43-754F-A509-07D81A35C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348" y="5424318"/>
            <a:ext cx="718323" cy="615737"/>
          </a:xfrm>
          <a:custGeom>
            <a:avLst/>
            <a:gdLst>
              <a:gd name="connsiteX0" fmla="*/ 356428 w 718323"/>
              <a:gd name="connsiteY0" fmla="*/ 302117 h 615737"/>
              <a:gd name="connsiteX1" fmla="*/ 651693 w 718323"/>
              <a:gd name="connsiteY1" fmla="*/ 552266 h 615737"/>
              <a:gd name="connsiteX2" fmla="*/ 608088 w 718323"/>
              <a:gd name="connsiteY2" fmla="*/ 614493 h 615737"/>
              <a:gd name="connsiteX3" fmla="*/ 598122 w 718323"/>
              <a:gd name="connsiteY3" fmla="*/ 615737 h 615737"/>
              <a:gd name="connsiteX4" fmla="*/ 544550 w 718323"/>
              <a:gd name="connsiteY4" fmla="*/ 570934 h 615737"/>
              <a:gd name="connsiteX5" fmla="*/ 356428 w 718323"/>
              <a:gd name="connsiteY5" fmla="*/ 410391 h 615737"/>
              <a:gd name="connsiteX6" fmla="*/ 167059 w 718323"/>
              <a:gd name="connsiteY6" fmla="*/ 570934 h 615737"/>
              <a:gd name="connsiteX7" fmla="*/ 104767 w 718323"/>
              <a:gd name="connsiteY7" fmla="*/ 614493 h 615737"/>
              <a:gd name="connsiteX8" fmla="*/ 59916 w 718323"/>
              <a:gd name="connsiteY8" fmla="*/ 552266 h 615737"/>
              <a:gd name="connsiteX9" fmla="*/ 356428 w 718323"/>
              <a:gd name="connsiteY9" fmla="*/ 302117 h 615737"/>
              <a:gd name="connsiteX10" fmla="*/ 631067 w 718323"/>
              <a:gd name="connsiteY10" fmla="*/ 0 h 615737"/>
              <a:gd name="connsiteX11" fmla="*/ 718323 w 718323"/>
              <a:gd name="connsiteY11" fmla="*/ 87256 h 615737"/>
              <a:gd name="connsiteX12" fmla="*/ 631067 w 718323"/>
              <a:gd name="connsiteY12" fmla="*/ 174513 h 615737"/>
              <a:gd name="connsiteX13" fmla="*/ 543810 w 718323"/>
              <a:gd name="connsiteY13" fmla="*/ 87256 h 615737"/>
              <a:gd name="connsiteX14" fmla="*/ 631067 w 718323"/>
              <a:gd name="connsiteY14" fmla="*/ 0 h 615737"/>
              <a:gd name="connsiteX15" fmla="*/ 87257 w 718323"/>
              <a:gd name="connsiteY15" fmla="*/ 0 h 615737"/>
              <a:gd name="connsiteX16" fmla="*/ 174513 w 718323"/>
              <a:gd name="connsiteY16" fmla="*/ 87256 h 615737"/>
              <a:gd name="connsiteX17" fmla="*/ 87257 w 718323"/>
              <a:gd name="connsiteY17" fmla="*/ 174513 h 615737"/>
              <a:gd name="connsiteX18" fmla="*/ 0 w 718323"/>
              <a:gd name="connsiteY18" fmla="*/ 87256 h 615737"/>
              <a:gd name="connsiteX19" fmla="*/ 87257 w 718323"/>
              <a:gd name="connsiteY19" fmla="*/ 0 h 61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8323" h="615737">
                <a:moveTo>
                  <a:pt x="356428" y="302117"/>
                </a:moveTo>
                <a:cubicBezTo>
                  <a:pt x="503437" y="302117"/>
                  <a:pt x="628022" y="407902"/>
                  <a:pt x="651693" y="552266"/>
                </a:cubicBezTo>
                <a:cubicBezTo>
                  <a:pt x="657922" y="582135"/>
                  <a:pt x="636743" y="609515"/>
                  <a:pt x="608088" y="614493"/>
                </a:cubicBezTo>
                <a:cubicBezTo>
                  <a:pt x="604351" y="615737"/>
                  <a:pt x="601859" y="615737"/>
                  <a:pt x="598122" y="615737"/>
                </a:cubicBezTo>
                <a:cubicBezTo>
                  <a:pt x="573205" y="615737"/>
                  <a:pt x="549534" y="597069"/>
                  <a:pt x="544550" y="570934"/>
                </a:cubicBezTo>
                <a:cubicBezTo>
                  <a:pt x="529600" y="477595"/>
                  <a:pt x="451112" y="410391"/>
                  <a:pt x="356428" y="410391"/>
                </a:cubicBezTo>
                <a:cubicBezTo>
                  <a:pt x="261743" y="410391"/>
                  <a:pt x="182009" y="477595"/>
                  <a:pt x="167059" y="570934"/>
                </a:cubicBezTo>
                <a:cubicBezTo>
                  <a:pt x="163322" y="599558"/>
                  <a:pt x="134667" y="619471"/>
                  <a:pt x="104767" y="614493"/>
                </a:cubicBezTo>
                <a:cubicBezTo>
                  <a:pt x="76112" y="609515"/>
                  <a:pt x="54933" y="582135"/>
                  <a:pt x="59916" y="552266"/>
                </a:cubicBezTo>
                <a:cubicBezTo>
                  <a:pt x="84833" y="407902"/>
                  <a:pt x="208172" y="302117"/>
                  <a:pt x="356428" y="302117"/>
                </a:cubicBezTo>
                <a:close/>
                <a:moveTo>
                  <a:pt x="631067" y="0"/>
                </a:moveTo>
                <a:cubicBezTo>
                  <a:pt x="679121" y="0"/>
                  <a:pt x="718323" y="39202"/>
                  <a:pt x="718323" y="87256"/>
                </a:cubicBezTo>
                <a:cubicBezTo>
                  <a:pt x="718323" y="135311"/>
                  <a:pt x="679121" y="174513"/>
                  <a:pt x="631067" y="174513"/>
                </a:cubicBezTo>
                <a:cubicBezTo>
                  <a:pt x="583012" y="174513"/>
                  <a:pt x="543810" y="135311"/>
                  <a:pt x="543810" y="87256"/>
                </a:cubicBezTo>
                <a:cubicBezTo>
                  <a:pt x="543810" y="39202"/>
                  <a:pt x="583012" y="0"/>
                  <a:pt x="631067" y="0"/>
                </a:cubicBezTo>
                <a:close/>
                <a:moveTo>
                  <a:pt x="87257" y="0"/>
                </a:moveTo>
                <a:cubicBezTo>
                  <a:pt x="135311" y="0"/>
                  <a:pt x="174513" y="39202"/>
                  <a:pt x="174513" y="87256"/>
                </a:cubicBezTo>
                <a:cubicBezTo>
                  <a:pt x="174513" y="135311"/>
                  <a:pt x="135311" y="174513"/>
                  <a:pt x="87257" y="174513"/>
                </a:cubicBezTo>
                <a:cubicBezTo>
                  <a:pt x="39202" y="174513"/>
                  <a:pt x="0" y="135311"/>
                  <a:pt x="0" y="87256"/>
                </a:cubicBezTo>
                <a:cubicBezTo>
                  <a:pt x="0" y="39202"/>
                  <a:pt x="39202" y="0"/>
                  <a:pt x="872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2FEAD59-CBC1-BC4C-94D7-4B0571AF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255" y="7154627"/>
            <a:ext cx="1246407" cy="647440"/>
          </a:xfrm>
          <a:custGeom>
            <a:avLst/>
            <a:gdLst>
              <a:gd name="connsiteX0" fmla="*/ 622738 w 1246407"/>
              <a:gd name="connsiteY0" fmla="*/ 303582 h 647440"/>
              <a:gd name="connsiteX1" fmla="*/ 1230559 w 1246407"/>
              <a:gd name="connsiteY1" fmla="*/ 555163 h 647440"/>
              <a:gd name="connsiteX2" fmla="*/ 1230559 w 1246407"/>
              <a:gd name="connsiteY2" fmla="*/ 632476 h 647440"/>
              <a:gd name="connsiteX3" fmla="*/ 1193269 w 1246407"/>
              <a:gd name="connsiteY3" fmla="*/ 647440 h 647440"/>
              <a:gd name="connsiteX4" fmla="*/ 1153494 w 1246407"/>
              <a:gd name="connsiteY4" fmla="*/ 632476 h 647440"/>
              <a:gd name="connsiteX5" fmla="*/ 91981 w 1246407"/>
              <a:gd name="connsiteY5" fmla="*/ 632476 h 647440"/>
              <a:gd name="connsiteX6" fmla="*/ 14916 w 1246407"/>
              <a:gd name="connsiteY6" fmla="*/ 632476 h 647440"/>
              <a:gd name="connsiteX7" fmla="*/ 14916 w 1246407"/>
              <a:gd name="connsiteY7" fmla="*/ 555163 h 647440"/>
              <a:gd name="connsiteX8" fmla="*/ 622738 w 1246407"/>
              <a:gd name="connsiteY8" fmla="*/ 303582 h 647440"/>
              <a:gd name="connsiteX9" fmla="*/ 895253 w 1246407"/>
              <a:gd name="connsiteY9" fmla="*/ 0 h 647440"/>
              <a:gd name="connsiteX10" fmla="*/ 982509 w 1246407"/>
              <a:gd name="connsiteY10" fmla="*/ 83909 h 647440"/>
              <a:gd name="connsiteX11" fmla="*/ 895253 w 1246407"/>
              <a:gd name="connsiteY11" fmla="*/ 169052 h 647440"/>
              <a:gd name="connsiteX12" fmla="*/ 807996 w 1246407"/>
              <a:gd name="connsiteY12" fmla="*/ 83909 h 647440"/>
              <a:gd name="connsiteX13" fmla="*/ 895253 w 1246407"/>
              <a:gd name="connsiteY13" fmla="*/ 0 h 647440"/>
              <a:gd name="connsiteX14" fmla="*/ 351441 w 1246407"/>
              <a:gd name="connsiteY14" fmla="*/ 0 h 647440"/>
              <a:gd name="connsiteX15" fmla="*/ 438697 w 1246407"/>
              <a:gd name="connsiteY15" fmla="*/ 83909 h 647440"/>
              <a:gd name="connsiteX16" fmla="*/ 351441 w 1246407"/>
              <a:gd name="connsiteY16" fmla="*/ 169052 h 647440"/>
              <a:gd name="connsiteX17" fmla="*/ 264184 w 1246407"/>
              <a:gd name="connsiteY17" fmla="*/ 83909 h 647440"/>
              <a:gd name="connsiteX18" fmla="*/ 351441 w 1246407"/>
              <a:gd name="connsiteY18" fmla="*/ 0 h 64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6407" h="647440">
                <a:moveTo>
                  <a:pt x="622738" y="303582"/>
                </a:moveTo>
                <a:cubicBezTo>
                  <a:pt x="842747" y="303582"/>
                  <a:pt x="1062756" y="387443"/>
                  <a:pt x="1230559" y="555163"/>
                </a:cubicBezTo>
                <a:cubicBezTo>
                  <a:pt x="1251690" y="576362"/>
                  <a:pt x="1251690" y="611278"/>
                  <a:pt x="1230559" y="632476"/>
                </a:cubicBezTo>
                <a:cubicBezTo>
                  <a:pt x="1219372" y="642452"/>
                  <a:pt x="1206942" y="647440"/>
                  <a:pt x="1193269" y="647440"/>
                </a:cubicBezTo>
                <a:cubicBezTo>
                  <a:pt x="1178354" y="647440"/>
                  <a:pt x="1164681" y="642452"/>
                  <a:pt x="1153494" y="632476"/>
                </a:cubicBezTo>
                <a:cubicBezTo>
                  <a:pt x="861391" y="338186"/>
                  <a:pt x="384084" y="338186"/>
                  <a:pt x="91981" y="632476"/>
                </a:cubicBezTo>
                <a:cubicBezTo>
                  <a:pt x="70850" y="652428"/>
                  <a:pt x="36046" y="652428"/>
                  <a:pt x="14916" y="632476"/>
                </a:cubicBezTo>
                <a:cubicBezTo>
                  <a:pt x="-4972" y="611278"/>
                  <a:pt x="-4972" y="576362"/>
                  <a:pt x="14916" y="555163"/>
                </a:cubicBezTo>
                <a:cubicBezTo>
                  <a:pt x="182720" y="387443"/>
                  <a:pt x="402729" y="303582"/>
                  <a:pt x="622738" y="303582"/>
                </a:cubicBezTo>
                <a:close/>
                <a:moveTo>
                  <a:pt x="895253" y="0"/>
                </a:moveTo>
                <a:cubicBezTo>
                  <a:pt x="943307" y="0"/>
                  <a:pt x="982509" y="37019"/>
                  <a:pt x="982509" y="83909"/>
                </a:cubicBezTo>
                <a:cubicBezTo>
                  <a:pt x="982509" y="130800"/>
                  <a:pt x="943307" y="169052"/>
                  <a:pt x="895253" y="169052"/>
                </a:cubicBezTo>
                <a:cubicBezTo>
                  <a:pt x="847198" y="169052"/>
                  <a:pt x="807996" y="130800"/>
                  <a:pt x="807996" y="83909"/>
                </a:cubicBezTo>
                <a:cubicBezTo>
                  <a:pt x="807996" y="37019"/>
                  <a:pt x="847198" y="0"/>
                  <a:pt x="895253" y="0"/>
                </a:cubicBezTo>
                <a:close/>
                <a:moveTo>
                  <a:pt x="351441" y="0"/>
                </a:moveTo>
                <a:cubicBezTo>
                  <a:pt x="399495" y="0"/>
                  <a:pt x="438697" y="37019"/>
                  <a:pt x="438697" y="83909"/>
                </a:cubicBezTo>
                <a:cubicBezTo>
                  <a:pt x="438697" y="130800"/>
                  <a:pt x="399495" y="169052"/>
                  <a:pt x="351441" y="169052"/>
                </a:cubicBezTo>
                <a:cubicBezTo>
                  <a:pt x="303386" y="169052"/>
                  <a:pt x="264184" y="130800"/>
                  <a:pt x="264184" y="83909"/>
                </a:cubicBezTo>
                <a:cubicBezTo>
                  <a:pt x="264184" y="37019"/>
                  <a:pt x="303386" y="0"/>
                  <a:pt x="3514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83">
            <a:extLst>
              <a:ext uri="{FF2B5EF4-FFF2-40B4-BE49-F238E27FC236}">
                <a16:creationId xmlns:a16="http://schemas.microsoft.com/office/drawing/2014/main" id="{E827C91B-8782-024E-BE2D-6D315BB11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0642" y="7874219"/>
            <a:ext cx="2109330" cy="1213962"/>
          </a:xfrm>
          <a:custGeom>
            <a:avLst/>
            <a:gdLst>
              <a:gd name="T0" fmla="*/ 742 w 1693"/>
              <a:gd name="T1" fmla="*/ 872 h 976"/>
              <a:gd name="T2" fmla="*/ 1657 w 1693"/>
              <a:gd name="T3" fmla="*/ 197 h 976"/>
              <a:gd name="T4" fmla="*/ 1657 w 1693"/>
              <a:gd name="T5" fmla="*/ 197 h 976"/>
              <a:gd name="T6" fmla="*/ 1633 w 1693"/>
              <a:gd name="T7" fmla="*/ 111 h 976"/>
              <a:gd name="T8" fmla="*/ 500 w 1693"/>
              <a:gd name="T9" fmla="*/ 11 h 976"/>
              <a:gd name="T10" fmla="*/ 500 w 1693"/>
              <a:gd name="T11" fmla="*/ 11 h 976"/>
              <a:gd name="T12" fmla="*/ 167 w 1693"/>
              <a:gd name="T13" fmla="*/ 132 h 976"/>
              <a:gd name="T14" fmla="*/ 167 w 1693"/>
              <a:gd name="T15" fmla="*/ 132 h 976"/>
              <a:gd name="T16" fmla="*/ 48 w 1693"/>
              <a:gd name="T17" fmla="*/ 603 h 976"/>
              <a:gd name="T18" fmla="*/ 48 w 1693"/>
              <a:gd name="T19" fmla="*/ 603 h 976"/>
              <a:gd name="T20" fmla="*/ 395 w 1693"/>
              <a:gd name="T21" fmla="*/ 943 h 976"/>
              <a:gd name="T22" fmla="*/ 395 w 1693"/>
              <a:gd name="T23" fmla="*/ 943 h 976"/>
              <a:gd name="T24" fmla="*/ 742 w 1693"/>
              <a:gd name="T25" fmla="*/ 872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3" h="976">
                <a:moveTo>
                  <a:pt x="742" y="872"/>
                </a:moveTo>
                <a:lnTo>
                  <a:pt x="1657" y="197"/>
                </a:lnTo>
                <a:lnTo>
                  <a:pt x="1657" y="197"/>
                </a:lnTo>
                <a:cubicBezTo>
                  <a:pt x="1692" y="171"/>
                  <a:pt x="1677" y="115"/>
                  <a:pt x="1633" y="111"/>
                </a:cubicBezTo>
                <a:lnTo>
                  <a:pt x="500" y="11"/>
                </a:lnTo>
                <a:lnTo>
                  <a:pt x="500" y="11"/>
                </a:lnTo>
                <a:cubicBezTo>
                  <a:pt x="377" y="0"/>
                  <a:pt x="253" y="43"/>
                  <a:pt x="167" y="132"/>
                </a:cubicBezTo>
                <a:lnTo>
                  <a:pt x="167" y="132"/>
                </a:lnTo>
                <a:cubicBezTo>
                  <a:pt x="51" y="252"/>
                  <a:pt x="0" y="430"/>
                  <a:pt x="48" y="603"/>
                </a:cubicBezTo>
                <a:lnTo>
                  <a:pt x="48" y="603"/>
                </a:lnTo>
                <a:cubicBezTo>
                  <a:pt x="97" y="776"/>
                  <a:pt x="232" y="900"/>
                  <a:pt x="395" y="943"/>
                </a:cubicBezTo>
                <a:lnTo>
                  <a:pt x="395" y="943"/>
                </a:lnTo>
                <a:cubicBezTo>
                  <a:pt x="515" y="975"/>
                  <a:pt x="642" y="946"/>
                  <a:pt x="742" y="872"/>
                </a:cubicBezTo>
              </a:path>
            </a:pathLst>
          </a:cu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96">
            <a:extLst>
              <a:ext uri="{FF2B5EF4-FFF2-40B4-BE49-F238E27FC236}">
                <a16:creationId xmlns:a16="http://schemas.microsoft.com/office/drawing/2014/main" id="{CCAE01C6-1B7F-7945-8C71-9F8B2E823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461" y="6358137"/>
            <a:ext cx="19972719" cy="3213430"/>
          </a:xfrm>
          <a:custGeom>
            <a:avLst/>
            <a:gdLst>
              <a:gd name="T0" fmla="*/ 14042 w 16033"/>
              <a:gd name="T1" fmla="*/ 0 h 2579"/>
              <a:gd name="T2" fmla="*/ 16032 w 16033"/>
              <a:gd name="T3" fmla="*/ 0 h 2579"/>
              <a:gd name="T4" fmla="*/ 16032 w 16033"/>
              <a:gd name="T5" fmla="*/ 0 h 2579"/>
              <a:gd name="T6" fmla="*/ 16032 w 16033"/>
              <a:gd name="T7" fmla="*/ 2578 h 2579"/>
              <a:gd name="T8" fmla="*/ 0 w 16033"/>
              <a:gd name="T9" fmla="*/ 2578 h 2579"/>
              <a:gd name="T10" fmla="*/ 0 w 16033"/>
              <a:gd name="T11" fmla="*/ 0 h 2579"/>
              <a:gd name="T12" fmla="*/ 1991 w 16033"/>
              <a:gd name="T13" fmla="*/ 0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33" h="2579">
                <a:moveTo>
                  <a:pt x="14042" y="0"/>
                </a:moveTo>
                <a:lnTo>
                  <a:pt x="16032" y="0"/>
                </a:lnTo>
                <a:lnTo>
                  <a:pt x="16032" y="0"/>
                </a:lnTo>
                <a:lnTo>
                  <a:pt x="16032" y="2578"/>
                </a:lnTo>
                <a:lnTo>
                  <a:pt x="0" y="2578"/>
                </a:lnTo>
                <a:lnTo>
                  <a:pt x="0" y="0"/>
                </a:lnTo>
                <a:lnTo>
                  <a:pt x="1991" y="0"/>
                </a:lnTo>
              </a:path>
            </a:pathLst>
          </a:custGeom>
          <a:noFill/>
          <a:ln w="63500" cap="flat">
            <a:solidFill>
              <a:srgbClr val="E0EA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F604B-90F7-054E-AA46-D543B2FFB0A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D2B95-518F-5849-85D0-5294516C289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3A6B2-D6C3-3C44-97F4-E9459A7CA660}"/>
              </a:ext>
            </a:extLst>
          </p:cNvPr>
          <p:cNvSpPr txBox="1"/>
          <p:nvPr/>
        </p:nvSpPr>
        <p:spPr>
          <a:xfrm>
            <a:off x="1520826" y="5385094"/>
            <a:ext cx="383262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DATA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9DB68-D361-744D-8DED-30131CE0F7F0}"/>
              </a:ext>
            </a:extLst>
          </p:cNvPr>
          <p:cNvSpPr txBox="1"/>
          <p:nvPr/>
        </p:nvSpPr>
        <p:spPr>
          <a:xfrm>
            <a:off x="1520825" y="4170172"/>
            <a:ext cx="383262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FFC927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D1EB3-54C5-144C-BE6F-4EF653BDE180}"/>
              </a:ext>
            </a:extLst>
          </p:cNvPr>
          <p:cNvSpPr txBox="1"/>
          <p:nvPr/>
        </p:nvSpPr>
        <p:spPr>
          <a:xfrm>
            <a:off x="19024201" y="5385094"/>
            <a:ext cx="383262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DATA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DE796-AB43-B242-A15E-27763207F26F}"/>
              </a:ext>
            </a:extLst>
          </p:cNvPr>
          <p:cNvSpPr txBox="1"/>
          <p:nvPr/>
        </p:nvSpPr>
        <p:spPr>
          <a:xfrm>
            <a:off x="19024200" y="4170172"/>
            <a:ext cx="383262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3BF13"/>
                </a:solidFill>
                <a:latin typeface="Poppins" pitchFamily="2" charset="77"/>
                <a:cs typeface="Poppins" pitchFamily="2" charset="77"/>
              </a:rPr>
              <a:t>97%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FD1BC1-B7FE-1645-87D4-4C3939520C93}"/>
              </a:ext>
            </a:extLst>
          </p:cNvPr>
          <p:cNvSpPr txBox="1"/>
          <p:nvPr/>
        </p:nvSpPr>
        <p:spPr>
          <a:xfrm>
            <a:off x="1843723" y="10464096"/>
            <a:ext cx="3329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B37EA-A9E6-6140-A967-2A3D5F72A638}"/>
              </a:ext>
            </a:extLst>
          </p:cNvPr>
          <p:cNvSpPr txBox="1"/>
          <p:nvPr/>
        </p:nvSpPr>
        <p:spPr>
          <a:xfrm>
            <a:off x="1843723" y="11122426"/>
            <a:ext cx="332920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5CE49-B51B-D04E-A889-93FCAE1163E6}"/>
              </a:ext>
            </a:extLst>
          </p:cNvPr>
          <p:cNvSpPr txBox="1"/>
          <p:nvPr/>
        </p:nvSpPr>
        <p:spPr>
          <a:xfrm>
            <a:off x="6189360" y="10464096"/>
            <a:ext cx="3329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FF501-5E03-B240-8571-6410AD2B68E3}"/>
              </a:ext>
            </a:extLst>
          </p:cNvPr>
          <p:cNvSpPr txBox="1"/>
          <p:nvPr/>
        </p:nvSpPr>
        <p:spPr>
          <a:xfrm>
            <a:off x="6189360" y="11122426"/>
            <a:ext cx="332920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961B1-132F-3E41-A2E1-7D1D33E1A31D}"/>
              </a:ext>
            </a:extLst>
          </p:cNvPr>
          <p:cNvSpPr txBox="1"/>
          <p:nvPr/>
        </p:nvSpPr>
        <p:spPr>
          <a:xfrm>
            <a:off x="10535000" y="10464096"/>
            <a:ext cx="3329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B4613-8F7E-6248-B879-F874FABB95CE}"/>
              </a:ext>
            </a:extLst>
          </p:cNvPr>
          <p:cNvSpPr txBox="1"/>
          <p:nvPr/>
        </p:nvSpPr>
        <p:spPr>
          <a:xfrm>
            <a:off x="10535000" y="11122426"/>
            <a:ext cx="332920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5FEC0-7A7F-E449-AFA3-96696B22366B}"/>
              </a:ext>
            </a:extLst>
          </p:cNvPr>
          <p:cNvSpPr txBox="1"/>
          <p:nvPr/>
        </p:nvSpPr>
        <p:spPr>
          <a:xfrm>
            <a:off x="14886866" y="10464096"/>
            <a:ext cx="3329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7944C-ADB1-6341-8117-49C1033ED851}"/>
              </a:ext>
            </a:extLst>
          </p:cNvPr>
          <p:cNvSpPr txBox="1"/>
          <p:nvPr/>
        </p:nvSpPr>
        <p:spPr>
          <a:xfrm>
            <a:off x="14886866" y="11122426"/>
            <a:ext cx="332920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9B389F-50BB-4942-929D-0643EBA9BB37}"/>
              </a:ext>
            </a:extLst>
          </p:cNvPr>
          <p:cNvSpPr txBox="1"/>
          <p:nvPr/>
        </p:nvSpPr>
        <p:spPr>
          <a:xfrm>
            <a:off x="19238733" y="10464096"/>
            <a:ext cx="33292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4A4982-B2A0-A149-8EFA-28CDA4F2ED9F}"/>
              </a:ext>
            </a:extLst>
          </p:cNvPr>
          <p:cNvSpPr txBox="1"/>
          <p:nvPr/>
        </p:nvSpPr>
        <p:spPr>
          <a:xfrm>
            <a:off x="19238733" y="11122426"/>
            <a:ext cx="332920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418439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3">
            <a:extLst>
              <a:ext uri="{FF2B5EF4-FFF2-40B4-BE49-F238E27FC236}">
                <a16:creationId xmlns:a16="http://schemas.microsoft.com/office/drawing/2014/main" id="{8AE48760-454A-A44B-834E-FB0ED88E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3121" y="5270514"/>
            <a:ext cx="236203" cy="2625677"/>
          </a:xfrm>
          <a:prstGeom prst="roundRect">
            <a:avLst>
              <a:gd name="adj" fmla="val 50000"/>
            </a:avLst>
          </a:pr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144">
            <a:extLst>
              <a:ext uri="{FF2B5EF4-FFF2-40B4-BE49-F238E27FC236}">
                <a16:creationId xmlns:a16="http://schemas.microsoft.com/office/drawing/2014/main" id="{1FE9CCA0-E9CD-884A-80C6-4FD5724B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3121" y="5825309"/>
            <a:ext cx="236203" cy="2065386"/>
          </a:xfrm>
          <a:prstGeom prst="roundRect">
            <a:avLst>
              <a:gd name="adj" fmla="val 50000"/>
            </a:avLst>
          </a:pr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5C14C4-209E-9040-BC8B-DD27D6E7A767}"/>
              </a:ext>
            </a:extLst>
          </p:cNvPr>
          <p:cNvGrpSpPr/>
          <p:nvPr/>
        </p:nvGrpSpPr>
        <p:grpSpPr>
          <a:xfrm>
            <a:off x="2488100" y="5501220"/>
            <a:ext cx="9849034" cy="6311511"/>
            <a:chOff x="2488100" y="5501220"/>
            <a:chExt cx="9849034" cy="6311511"/>
          </a:xfrm>
        </p:grpSpPr>
        <p:sp>
          <p:nvSpPr>
            <p:cNvPr id="16" name="Freeform 145">
              <a:extLst>
                <a:ext uri="{FF2B5EF4-FFF2-40B4-BE49-F238E27FC236}">
                  <a16:creationId xmlns:a16="http://schemas.microsoft.com/office/drawing/2014/main" id="{D1DE9141-618D-6942-8D41-FB81B58E4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100" y="11483145"/>
              <a:ext cx="9849034" cy="181272"/>
            </a:xfrm>
            <a:custGeom>
              <a:avLst/>
              <a:gdLst>
                <a:gd name="T0" fmla="*/ 0 w 7905"/>
                <a:gd name="T1" fmla="*/ 0 h 147"/>
                <a:gd name="T2" fmla="*/ 7904 w 7905"/>
                <a:gd name="T3" fmla="*/ 0 h 147"/>
                <a:gd name="T4" fmla="*/ 7904 w 7905"/>
                <a:gd name="T5" fmla="*/ 146 h 147"/>
                <a:gd name="T6" fmla="*/ 0 w 7905"/>
                <a:gd name="T7" fmla="*/ 146 h 147"/>
                <a:gd name="T8" fmla="*/ 0 w 7905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5" h="147">
                  <a:moveTo>
                    <a:pt x="0" y="0"/>
                  </a:moveTo>
                  <a:lnTo>
                    <a:pt x="7904" y="0"/>
                  </a:lnTo>
                  <a:lnTo>
                    <a:pt x="7904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146">
              <a:extLst>
                <a:ext uri="{FF2B5EF4-FFF2-40B4-BE49-F238E27FC236}">
                  <a16:creationId xmlns:a16="http://schemas.microsoft.com/office/drawing/2014/main" id="{E9DE17D3-8149-0A45-A855-FA3AB40B8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100" y="11669912"/>
              <a:ext cx="9849034" cy="142819"/>
            </a:xfrm>
            <a:custGeom>
              <a:avLst/>
              <a:gdLst>
                <a:gd name="T0" fmla="*/ 7904 w 7905"/>
                <a:gd name="T1" fmla="*/ 0 h 115"/>
                <a:gd name="T2" fmla="*/ 7904 w 7905"/>
                <a:gd name="T3" fmla="*/ 0 h 115"/>
                <a:gd name="T4" fmla="*/ 6586 w 7905"/>
                <a:gd name="T5" fmla="*/ 114 h 115"/>
                <a:gd name="T6" fmla="*/ 1319 w 7905"/>
                <a:gd name="T7" fmla="*/ 114 h 115"/>
                <a:gd name="T8" fmla="*/ 1319 w 7905"/>
                <a:gd name="T9" fmla="*/ 114 h 115"/>
                <a:gd name="T10" fmla="*/ 0 w 7905"/>
                <a:gd name="T11" fmla="*/ 0 h 115"/>
                <a:gd name="T12" fmla="*/ 7904 w 790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5" h="115">
                  <a:moveTo>
                    <a:pt x="7904" y="0"/>
                  </a:moveTo>
                  <a:lnTo>
                    <a:pt x="7904" y="0"/>
                  </a:lnTo>
                  <a:cubicBezTo>
                    <a:pt x="7904" y="0"/>
                    <a:pt x="7753" y="114"/>
                    <a:pt x="6586" y="114"/>
                  </a:cubicBezTo>
                  <a:lnTo>
                    <a:pt x="1319" y="114"/>
                  </a:lnTo>
                  <a:lnTo>
                    <a:pt x="1319" y="114"/>
                  </a:lnTo>
                  <a:cubicBezTo>
                    <a:pt x="152" y="114"/>
                    <a:pt x="0" y="0"/>
                    <a:pt x="0" y="0"/>
                  </a:cubicBezTo>
                  <a:lnTo>
                    <a:pt x="7904" y="0"/>
                  </a:lnTo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147">
              <a:extLst>
                <a:ext uri="{FF2B5EF4-FFF2-40B4-BE49-F238E27FC236}">
                  <a16:creationId xmlns:a16="http://schemas.microsoft.com/office/drawing/2014/main" id="{9C362C42-C3CA-DE43-8FA2-7699883C9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395" y="11483147"/>
              <a:ext cx="1625943" cy="142819"/>
            </a:xfrm>
            <a:custGeom>
              <a:avLst/>
              <a:gdLst>
                <a:gd name="T0" fmla="*/ 1235 w 1304"/>
                <a:gd name="T1" fmla="*/ 115 h 116"/>
                <a:gd name="T2" fmla="*/ 68 w 1304"/>
                <a:gd name="T3" fmla="*/ 115 h 116"/>
                <a:gd name="T4" fmla="*/ 68 w 1304"/>
                <a:gd name="T5" fmla="*/ 115 h 116"/>
                <a:gd name="T6" fmla="*/ 0 w 1304"/>
                <a:gd name="T7" fmla="*/ 46 h 116"/>
                <a:gd name="T8" fmla="*/ 0 w 1304"/>
                <a:gd name="T9" fmla="*/ 0 h 116"/>
                <a:gd name="T10" fmla="*/ 1303 w 1304"/>
                <a:gd name="T11" fmla="*/ 0 h 116"/>
                <a:gd name="T12" fmla="*/ 1303 w 1304"/>
                <a:gd name="T13" fmla="*/ 46 h 116"/>
                <a:gd name="T14" fmla="*/ 1303 w 1304"/>
                <a:gd name="T15" fmla="*/ 46 h 116"/>
                <a:gd name="T16" fmla="*/ 1235 w 1304"/>
                <a:gd name="T1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16">
                  <a:moveTo>
                    <a:pt x="1235" y="115"/>
                  </a:moveTo>
                  <a:lnTo>
                    <a:pt x="68" y="115"/>
                  </a:lnTo>
                  <a:lnTo>
                    <a:pt x="68" y="115"/>
                  </a:lnTo>
                  <a:cubicBezTo>
                    <a:pt x="30" y="115"/>
                    <a:pt x="0" y="84"/>
                    <a:pt x="0" y="46"/>
                  </a:cubicBezTo>
                  <a:lnTo>
                    <a:pt x="0" y="0"/>
                  </a:lnTo>
                  <a:lnTo>
                    <a:pt x="1303" y="0"/>
                  </a:lnTo>
                  <a:lnTo>
                    <a:pt x="1303" y="46"/>
                  </a:lnTo>
                  <a:lnTo>
                    <a:pt x="1303" y="46"/>
                  </a:lnTo>
                  <a:cubicBezTo>
                    <a:pt x="1303" y="84"/>
                    <a:pt x="1272" y="115"/>
                    <a:pt x="1235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148">
              <a:extLst>
                <a:ext uri="{FF2B5EF4-FFF2-40B4-BE49-F238E27FC236}">
                  <a16:creationId xmlns:a16="http://schemas.microsoft.com/office/drawing/2014/main" id="{042BCAF3-20E7-DB43-87CE-D0BEA4A8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904" y="6127429"/>
              <a:ext cx="7959426" cy="5361213"/>
            </a:xfrm>
            <a:custGeom>
              <a:avLst/>
              <a:gdLst>
                <a:gd name="T0" fmla="*/ 6193 w 6388"/>
                <a:gd name="T1" fmla="*/ 0 h 4303"/>
                <a:gd name="T2" fmla="*/ 194 w 6388"/>
                <a:gd name="T3" fmla="*/ 0 h 4303"/>
                <a:gd name="T4" fmla="*/ 194 w 6388"/>
                <a:gd name="T5" fmla="*/ 0 h 4303"/>
                <a:gd name="T6" fmla="*/ 0 w 6388"/>
                <a:gd name="T7" fmla="*/ 194 h 4303"/>
                <a:gd name="T8" fmla="*/ 0 w 6388"/>
                <a:gd name="T9" fmla="*/ 4302 h 4303"/>
                <a:gd name="T10" fmla="*/ 6387 w 6388"/>
                <a:gd name="T11" fmla="*/ 4302 h 4303"/>
                <a:gd name="T12" fmla="*/ 6387 w 6388"/>
                <a:gd name="T13" fmla="*/ 194 h 4303"/>
                <a:gd name="T14" fmla="*/ 6387 w 6388"/>
                <a:gd name="T15" fmla="*/ 194 h 4303"/>
                <a:gd name="T16" fmla="*/ 6193 w 6388"/>
                <a:gd name="T17" fmla="*/ 0 h 4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88" h="4303">
                  <a:moveTo>
                    <a:pt x="6193" y="0"/>
                  </a:moveTo>
                  <a:lnTo>
                    <a:pt x="194" y="0"/>
                  </a:lnTo>
                  <a:lnTo>
                    <a:pt x="194" y="0"/>
                  </a:lnTo>
                  <a:cubicBezTo>
                    <a:pt x="87" y="0"/>
                    <a:pt x="0" y="86"/>
                    <a:pt x="0" y="194"/>
                  </a:cubicBezTo>
                  <a:lnTo>
                    <a:pt x="0" y="4302"/>
                  </a:lnTo>
                  <a:lnTo>
                    <a:pt x="6387" y="4302"/>
                  </a:lnTo>
                  <a:lnTo>
                    <a:pt x="6387" y="194"/>
                  </a:lnTo>
                  <a:lnTo>
                    <a:pt x="6387" y="194"/>
                  </a:lnTo>
                  <a:cubicBezTo>
                    <a:pt x="6387" y="86"/>
                    <a:pt x="6300" y="0"/>
                    <a:pt x="6193" y="0"/>
                  </a:cubicBezTo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149">
              <a:extLst>
                <a:ext uri="{FF2B5EF4-FFF2-40B4-BE49-F238E27FC236}">
                  <a16:creationId xmlns:a16="http://schemas.microsoft.com/office/drawing/2014/main" id="{2ED2B7E2-9468-1048-BE89-618A3338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669" y="6314192"/>
              <a:ext cx="7580404" cy="4987686"/>
            </a:xfrm>
            <a:custGeom>
              <a:avLst/>
              <a:gdLst>
                <a:gd name="T0" fmla="*/ 5914 w 6087"/>
                <a:gd name="T1" fmla="*/ 0 h 4004"/>
                <a:gd name="T2" fmla="*/ 172 w 6087"/>
                <a:gd name="T3" fmla="*/ 0 h 4004"/>
                <a:gd name="T4" fmla="*/ 172 w 6087"/>
                <a:gd name="T5" fmla="*/ 0 h 4004"/>
                <a:gd name="T6" fmla="*/ 0 w 6087"/>
                <a:gd name="T7" fmla="*/ 172 h 4004"/>
                <a:gd name="T8" fmla="*/ 0 w 6087"/>
                <a:gd name="T9" fmla="*/ 4003 h 4004"/>
                <a:gd name="T10" fmla="*/ 6086 w 6087"/>
                <a:gd name="T11" fmla="*/ 4003 h 4004"/>
                <a:gd name="T12" fmla="*/ 6086 w 6087"/>
                <a:gd name="T13" fmla="*/ 172 h 4004"/>
                <a:gd name="T14" fmla="*/ 6086 w 6087"/>
                <a:gd name="T15" fmla="*/ 172 h 4004"/>
                <a:gd name="T16" fmla="*/ 5914 w 6087"/>
                <a:gd name="T17" fmla="*/ 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7" h="4004">
                  <a:moveTo>
                    <a:pt x="5914" y="0"/>
                  </a:moveTo>
                  <a:lnTo>
                    <a:pt x="172" y="0"/>
                  </a:lnTo>
                  <a:lnTo>
                    <a:pt x="172" y="0"/>
                  </a:lnTo>
                  <a:cubicBezTo>
                    <a:pt x="77" y="0"/>
                    <a:pt x="0" y="78"/>
                    <a:pt x="0" y="172"/>
                  </a:cubicBezTo>
                  <a:lnTo>
                    <a:pt x="0" y="4003"/>
                  </a:lnTo>
                  <a:lnTo>
                    <a:pt x="6086" y="4003"/>
                  </a:lnTo>
                  <a:lnTo>
                    <a:pt x="6086" y="172"/>
                  </a:lnTo>
                  <a:lnTo>
                    <a:pt x="6086" y="172"/>
                  </a:lnTo>
                  <a:cubicBezTo>
                    <a:pt x="6086" y="78"/>
                    <a:pt x="6010" y="0"/>
                    <a:pt x="59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150">
              <a:extLst>
                <a:ext uri="{FF2B5EF4-FFF2-40B4-BE49-F238E27FC236}">
                  <a16:creationId xmlns:a16="http://schemas.microsoft.com/office/drawing/2014/main" id="{DBAB362B-CE13-964C-AA89-38EB85008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669" y="6314192"/>
              <a:ext cx="7580404" cy="4987686"/>
            </a:xfrm>
            <a:custGeom>
              <a:avLst/>
              <a:gdLst>
                <a:gd name="T0" fmla="*/ 5914 w 6087"/>
                <a:gd name="T1" fmla="*/ 0 h 4004"/>
                <a:gd name="T2" fmla="*/ 172 w 6087"/>
                <a:gd name="T3" fmla="*/ 0 h 4004"/>
                <a:gd name="T4" fmla="*/ 172 w 6087"/>
                <a:gd name="T5" fmla="*/ 0 h 4004"/>
                <a:gd name="T6" fmla="*/ 0 w 6087"/>
                <a:gd name="T7" fmla="*/ 172 h 4004"/>
                <a:gd name="T8" fmla="*/ 0 w 6087"/>
                <a:gd name="T9" fmla="*/ 4003 h 4004"/>
                <a:gd name="T10" fmla="*/ 6086 w 6087"/>
                <a:gd name="T11" fmla="*/ 4003 h 4004"/>
                <a:gd name="T12" fmla="*/ 6086 w 6087"/>
                <a:gd name="T13" fmla="*/ 172 h 4004"/>
                <a:gd name="T14" fmla="*/ 6086 w 6087"/>
                <a:gd name="T15" fmla="*/ 172 h 4004"/>
                <a:gd name="T16" fmla="*/ 5914 w 6087"/>
                <a:gd name="T17" fmla="*/ 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7" h="4004">
                  <a:moveTo>
                    <a:pt x="5914" y="0"/>
                  </a:moveTo>
                  <a:lnTo>
                    <a:pt x="172" y="0"/>
                  </a:lnTo>
                  <a:lnTo>
                    <a:pt x="172" y="0"/>
                  </a:lnTo>
                  <a:cubicBezTo>
                    <a:pt x="77" y="0"/>
                    <a:pt x="0" y="78"/>
                    <a:pt x="0" y="172"/>
                  </a:cubicBezTo>
                  <a:lnTo>
                    <a:pt x="0" y="4003"/>
                  </a:lnTo>
                  <a:lnTo>
                    <a:pt x="6086" y="4003"/>
                  </a:lnTo>
                  <a:lnTo>
                    <a:pt x="6086" y="172"/>
                  </a:lnTo>
                  <a:lnTo>
                    <a:pt x="6086" y="172"/>
                  </a:lnTo>
                  <a:cubicBezTo>
                    <a:pt x="6086" y="78"/>
                    <a:pt x="6010" y="0"/>
                    <a:pt x="5914" y="0"/>
                  </a:cubicBezTo>
                </a:path>
              </a:pathLst>
            </a:custGeom>
            <a:solidFill>
              <a:srgbClr val="E0EA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151">
              <a:extLst>
                <a:ext uri="{FF2B5EF4-FFF2-40B4-BE49-F238E27FC236}">
                  <a16:creationId xmlns:a16="http://schemas.microsoft.com/office/drawing/2014/main" id="{C71F89B6-7F66-8E49-9327-E41CD95C8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312" y="5501222"/>
              <a:ext cx="576768" cy="626206"/>
            </a:xfrm>
            <a:custGeom>
              <a:avLst/>
              <a:gdLst>
                <a:gd name="T0" fmla="*/ 461 w 462"/>
                <a:gd name="T1" fmla="*/ 501 h 502"/>
                <a:gd name="T2" fmla="*/ 461 w 462"/>
                <a:gd name="T3" fmla="*/ 231 h 502"/>
                <a:gd name="T4" fmla="*/ 461 w 462"/>
                <a:gd name="T5" fmla="*/ 231 h 502"/>
                <a:gd name="T6" fmla="*/ 230 w 462"/>
                <a:gd name="T7" fmla="*/ 0 h 502"/>
                <a:gd name="T8" fmla="*/ 230 w 462"/>
                <a:gd name="T9" fmla="*/ 0 h 502"/>
                <a:gd name="T10" fmla="*/ 0 w 462"/>
                <a:gd name="T11" fmla="*/ 231 h 502"/>
                <a:gd name="T12" fmla="*/ 0 w 462"/>
                <a:gd name="T13" fmla="*/ 414 h 502"/>
                <a:gd name="T14" fmla="*/ 0 w 462"/>
                <a:gd name="T15" fmla="*/ 501 h 502"/>
                <a:gd name="T16" fmla="*/ 461 w 462"/>
                <a:gd name="T17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502">
                  <a:moveTo>
                    <a:pt x="461" y="501"/>
                  </a:moveTo>
                  <a:lnTo>
                    <a:pt x="461" y="231"/>
                  </a:lnTo>
                  <a:lnTo>
                    <a:pt x="461" y="231"/>
                  </a:lnTo>
                  <a:cubicBezTo>
                    <a:pt x="461" y="104"/>
                    <a:pt x="358" y="0"/>
                    <a:pt x="230" y="0"/>
                  </a:cubicBezTo>
                  <a:lnTo>
                    <a:pt x="230" y="0"/>
                  </a:lnTo>
                  <a:cubicBezTo>
                    <a:pt x="103" y="0"/>
                    <a:pt x="0" y="104"/>
                    <a:pt x="0" y="231"/>
                  </a:cubicBezTo>
                  <a:lnTo>
                    <a:pt x="0" y="414"/>
                  </a:lnTo>
                  <a:lnTo>
                    <a:pt x="0" y="501"/>
                  </a:lnTo>
                  <a:lnTo>
                    <a:pt x="461" y="501"/>
                  </a:lnTo>
                </a:path>
              </a:pathLst>
            </a:custGeom>
            <a:solidFill>
              <a:srgbClr val="FFC9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152">
              <a:extLst>
                <a:ext uri="{FF2B5EF4-FFF2-40B4-BE49-F238E27FC236}">
                  <a16:creationId xmlns:a16="http://schemas.microsoft.com/office/drawing/2014/main" id="{E3665739-24B9-FB4A-8D4B-C775DD32B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084" y="8615777"/>
              <a:ext cx="2878356" cy="620716"/>
            </a:xfrm>
            <a:custGeom>
              <a:avLst/>
              <a:gdLst>
                <a:gd name="T0" fmla="*/ 2308 w 2309"/>
                <a:gd name="T1" fmla="*/ 116 h 499"/>
                <a:gd name="T2" fmla="*/ 2308 w 2309"/>
                <a:gd name="T3" fmla="*/ 382 h 499"/>
                <a:gd name="T4" fmla="*/ 2308 w 2309"/>
                <a:gd name="T5" fmla="*/ 382 h 499"/>
                <a:gd name="T6" fmla="*/ 2305 w 2309"/>
                <a:gd name="T7" fmla="*/ 406 h 499"/>
                <a:gd name="T8" fmla="*/ 2305 w 2309"/>
                <a:gd name="T9" fmla="*/ 406 h 499"/>
                <a:gd name="T10" fmla="*/ 2191 w 2309"/>
                <a:gd name="T11" fmla="*/ 498 h 499"/>
                <a:gd name="T12" fmla="*/ 116 w 2309"/>
                <a:gd name="T13" fmla="*/ 498 h 499"/>
                <a:gd name="T14" fmla="*/ 116 w 2309"/>
                <a:gd name="T15" fmla="*/ 498 h 499"/>
                <a:gd name="T16" fmla="*/ 3 w 2309"/>
                <a:gd name="T17" fmla="*/ 406 h 499"/>
                <a:gd name="T18" fmla="*/ 3 w 2309"/>
                <a:gd name="T19" fmla="*/ 406 h 499"/>
                <a:gd name="T20" fmla="*/ 0 w 2309"/>
                <a:gd name="T21" fmla="*/ 382 h 499"/>
                <a:gd name="T22" fmla="*/ 0 w 2309"/>
                <a:gd name="T23" fmla="*/ 116 h 499"/>
                <a:gd name="T24" fmla="*/ 0 w 2309"/>
                <a:gd name="T25" fmla="*/ 116 h 499"/>
                <a:gd name="T26" fmla="*/ 116 w 2309"/>
                <a:gd name="T27" fmla="*/ 0 h 499"/>
                <a:gd name="T28" fmla="*/ 2191 w 2309"/>
                <a:gd name="T29" fmla="*/ 0 h 499"/>
                <a:gd name="T30" fmla="*/ 2191 w 2309"/>
                <a:gd name="T31" fmla="*/ 0 h 499"/>
                <a:gd name="T32" fmla="*/ 2308 w 2309"/>
                <a:gd name="T33" fmla="*/ 11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9" h="499">
                  <a:moveTo>
                    <a:pt x="2308" y="116"/>
                  </a:moveTo>
                  <a:lnTo>
                    <a:pt x="2308" y="382"/>
                  </a:lnTo>
                  <a:lnTo>
                    <a:pt x="2308" y="382"/>
                  </a:lnTo>
                  <a:cubicBezTo>
                    <a:pt x="2308" y="391"/>
                    <a:pt x="2306" y="399"/>
                    <a:pt x="2305" y="406"/>
                  </a:cubicBezTo>
                  <a:lnTo>
                    <a:pt x="2305" y="406"/>
                  </a:lnTo>
                  <a:cubicBezTo>
                    <a:pt x="2294" y="459"/>
                    <a:pt x="2248" y="498"/>
                    <a:pt x="2191" y="498"/>
                  </a:cubicBezTo>
                  <a:lnTo>
                    <a:pt x="116" y="498"/>
                  </a:lnTo>
                  <a:lnTo>
                    <a:pt x="116" y="498"/>
                  </a:lnTo>
                  <a:cubicBezTo>
                    <a:pt x="60" y="498"/>
                    <a:pt x="14" y="459"/>
                    <a:pt x="3" y="406"/>
                  </a:cubicBezTo>
                  <a:lnTo>
                    <a:pt x="3" y="406"/>
                  </a:lnTo>
                  <a:cubicBezTo>
                    <a:pt x="1" y="399"/>
                    <a:pt x="0" y="391"/>
                    <a:pt x="0" y="382"/>
                  </a:cubicBezTo>
                  <a:lnTo>
                    <a:pt x="0" y="116"/>
                  </a:lnTo>
                  <a:lnTo>
                    <a:pt x="0" y="116"/>
                  </a:lnTo>
                  <a:cubicBezTo>
                    <a:pt x="0" y="52"/>
                    <a:pt x="52" y="0"/>
                    <a:pt x="116" y="0"/>
                  </a:cubicBezTo>
                  <a:lnTo>
                    <a:pt x="2191" y="0"/>
                  </a:lnTo>
                  <a:lnTo>
                    <a:pt x="2191" y="0"/>
                  </a:lnTo>
                  <a:cubicBezTo>
                    <a:pt x="2256" y="0"/>
                    <a:pt x="2308" y="52"/>
                    <a:pt x="2308" y="116"/>
                  </a:cubicBezTo>
                </a:path>
              </a:pathLst>
            </a:custGeom>
            <a:solidFill>
              <a:srgbClr val="13BF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153">
              <a:extLst>
                <a:ext uri="{FF2B5EF4-FFF2-40B4-BE49-F238E27FC236}">
                  <a16:creationId xmlns:a16="http://schemas.microsoft.com/office/drawing/2014/main" id="{6411F3E1-81B8-5C4C-8BA4-36CA38E9F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765" y="8824513"/>
              <a:ext cx="2372997" cy="208735"/>
            </a:xfrm>
            <a:custGeom>
              <a:avLst/>
              <a:gdLst>
                <a:gd name="T0" fmla="*/ 1904 w 1905"/>
                <a:gd name="T1" fmla="*/ 166 h 167"/>
                <a:gd name="T2" fmla="*/ 0 w 1905"/>
                <a:gd name="T3" fmla="*/ 166 h 167"/>
                <a:gd name="T4" fmla="*/ 0 w 1905"/>
                <a:gd name="T5" fmla="*/ 0 h 167"/>
                <a:gd name="T6" fmla="*/ 1904 w 1905"/>
                <a:gd name="T7" fmla="*/ 0 h 167"/>
                <a:gd name="T8" fmla="*/ 1904 w 1905"/>
                <a:gd name="T9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5" h="167">
                  <a:moveTo>
                    <a:pt x="1904" y="166"/>
                  </a:moveTo>
                  <a:lnTo>
                    <a:pt x="0" y="166"/>
                  </a:lnTo>
                  <a:lnTo>
                    <a:pt x="0" y="0"/>
                  </a:lnTo>
                  <a:lnTo>
                    <a:pt x="1904" y="0"/>
                  </a:lnTo>
                  <a:lnTo>
                    <a:pt x="1904" y="166"/>
                  </a:lnTo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154">
              <a:extLst>
                <a:ext uri="{FF2B5EF4-FFF2-40B4-BE49-F238E27FC236}">
                  <a16:creationId xmlns:a16="http://schemas.microsoft.com/office/drawing/2014/main" id="{14EFC25E-BEE3-FF4B-98A7-9B6279B6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581" y="9121137"/>
              <a:ext cx="2867371" cy="115355"/>
            </a:xfrm>
            <a:custGeom>
              <a:avLst/>
              <a:gdLst>
                <a:gd name="T0" fmla="*/ 2302 w 2303"/>
                <a:gd name="T1" fmla="*/ 0 h 93"/>
                <a:gd name="T2" fmla="*/ 2302 w 2303"/>
                <a:gd name="T3" fmla="*/ 0 h 93"/>
                <a:gd name="T4" fmla="*/ 2188 w 2303"/>
                <a:gd name="T5" fmla="*/ 92 h 93"/>
                <a:gd name="T6" fmla="*/ 113 w 2303"/>
                <a:gd name="T7" fmla="*/ 92 h 93"/>
                <a:gd name="T8" fmla="*/ 113 w 2303"/>
                <a:gd name="T9" fmla="*/ 92 h 93"/>
                <a:gd name="T10" fmla="*/ 0 w 2303"/>
                <a:gd name="T11" fmla="*/ 0 h 93"/>
                <a:gd name="T12" fmla="*/ 2302 w 2303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3" h="93">
                  <a:moveTo>
                    <a:pt x="2302" y="0"/>
                  </a:moveTo>
                  <a:lnTo>
                    <a:pt x="2302" y="0"/>
                  </a:lnTo>
                  <a:cubicBezTo>
                    <a:pt x="2291" y="53"/>
                    <a:pt x="2245" y="92"/>
                    <a:pt x="2188" y="92"/>
                  </a:cubicBezTo>
                  <a:lnTo>
                    <a:pt x="113" y="92"/>
                  </a:lnTo>
                  <a:lnTo>
                    <a:pt x="113" y="92"/>
                  </a:lnTo>
                  <a:cubicBezTo>
                    <a:pt x="57" y="92"/>
                    <a:pt x="11" y="53"/>
                    <a:pt x="0" y="0"/>
                  </a:cubicBezTo>
                  <a:lnTo>
                    <a:pt x="2302" y="0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155">
              <a:extLst>
                <a:ext uri="{FF2B5EF4-FFF2-40B4-BE49-F238E27FC236}">
                  <a16:creationId xmlns:a16="http://schemas.microsoft.com/office/drawing/2014/main" id="{EAE2C872-37A8-C245-B206-C25070471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723" y="5501220"/>
              <a:ext cx="2592719" cy="3488082"/>
            </a:xfrm>
            <a:custGeom>
              <a:avLst/>
              <a:gdLst>
                <a:gd name="T0" fmla="*/ 1851 w 2082"/>
                <a:gd name="T1" fmla="*/ 0 h 2802"/>
                <a:gd name="T2" fmla="*/ 1485 w 2082"/>
                <a:gd name="T3" fmla="*/ 0 h 2802"/>
                <a:gd name="T4" fmla="*/ 231 w 2082"/>
                <a:gd name="T5" fmla="*/ 0 h 2802"/>
                <a:gd name="T6" fmla="*/ 231 w 2082"/>
                <a:gd name="T7" fmla="*/ 0 h 2802"/>
                <a:gd name="T8" fmla="*/ 0 w 2082"/>
                <a:gd name="T9" fmla="*/ 231 h 2802"/>
                <a:gd name="T10" fmla="*/ 0 w 2082"/>
                <a:gd name="T11" fmla="*/ 1109 h 2802"/>
                <a:gd name="T12" fmla="*/ 0 w 2082"/>
                <a:gd name="T13" fmla="*/ 2801 h 2802"/>
                <a:gd name="T14" fmla="*/ 1851 w 2082"/>
                <a:gd name="T15" fmla="*/ 2801 h 2802"/>
                <a:gd name="T16" fmla="*/ 1851 w 2082"/>
                <a:gd name="T17" fmla="*/ 1109 h 2802"/>
                <a:gd name="T18" fmla="*/ 1851 w 2082"/>
                <a:gd name="T19" fmla="*/ 414 h 2802"/>
                <a:gd name="T20" fmla="*/ 1851 w 2082"/>
                <a:gd name="T21" fmla="*/ 231 h 2802"/>
                <a:gd name="T22" fmla="*/ 1851 w 2082"/>
                <a:gd name="T23" fmla="*/ 231 h 2802"/>
                <a:gd name="T24" fmla="*/ 2081 w 2082"/>
                <a:gd name="T25" fmla="*/ 0 h 2802"/>
                <a:gd name="T26" fmla="*/ 1851 w 2082"/>
                <a:gd name="T27" fmla="*/ 0 h 2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2" h="2802">
                  <a:moveTo>
                    <a:pt x="1851" y="0"/>
                  </a:moveTo>
                  <a:lnTo>
                    <a:pt x="1485" y="0"/>
                  </a:lnTo>
                  <a:lnTo>
                    <a:pt x="231" y="0"/>
                  </a:lnTo>
                  <a:lnTo>
                    <a:pt x="231" y="0"/>
                  </a:lnTo>
                  <a:cubicBezTo>
                    <a:pt x="104" y="0"/>
                    <a:pt x="0" y="104"/>
                    <a:pt x="0" y="231"/>
                  </a:cubicBezTo>
                  <a:lnTo>
                    <a:pt x="0" y="1109"/>
                  </a:lnTo>
                  <a:lnTo>
                    <a:pt x="0" y="2801"/>
                  </a:lnTo>
                  <a:lnTo>
                    <a:pt x="1851" y="2801"/>
                  </a:lnTo>
                  <a:lnTo>
                    <a:pt x="1851" y="1109"/>
                  </a:lnTo>
                  <a:lnTo>
                    <a:pt x="1851" y="414"/>
                  </a:lnTo>
                  <a:lnTo>
                    <a:pt x="1851" y="231"/>
                  </a:lnTo>
                  <a:lnTo>
                    <a:pt x="1851" y="231"/>
                  </a:lnTo>
                  <a:cubicBezTo>
                    <a:pt x="1851" y="104"/>
                    <a:pt x="1954" y="0"/>
                    <a:pt x="2081" y="0"/>
                  </a:cubicBezTo>
                  <a:lnTo>
                    <a:pt x="1851" y="0"/>
                  </a:lnTo>
                </a:path>
              </a:pathLst>
            </a:custGeom>
            <a:solidFill>
              <a:srgbClr val="FFC9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B4A33A4-E008-F242-8172-352A7F4D9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913" y="6023057"/>
              <a:ext cx="1805969" cy="1685128"/>
            </a:xfrm>
            <a:custGeom>
              <a:avLst/>
              <a:gdLst>
                <a:gd name="connsiteX0" fmla="*/ 1442992 w 1805969"/>
                <a:gd name="connsiteY0" fmla="*/ 1571013 h 1685128"/>
                <a:gd name="connsiteX1" fmla="*/ 1763705 w 1805969"/>
                <a:gd name="connsiteY1" fmla="*/ 1571013 h 1685128"/>
                <a:gd name="connsiteX2" fmla="*/ 1805969 w 1805969"/>
                <a:gd name="connsiteY2" fmla="*/ 1613186 h 1685128"/>
                <a:gd name="connsiteX3" fmla="*/ 1805969 w 1805969"/>
                <a:gd name="connsiteY3" fmla="*/ 1642955 h 1685128"/>
                <a:gd name="connsiteX4" fmla="*/ 1763705 w 1805969"/>
                <a:gd name="connsiteY4" fmla="*/ 1685128 h 1685128"/>
                <a:gd name="connsiteX5" fmla="*/ 1442992 w 1805969"/>
                <a:gd name="connsiteY5" fmla="*/ 1685128 h 1685128"/>
                <a:gd name="connsiteX6" fmla="*/ 1400727 w 1805969"/>
                <a:gd name="connsiteY6" fmla="*/ 1642955 h 1685128"/>
                <a:gd name="connsiteX7" fmla="*/ 1400727 w 1805969"/>
                <a:gd name="connsiteY7" fmla="*/ 1613186 h 1685128"/>
                <a:gd name="connsiteX8" fmla="*/ 1442992 w 1805969"/>
                <a:gd name="connsiteY8" fmla="*/ 1571013 h 1685128"/>
                <a:gd name="connsiteX9" fmla="*/ 42350 w 1805969"/>
                <a:gd name="connsiteY9" fmla="*/ 1571013 h 1685128"/>
                <a:gd name="connsiteX10" fmla="*/ 1055013 w 1805969"/>
                <a:gd name="connsiteY10" fmla="*/ 1571013 h 1685128"/>
                <a:gd name="connsiteX11" fmla="*/ 1097363 w 1805969"/>
                <a:gd name="connsiteY11" fmla="*/ 1613186 h 1685128"/>
                <a:gd name="connsiteX12" fmla="*/ 1097363 w 1805969"/>
                <a:gd name="connsiteY12" fmla="*/ 1642955 h 1685128"/>
                <a:gd name="connsiteX13" fmla="*/ 1055013 w 1805969"/>
                <a:gd name="connsiteY13" fmla="*/ 1685128 h 1685128"/>
                <a:gd name="connsiteX14" fmla="*/ 42350 w 1805969"/>
                <a:gd name="connsiteY14" fmla="*/ 1685128 h 1685128"/>
                <a:gd name="connsiteX15" fmla="*/ 0 w 1805969"/>
                <a:gd name="connsiteY15" fmla="*/ 1642955 h 1685128"/>
                <a:gd name="connsiteX16" fmla="*/ 0 w 1805969"/>
                <a:gd name="connsiteY16" fmla="*/ 1613186 h 1685128"/>
                <a:gd name="connsiteX17" fmla="*/ 42350 w 1805969"/>
                <a:gd name="connsiteY17" fmla="*/ 1571013 h 1685128"/>
                <a:gd name="connsiteX18" fmla="*/ 1442992 w 1805969"/>
                <a:gd name="connsiteY18" fmla="*/ 1257911 h 1685128"/>
                <a:gd name="connsiteX19" fmla="*/ 1763705 w 1805969"/>
                <a:gd name="connsiteY19" fmla="*/ 1257911 h 1685128"/>
                <a:gd name="connsiteX20" fmla="*/ 1805969 w 1805969"/>
                <a:gd name="connsiteY20" fmla="*/ 1299633 h 1685128"/>
                <a:gd name="connsiteX21" fmla="*/ 1805969 w 1805969"/>
                <a:gd name="connsiteY21" fmla="*/ 1329085 h 1685128"/>
                <a:gd name="connsiteX22" fmla="*/ 1763705 w 1805969"/>
                <a:gd name="connsiteY22" fmla="*/ 1372035 h 1685128"/>
                <a:gd name="connsiteX23" fmla="*/ 1442992 w 1805969"/>
                <a:gd name="connsiteY23" fmla="*/ 1372035 h 1685128"/>
                <a:gd name="connsiteX24" fmla="*/ 1400727 w 1805969"/>
                <a:gd name="connsiteY24" fmla="*/ 1329085 h 1685128"/>
                <a:gd name="connsiteX25" fmla="*/ 1400727 w 1805969"/>
                <a:gd name="connsiteY25" fmla="*/ 1299633 h 1685128"/>
                <a:gd name="connsiteX26" fmla="*/ 1442992 w 1805969"/>
                <a:gd name="connsiteY26" fmla="*/ 1257911 h 1685128"/>
                <a:gd name="connsiteX27" fmla="*/ 42253 w 1805969"/>
                <a:gd name="connsiteY27" fmla="*/ 1257911 h 1685128"/>
                <a:gd name="connsiteX28" fmla="*/ 883585 w 1805969"/>
                <a:gd name="connsiteY28" fmla="*/ 1257911 h 1685128"/>
                <a:gd name="connsiteX29" fmla="*/ 927080 w 1805969"/>
                <a:gd name="connsiteY29" fmla="*/ 1299633 h 1685128"/>
                <a:gd name="connsiteX30" fmla="*/ 927080 w 1805969"/>
                <a:gd name="connsiteY30" fmla="*/ 1329085 h 1685128"/>
                <a:gd name="connsiteX31" fmla="*/ 883585 w 1805969"/>
                <a:gd name="connsiteY31" fmla="*/ 1372035 h 1685128"/>
                <a:gd name="connsiteX32" fmla="*/ 42253 w 1805969"/>
                <a:gd name="connsiteY32" fmla="*/ 1372035 h 1685128"/>
                <a:gd name="connsiteX33" fmla="*/ 0 w 1805969"/>
                <a:gd name="connsiteY33" fmla="*/ 1329085 h 1685128"/>
                <a:gd name="connsiteX34" fmla="*/ 0 w 1805969"/>
                <a:gd name="connsiteY34" fmla="*/ 1299633 h 1685128"/>
                <a:gd name="connsiteX35" fmla="*/ 42253 w 1805969"/>
                <a:gd name="connsiteY35" fmla="*/ 1257911 h 1685128"/>
                <a:gd name="connsiteX36" fmla="*/ 1442992 w 1805969"/>
                <a:gd name="connsiteY36" fmla="*/ 944804 h 1685128"/>
                <a:gd name="connsiteX37" fmla="*/ 1763705 w 1805969"/>
                <a:gd name="connsiteY37" fmla="*/ 944804 h 1685128"/>
                <a:gd name="connsiteX38" fmla="*/ 1805969 w 1805969"/>
                <a:gd name="connsiteY38" fmla="*/ 986977 h 1685128"/>
                <a:gd name="connsiteX39" fmla="*/ 1805969 w 1805969"/>
                <a:gd name="connsiteY39" fmla="*/ 1016746 h 1685128"/>
                <a:gd name="connsiteX40" fmla="*/ 1763705 w 1805969"/>
                <a:gd name="connsiteY40" fmla="*/ 1058918 h 1685128"/>
                <a:gd name="connsiteX41" fmla="*/ 1442992 w 1805969"/>
                <a:gd name="connsiteY41" fmla="*/ 1058918 h 1685128"/>
                <a:gd name="connsiteX42" fmla="*/ 1400727 w 1805969"/>
                <a:gd name="connsiteY42" fmla="*/ 1016746 h 1685128"/>
                <a:gd name="connsiteX43" fmla="*/ 1400727 w 1805969"/>
                <a:gd name="connsiteY43" fmla="*/ 986977 h 1685128"/>
                <a:gd name="connsiteX44" fmla="*/ 1442992 w 1805969"/>
                <a:gd name="connsiteY44" fmla="*/ 944804 h 1685128"/>
                <a:gd name="connsiteX45" fmla="*/ 42350 w 1805969"/>
                <a:gd name="connsiteY45" fmla="*/ 944804 h 1685128"/>
                <a:gd name="connsiteX46" fmla="*/ 1055013 w 1805969"/>
                <a:gd name="connsiteY46" fmla="*/ 944804 h 1685128"/>
                <a:gd name="connsiteX47" fmla="*/ 1097363 w 1805969"/>
                <a:gd name="connsiteY47" fmla="*/ 986977 h 1685128"/>
                <a:gd name="connsiteX48" fmla="*/ 1097363 w 1805969"/>
                <a:gd name="connsiteY48" fmla="*/ 1016746 h 1685128"/>
                <a:gd name="connsiteX49" fmla="*/ 1055013 w 1805969"/>
                <a:gd name="connsiteY49" fmla="*/ 1058918 h 1685128"/>
                <a:gd name="connsiteX50" fmla="*/ 42350 w 1805969"/>
                <a:gd name="connsiteY50" fmla="*/ 1058918 h 1685128"/>
                <a:gd name="connsiteX51" fmla="*/ 0 w 1805969"/>
                <a:gd name="connsiteY51" fmla="*/ 1016746 h 1685128"/>
                <a:gd name="connsiteX52" fmla="*/ 0 w 1805969"/>
                <a:gd name="connsiteY52" fmla="*/ 986977 h 1685128"/>
                <a:gd name="connsiteX53" fmla="*/ 42350 w 1805969"/>
                <a:gd name="connsiteY53" fmla="*/ 944804 h 1685128"/>
                <a:gd name="connsiteX54" fmla="*/ 1442992 w 1805969"/>
                <a:gd name="connsiteY54" fmla="*/ 631705 h 1685128"/>
                <a:gd name="connsiteX55" fmla="*/ 1763705 w 1805969"/>
                <a:gd name="connsiteY55" fmla="*/ 631705 h 1685128"/>
                <a:gd name="connsiteX56" fmla="*/ 1805969 w 1805969"/>
                <a:gd name="connsiteY56" fmla="*/ 674655 h 1685128"/>
                <a:gd name="connsiteX57" fmla="*/ 1805969 w 1805969"/>
                <a:gd name="connsiteY57" fmla="*/ 704106 h 1685128"/>
                <a:gd name="connsiteX58" fmla="*/ 1763705 w 1805969"/>
                <a:gd name="connsiteY58" fmla="*/ 745829 h 1685128"/>
                <a:gd name="connsiteX59" fmla="*/ 1442992 w 1805969"/>
                <a:gd name="connsiteY59" fmla="*/ 745829 h 1685128"/>
                <a:gd name="connsiteX60" fmla="*/ 1400727 w 1805969"/>
                <a:gd name="connsiteY60" fmla="*/ 704106 h 1685128"/>
                <a:gd name="connsiteX61" fmla="*/ 1400727 w 1805969"/>
                <a:gd name="connsiteY61" fmla="*/ 674655 h 1685128"/>
                <a:gd name="connsiteX62" fmla="*/ 1442992 w 1805969"/>
                <a:gd name="connsiteY62" fmla="*/ 631705 h 1685128"/>
                <a:gd name="connsiteX63" fmla="*/ 42350 w 1805969"/>
                <a:gd name="connsiteY63" fmla="*/ 631705 h 1685128"/>
                <a:gd name="connsiteX64" fmla="*/ 1055013 w 1805969"/>
                <a:gd name="connsiteY64" fmla="*/ 631705 h 1685128"/>
                <a:gd name="connsiteX65" fmla="*/ 1097363 w 1805969"/>
                <a:gd name="connsiteY65" fmla="*/ 674655 h 1685128"/>
                <a:gd name="connsiteX66" fmla="*/ 1097363 w 1805969"/>
                <a:gd name="connsiteY66" fmla="*/ 704106 h 1685128"/>
                <a:gd name="connsiteX67" fmla="*/ 1055013 w 1805969"/>
                <a:gd name="connsiteY67" fmla="*/ 745829 h 1685128"/>
                <a:gd name="connsiteX68" fmla="*/ 42350 w 1805969"/>
                <a:gd name="connsiteY68" fmla="*/ 745829 h 1685128"/>
                <a:gd name="connsiteX69" fmla="*/ 0 w 1805969"/>
                <a:gd name="connsiteY69" fmla="*/ 704106 h 1685128"/>
                <a:gd name="connsiteX70" fmla="*/ 0 w 1805969"/>
                <a:gd name="connsiteY70" fmla="*/ 674655 h 1685128"/>
                <a:gd name="connsiteX71" fmla="*/ 42350 w 1805969"/>
                <a:gd name="connsiteY71" fmla="*/ 631705 h 1685128"/>
                <a:gd name="connsiteX72" fmla="*/ 1442992 w 1805969"/>
                <a:gd name="connsiteY72" fmla="*/ 313107 h 1685128"/>
                <a:gd name="connsiteX73" fmla="*/ 1763705 w 1805969"/>
                <a:gd name="connsiteY73" fmla="*/ 313107 h 1685128"/>
                <a:gd name="connsiteX74" fmla="*/ 1805969 w 1805969"/>
                <a:gd name="connsiteY74" fmla="*/ 354038 h 1685128"/>
                <a:gd name="connsiteX75" fmla="*/ 1805969 w 1805969"/>
                <a:gd name="connsiteY75" fmla="*/ 383806 h 1685128"/>
                <a:gd name="connsiteX76" fmla="*/ 1763705 w 1805969"/>
                <a:gd name="connsiteY76" fmla="*/ 427217 h 1685128"/>
                <a:gd name="connsiteX77" fmla="*/ 1442992 w 1805969"/>
                <a:gd name="connsiteY77" fmla="*/ 427217 h 1685128"/>
                <a:gd name="connsiteX78" fmla="*/ 1400727 w 1805969"/>
                <a:gd name="connsiteY78" fmla="*/ 383806 h 1685128"/>
                <a:gd name="connsiteX79" fmla="*/ 1400727 w 1805969"/>
                <a:gd name="connsiteY79" fmla="*/ 354038 h 1685128"/>
                <a:gd name="connsiteX80" fmla="*/ 1442992 w 1805969"/>
                <a:gd name="connsiteY80" fmla="*/ 313107 h 1685128"/>
                <a:gd name="connsiteX81" fmla="*/ 42350 w 1805969"/>
                <a:gd name="connsiteY81" fmla="*/ 313107 h 1685128"/>
                <a:gd name="connsiteX82" fmla="*/ 1055013 w 1805969"/>
                <a:gd name="connsiteY82" fmla="*/ 313107 h 1685128"/>
                <a:gd name="connsiteX83" fmla="*/ 1097363 w 1805969"/>
                <a:gd name="connsiteY83" fmla="*/ 354038 h 1685128"/>
                <a:gd name="connsiteX84" fmla="*/ 1097363 w 1805969"/>
                <a:gd name="connsiteY84" fmla="*/ 383806 h 1685128"/>
                <a:gd name="connsiteX85" fmla="*/ 1055013 w 1805969"/>
                <a:gd name="connsiteY85" fmla="*/ 427217 h 1685128"/>
                <a:gd name="connsiteX86" fmla="*/ 42350 w 1805969"/>
                <a:gd name="connsiteY86" fmla="*/ 427217 h 1685128"/>
                <a:gd name="connsiteX87" fmla="*/ 0 w 1805969"/>
                <a:gd name="connsiteY87" fmla="*/ 383806 h 1685128"/>
                <a:gd name="connsiteX88" fmla="*/ 0 w 1805969"/>
                <a:gd name="connsiteY88" fmla="*/ 354038 h 1685128"/>
                <a:gd name="connsiteX89" fmla="*/ 42350 w 1805969"/>
                <a:gd name="connsiteY89" fmla="*/ 313107 h 1685128"/>
                <a:gd name="connsiteX90" fmla="*/ 1442992 w 1805969"/>
                <a:gd name="connsiteY90" fmla="*/ 0 h 1685128"/>
                <a:gd name="connsiteX91" fmla="*/ 1763705 w 1805969"/>
                <a:gd name="connsiteY91" fmla="*/ 0 h 1685128"/>
                <a:gd name="connsiteX92" fmla="*/ 1805969 w 1805969"/>
                <a:gd name="connsiteY92" fmla="*/ 42173 h 1685128"/>
                <a:gd name="connsiteX93" fmla="*/ 1805969 w 1805969"/>
                <a:gd name="connsiteY93" fmla="*/ 71942 h 1685128"/>
                <a:gd name="connsiteX94" fmla="*/ 1763705 w 1805969"/>
                <a:gd name="connsiteY94" fmla="*/ 114114 h 1685128"/>
                <a:gd name="connsiteX95" fmla="*/ 1442992 w 1805969"/>
                <a:gd name="connsiteY95" fmla="*/ 114114 h 1685128"/>
                <a:gd name="connsiteX96" fmla="*/ 1400727 w 1805969"/>
                <a:gd name="connsiteY96" fmla="*/ 71942 h 1685128"/>
                <a:gd name="connsiteX97" fmla="*/ 1400727 w 1805969"/>
                <a:gd name="connsiteY97" fmla="*/ 42173 h 1685128"/>
                <a:gd name="connsiteX98" fmla="*/ 1442992 w 1805969"/>
                <a:gd name="connsiteY98" fmla="*/ 0 h 1685128"/>
                <a:gd name="connsiteX99" fmla="*/ 42382 w 1805969"/>
                <a:gd name="connsiteY99" fmla="*/ 0 h 1685128"/>
                <a:gd name="connsiteX100" fmla="*/ 780328 w 1805969"/>
                <a:gd name="connsiteY100" fmla="*/ 0 h 1685128"/>
                <a:gd name="connsiteX101" fmla="*/ 822710 w 1805969"/>
                <a:gd name="connsiteY101" fmla="*/ 42173 h 1685128"/>
                <a:gd name="connsiteX102" fmla="*/ 822710 w 1805969"/>
                <a:gd name="connsiteY102" fmla="*/ 71942 h 1685128"/>
                <a:gd name="connsiteX103" fmla="*/ 780328 w 1805969"/>
                <a:gd name="connsiteY103" fmla="*/ 114114 h 1685128"/>
                <a:gd name="connsiteX104" fmla="*/ 42382 w 1805969"/>
                <a:gd name="connsiteY104" fmla="*/ 114114 h 1685128"/>
                <a:gd name="connsiteX105" fmla="*/ 0 w 1805969"/>
                <a:gd name="connsiteY105" fmla="*/ 71942 h 1685128"/>
                <a:gd name="connsiteX106" fmla="*/ 0 w 1805969"/>
                <a:gd name="connsiteY106" fmla="*/ 42173 h 1685128"/>
                <a:gd name="connsiteX107" fmla="*/ 42382 w 1805969"/>
                <a:gd name="connsiteY107" fmla="*/ 0 h 168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805969" h="1685128">
                  <a:moveTo>
                    <a:pt x="1442992" y="1571013"/>
                  </a:moveTo>
                  <a:lnTo>
                    <a:pt x="1763705" y="1571013"/>
                  </a:lnTo>
                  <a:cubicBezTo>
                    <a:pt x="1786080" y="1571013"/>
                    <a:pt x="1805969" y="1589619"/>
                    <a:pt x="1805969" y="1613186"/>
                  </a:cubicBezTo>
                  <a:lnTo>
                    <a:pt x="1805969" y="1642955"/>
                  </a:lnTo>
                  <a:cubicBezTo>
                    <a:pt x="1805969" y="1666522"/>
                    <a:pt x="1786080" y="1685128"/>
                    <a:pt x="1763705" y="1685128"/>
                  </a:cubicBezTo>
                  <a:lnTo>
                    <a:pt x="1442992" y="1685128"/>
                  </a:lnTo>
                  <a:cubicBezTo>
                    <a:pt x="1420616" y="1685128"/>
                    <a:pt x="1400727" y="1666522"/>
                    <a:pt x="1400727" y="1642955"/>
                  </a:cubicBezTo>
                  <a:lnTo>
                    <a:pt x="1400727" y="1613186"/>
                  </a:lnTo>
                  <a:cubicBezTo>
                    <a:pt x="1400727" y="1589619"/>
                    <a:pt x="1420616" y="1571013"/>
                    <a:pt x="1442992" y="1571013"/>
                  </a:cubicBezTo>
                  <a:close/>
                  <a:moveTo>
                    <a:pt x="42350" y="1571013"/>
                  </a:moveTo>
                  <a:lnTo>
                    <a:pt x="1055013" y="1571013"/>
                  </a:lnTo>
                  <a:cubicBezTo>
                    <a:pt x="1078679" y="1571013"/>
                    <a:pt x="1097363" y="1589619"/>
                    <a:pt x="1097363" y="1613186"/>
                  </a:cubicBezTo>
                  <a:lnTo>
                    <a:pt x="1097363" y="1642955"/>
                  </a:lnTo>
                  <a:cubicBezTo>
                    <a:pt x="1097363" y="1666522"/>
                    <a:pt x="1078679" y="1685128"/>
                    <a:pt x="1055013" y="1685128"/>
                  </a:cubicBezTo>
                  <a:lnTo>
                    <a:pt x="42350" y="1685128"/>
                  </a:lnTo>
                  <a:cubicBezTo>
                    <a:pt x="18684" y="1685128"/>
                    <a:pt x="0" y="1666522"/>
                    <a:pt x="0" y="1642955"/>
                  </a:cubicBezTo>
                  <a:lnTo>
                    <a:pt x="0" y="1613186"/>
                  </a:lnTo>
                  <a:cubicBezTo>
                    <a:pt x="0" y="1589619"/>
                    <a:pt x="18684" y="1571013"/>
                    <a:pt x="42350" y="1571013"/>
                  </a:cubicBezTo>
                  <a:close/>
                  <a:moveTo>
                    <a:pt x="1442992" y="1257911"/>
                  </a:moveTo>
                  <a:lnTo>
                    <a:pt x="1763705" y="1257911"/>
                  </a:lnTo>
                  <a:cubicBezTo>
                    <a:pt x="1786080" y="1257911"/>
                    <a:pt x="1805969" y="1276318"/>
                    <a:pt x="1805969" y="1299633"/>
                  </a:cubicBezTo>
                  <a:lnTo>
                    <a:pt x="1805969" y="1329085"/>
                  </a:lnTo>
                  <a:cubicBezTo>
                    <a:pt x="1805969" y="1352400"/>
                    <a:pt x="1786080" y="1372035"/>
                    <a:pt x="1763705" y="1372035"/>
                  </a:cubicBezTo>
                  <a:lnTo>
                    <a:pt x="1442992" y="1372035"/>
                  </a:lnTo>
                  <a:cubicBezTo>
                    <a:pt x="1420616" y="1372035"/>
                    <a:pt x="1400727" y="1352400"/>
                    <a:pt x="1400727" y="1329085"/>
                  </a:cubicBezTo>
                  <a:lnTo>
                    <a:pt x="1400727" y="1299633"/>
                  </a:lnTo>
                  <a:cubicBezTo>
                    <a:pt x="1400727" y="1276318"/>
                    <a:pt x="1420616" y="1257911"/>
                    <a:pt x="1442992" y="1257911"/>
                  </a:cubicBezTo>
                  <a:close/>
                  <a:moveTo>
                    <a:pt x="42253" y="1257911"/>
                  </a:moveTo>
                  <a:lnTo>
                    <a:pt x="883585" y="1257911"/>
                  </a:lnTo>
                  <a:cubicBezTo>
                    <a:pt x="907197" y="1257911"/>
                    <a:pt x="927080" y="1276318"/>
                    <a:pt x="927080" y="1299633"/>
                  </a:cubicBezTo>
                  <a:lnTo>
                    <a:pt x="927080" y="1329085"/>
                  </a:lnTo>
                  <a:cubicBezTo>
                    <a:pt x="927080" y="1352400"/>
                    <a:pt x="907197" y="1372035"/>
                    <a:pt x="883585" y="1372035"/>
                  </a:cubicBezTo>
                  <a:lnTo>
                    <a:pt x="42253" y="1372035"/>
                  </a:lnTo>
                  <a:cubicBezTo>
                    <a:pt x="18641" y="1372035"/>
                    <a:pt x="0" y="1352400"/>
                    <a:pt x="0" y="1329085"/>
                  </a:cubicBezTo>
                  <a:lnTo>
                    <a:pt x="0" y="1299633"/>
                  </a:lnTo>
                  <a:cubicBezTo>
                    <a:pt x="0" y="1276318"/>
                    <a:pt x="18641" y="1257911"/>
                    <a:pt x="42253" y="1257911"/>
                  </a:cubicBezTo>
                  <a:close/>
                  <a:moveTo>
                    <a:pt x="1442992" y="944804"/>
                  </a:moveTo>
                  <a:lnTo>
                    <a:pt x="1763705" y="944804"/>
                  </a:lnTo>
                  <a:cubicBezTo>
                    <a:pt x="1786080" y="944804"/>
                    <a:pt x="1805969" y="963409"/>
                    <a:pt x="1805969" y="986977"/>
                  </a:cubicBezTo>
                  <a:lnTo>
                    <a:pt x="1805969" y="1016746"/>
                  </a:lnTo>
                  <a:cubicBezTo>
                    <a:pt x="1805969" y="1040313"/>
                    <a:pt x="1786080" y="1058918"/>
                    <a:pt x="1763705" y="1058918"/>
                  </a:cubicBezTo>
                  <a:lnTo>
                    <a:pt x="1442992" y="1058918"/>
                  </a:lnTo>
                  <a:cubicBezTo>
                    <a:pt x="1420616" y="1058918"/>
                    <a:pt x="1400727" y="1040313"/>
                    <a:pt x="1400727" y="1016746"/>
                  </a:cubicBezTo>
                  <a:lnTo>
                    <a:pt x="1400727" y="986977"/>
                  </a:lnTo>
                  <a:cubicBezTo>
                    <a:pt x="1400727" y="963409"/>
                    <a:pt x="1420616" y="944804"/>
                    <a:pt x="1442992" y="944804"/>
                  </a:cubicBezTo>
                  <a:close/>
                  <a:moveTo>
                    <a:pt x="42350" y="944804"/>
                  </a:moveTo>
                  <a:lnTo>
                    <a:pt x="1055013" y="944804"/>
                  </a:lnTo>
                  <a:cubicBezTo>
                    <a:pt x="1078679" y="944804"/>
                    <a:pt x="1097363" y="963409"/>
                    <a:pt x="1097363" y="986977"/>
                  </a:cubicBezTo>
                  <a:lnTo>
                    <a:pt x="1097363" y="1016746"/>
                  </a:lnTo>
                  <a:cubicBezTo>
                    <a:pt x="1097363" y="1040313"/>
                    <a:pt x="1078679" y="1058918"/>
                    <a:pt x="1055013" y="1058918"/>
                  </a:cubicBezTo>
                  <a:lnTo>
                    <a:pt x="42350" y="1058918"/>
                  </a:lnTo>
                  <a:cubicBezTo>
                    <a:pt x="18684" y="1058918"/>
                    <a:pt x="0" y="1040313"/>
                    <a:pt x="0" y="1016746"/>
                  </a:cubicBezTo>
                  <a:lnTo>
                    <a:pt x="0" y="986977"/>
                  </a:lnTo>
                  <a:cubicBezTo>
                    <a:pt x="0" y="963409"/>
                    <a:pt x="18684" y="944804"/>
                    <a:pt x="42350" y="944804"/>
                  </a:cubicBezTo>
                  <a:close/>
                  <a:moveTo>
                    <a:pt x="1442992" y="631705"/>
                  </a:moveTo>
                  <a:lnTo>
                    <a:pt x="1763705" y="631705"/>
                  </a:lnTo>
                  <a:cubicBezTo>
                    <a:pt x="1786080" y="631705"/>
                    <a:pt x="1805969" y="650112"/>
                    <a:pt x="1805969" y="674655"/>
                  </a:cubicBezTo>
                  <a:lnTo>
                    <a:pt x="1805969" y="704106"/>
                  </a:lnTo>
                  <a:cubicBezTo>
                    <a:pt x="1805969" y="726194"/>
                    <a:pt x="1786080" y="745829"/>
                    <a:pt x="1763705" y="745829"/>
                  </a:cubicBezTo>
                  <a:lnTo>
                    <a:pt x="1442992" y="745829"/>
                  </a:lnTo>
                  <a:cubicBezTo>
                    <a:pt x="1420616" y="745829"/>
                    <a:pt x="1400727" y="726194"/>
                    <a:pt x="1400727" y="704106"/>
                  </a:cubicBezTo>
                  <a:lnTo>
                    <a:pt x="1400727" y="674655"/>
                  </a:lnTo>
                  <a:cubicBezTo>
                    <a:pt x="1400727" y="650112"/>
                    <a:pt x="1420616" y="631705"/>
                    <a:pt x="1442992" y="631705"/>
                  </a:cubicBezTo>
                  <a:close/>
                  <a:moveTo>
                    <a:pt x="42350" y="631705"/>
                  </a:moveTo>
                  <a:lnTo>
                    <a:pt x="1055013" y="631705"/>
                  </a:lnTo>
                  <a:cubicBezTo>
                    <a:pt x="1078679" y="631705"/>
                    <a:pt x="1097363" y="650112"/>
                    <a:pt x="1097363" y="674655"/>
                  </a:cubicBezTo>
                  <a:lnTo>
                    <a:pt x="1097363" y="704106"/>
                  </a:lnTo>
                  <a:cubicBezTo>
                    <a:pt x="1097363" y="726194"/>
                    <a:pt x="1078679" y="745829"/>
                    <a:pt x="1055013" y="745829"/>
                  </a:cubicBezTo>
                  <a:lnTo>
                    <a:pt x="42350" y="745829"/>
                  </a:lnTo>
                  <a:cubicBezTo>
                    <a:pt x="18684" y="745829"/>
                    <a:pt x="0" y="726194"/>
                    <a:pt x="0" y="704106"/>
                  </a:cubicBezTo>
                  <a:lnTo>
                    <a:pt x="0" y="674655"/>
                  </a:lnTo>
                  <a:cubicBezTo>
                    <a:pt x="0" y="650112"/>
                    <a:pt x="18684" y="631705"/>
                    <a:pt x="42350" y="631705"/>
                  </a:cubicBezTo>
                  <a:close/>
                  <a:moveTo>
                    <a:pt x="1442992" y="313107"/>
                  </a:moveTo>
                  <a:lnTo>
                    <a:pt x="1763705" y="313107"/>
                  </a:lnTo>
                  <a:cubicBezTo>
                    <a:pt x="1786080" y="313107"/>
                    <a:pt x="1805969" y="331712"/>
                    <a:pt x="1805969" y="354038"/>
                  </a:cubicBezTo>
                  <a:lnTo>
                    <a:pt x="1805969" y="383806"/>
                  </a:lnTo>
                  <a:cubicBezTo>
                    <a:pt x="1805969" y="407372"/>
                    <a:pt x="1786080" y="427217"/>
                    <a:pt x="1763705" y="427217"/>
                  </a:cubicBezTo>
                  <a:lnTo>
                    <a:pt x="1442992" y="427217"/>
                  </a:lnTo>
                  <a:cubicBezTo>
                    <a:pt x="1420616" y="427217"/>
                    <a:pt x="1400727" y="407372"/>
                    <a:pt x="1400727" y="383806"/>
                  </a:cubicBezTo>
                  <a:lnTo>
                    <a:pt x="1400727" y="354038"/>
                  </a:lnTo>
                  <a:cubicBezTo>
                    <a:pt x="1400727" y="331712"/>
                    <a:pt x="1420616" y="313107"/>
                    <a:pt x="1442992" y="313107"/>
                  </a:cubicBezTo>
                  <a:close/>
                  <a:moveTo>
                    <a:pt x="42350" y="313107"/>
                  </a:moveTo>
                  <a:lnTo>
                    <a:pt x="1055013" y="313107"/>
                  </a:lnTo>
                  <a:cubicBezTo>
                    <a:pt x="1078679" y="313107"/>
                    <a:pt x="1097363" y="331712"/>
                    <a:pt x="1097363" y="354038"/>
                  </a:cubicBezTo>
                  <a:lnTo>
                    <a:pt x="1097363" y="383806"/>
                  </a:lnTo>
                  <a:cubicBezTo>
                    <a:pt x="1097363" y="407372"/>
                    <a:pt x="1078679" y="427217"/>
                    <a:pt x="1055013" y="427217"/>
                  </a:cubicBezTo>
                  <a:lnTo>
                    <a:pt x="42350" y="427217"/>
                  </a:lnTo>
                  <a:cubicBezTo>
                    <a:pt x="18684" y="427217"/>
                    <a:pt x="0" y="407372"/>
                    <a:pt x="0" y="383806"/>
                  </a:cubicBezTo>
                  <a:lnTo>
                    <a:pt x="0" y="354038"/>
                  </a:lnTo>
                  <a:cubicBezTo>
                    <a:pt x="0" y="331712"/>
                    <a:pt x="18684" y="313107"/>
                    <a:pt x="42350" y="313107"/>
                  </a:cubicBezTo>
                  <a:close/>
                  <a:moveTo>
                    <a:pt x="1442992" y="0"/>
                  </a:moveTo>
                  <a:lnTo>
                    <a:pt x="1763705" y="0"/>
                  </a:lnTo>
                  <a:cubicBezTo>
                    <a:pt x="1786080" y="0"/>
                    <a:pt x="1805969" y="18605"/>
                    <a:pt x="1805969" y="42173"/>
                  </a:cubicBezTo>
                  <a:lnTo>
                    <a:pt x="1805969" y="71942"/>
                  </a:lnTo>
                  <a:cubicBezTo>
                    <a:pt x="1805969" y="95509"/>
                    <a:pt x="1786080" y="114114"/>
                    <a:pt x="1763705" y="114114"/>
                  </a:cubicBezTo>
                  <a:lnTo>
                    <a:pt x="1442992" y="114114"/>
                  </a:lnTo>
                  <a:cubicBezTo>
                    <a:pt x="1420616" y="114114"/>
                    <a:pt x="1400727" y="95509"/>
                    <a:pt x="1400727" y="71942"/>
                  </a:cubicBezTo>
                  <a:lnTo>
                    <a:pt x="1400727" y="42173"/>
                  </a:lnTo>
                  <a:cubicBezTo>
                    <a:pt x="1400727" y="18605"/>
                    <a:pt x="1420616" y="0"/>
                    <a:pt x="1442992" y="0"/>
                  </a:cubicBezTo>
                  <a:close/>
                  <a:moveTo>
                    <a:pt x="42382" y="0"/>
                  </a:moveTo>
                  <a:lnTo>
                    <a:pt x="780328" y="0"/>
                  </a:lnTo>
                  <a:cubicBezTo>
                    <a:pt x="804012" y="0"/>
                    <a:pt x="822710" y="18605"/>
                    <a:pt x="822710" y="42173"/>
                  </a:cubicBezTo>
                  <a:lnTo>
                    <a:pt x="822710" y="71942"/>
                  </a:lnTo>
                  <a:cubicBezTo>
                    <a:pt x="822710" y="95509"/>
                    <a:pt x="804012" y="114114"/>
                    <a:pt x="780328" y="114114"/>
                  </a:cubicBezTo>
                  <a:lnTo>
                    <a:pt x="42382" y="114114"/>
                  </a:lnTo>
                  <a:cubicBezTo>
                    <a:pt x="18698" y="114114"/>
                    <a:pt x="0" y="95509"/>
                    <a:pt x="0" y="71942"/>
                  </a:cubicBezTo>
                  <a:lnTo>
                    <a:pt x="0" y="42173"/>
                  </a:lnTo>
                  <a:cubicBezTo>
                    <a:pt x="0" y="18605"/>
                    <a:pt x="18698" y="0"/>
                    <a:pt x="42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168">
              <a:extLst>
                <a:ext uri="{FF2B5EF4-FFF2-40B4-BE49-F238E27FC236}">
                  <a16:creationId xmlns:a16="http://schemas.microsoft.com/office/drawing/2014/main" id="{C41EF173-7F66-5D48-B7C0-EAD8F4C3D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312" y="5501222"/>
              <a:ext cx="576768" cy="626206"/>
            </a:xfrm>
            <a:custGeom>
              <a:avLst/>
              <a:gdLst>
                <a:gd name="T0" fmla="*/ 461 w 462"/>
                <a:gd name="T1" fmla="*/ 501 h 502"/>
                <a:gd name="T2" fmla="*/ 461 w 462"/>
                <a:gd name="T3" fmla="*/ 231 h 502"/>
                <a:gd name="T4" fmla="*/ 461 w 462"/>
                <a:gd name="T5" fmla="*/ 231 h 502"/>
                <a:gd name="T6" fmla="*/ 230 w 462"/>
                <a:gd name="T7" fmla="*/ 0 h 502"/>
                <a:gd name="T8" fmla="*/ 230 w 462"/>
                <a:gd name="T9" fmla="*/ 0 h 502"/>
                <a:gd name="T10" fmla="*/ 0 w 462"/>
                <a:gd name="T11" fmla="*/ 231 h 502"/>
                <a:gd name="T12" fmla="*/ 0 w 462"/>
                <a:gd name="T13" fmla="*/ 414 h 502"/>
                <a:gd name="T14" fmla="*/ 0 w 462"/>
                <a:gd name="T15" fmla="*/ 501 h 502"/>
                <a:gd name="T16" fmla="*/ 461 w 462"/>
                <a:gd name="T17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502">
                  <a:moveTo>
                    <a:pt x="461" y="501"/>
                  </a:moveTo>
                  <a:lnTo>
                    <a:pt x="461" y="231"/>
                  </a:lnTo>
                  <a:lnTo>
                    <a:pt x="461" y="231"/>
                  </a:lnTo>
                  <a:cubicBezTo>
                    <a:pt x="461" y="104"/>
                    <a:pt x="358" y="0"/>
                    <a:pt x="230" y="0"/>
                  </a:cubicBezTo>
                  <a:lnTo>
                    <a:pt x="230" y="0"/>
                  </a:lnTo>
                  <a:cubicBezTo>
                    <a:pt x="103" y="0"/>
                    <a:pt x="0" y="104"/>
                    <a:pt x="0" y="231"/>
                  </a:cubicBezTo>
                  <a:lnTo>
                    <a:pt x="0" y="414"/>
                  </a:lnTo>
                  <a:lnTo>
                    <a:pt x="0" y="501"/>
                  </a:lnTo>
                  <a:lnTo>
                    <a:pt x="461" y="501"/>
                  </a:lnTo>
                </a:path>
              </a:pathLst>
            </a:custGeom>
            <a:solidFill>
              <a:srgbClr val="F5413A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169">
              <a:extLst>
                <a:ext uri="{FF2B5EF4-FFF2-40B4-BE49-F238E27FC236}">
                  <a16:creationId xmlns:a16="http://schemas.microsoft.com/office/drawing/2014/main" id="{9582A46C-FF43-9C47-B8BD-ACBAF67E9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1287" y="8615777"/>
              <a:ext cx="2878356" cy="620716"/>
            </a:xfrm>
            <a:custGeom>
              <a:avLst/>
              <a:gdLst>
                <a:gd name="T0" fmla="*/ 2308 w 2309"/>
                <a:gd name="T1" fmla="*/ 116 h 499"/>
                <a:gd name="T2" fmla="*/ 2308 w 2309"/>
                <a:gd name="T3" fmla="*/ 382 h 499"/>
                <a:gd name="T4" fmla="*/ 2308 w 2309"/>
                <a:gd name="T5" fmla="*/ 382 h 499"/>
                <a:gd name="T6" fmla="*/ 2305 w 2309"/>
                <a:gd name="T7" fmla="*/ 406 h 499"/>
                <a:gd name="T8" fmla="*/ 2305 w 2309"/>
                <a:gd name="T9" fmla="*/ 406 h 499"/>
                <a:gd name="T10" fmla="*/ 2192 w 2309"/>
                <a:gd name="T11" fmla="*/ 498 h 499"/>
                <a:gd name="T12" fmla="*/ 116 w 2309"/>
                <a:gd name="T13" fmla="*/ 498 h 499"/>
                <a:gd name="T14" fmla="*/ 116 w 2309"/>
                <a:gd name="T15" fmla="*/ 498 h 499"/>
                <a:gd name="T16" fmla="*/ 3 w 2309"/>
                <a:gd name="T17" fmla="*/ 406 h 499"/>
                <a:gd name="T18" fmla="*/ 3 w 2309"/>
                <a:gd name="T19" fmla="*/ 406 h 499"/>
                <a:gd name="T20" fmla="*/ 0 w 2309"/>
                <a:gd name="T21" fmla="*/ 382 h 499"/>
                <a:gd name="T22" fmla="*/ 0 w 2309"/>
                <a:gd name="T23" fmla="*/ 116 h 499"/>
                <a:gd name="T24" fmla="*/ 0 w 2309"/>
                <a:gd name="T25" fmla="*/ 116 h 499"/>
                <a:gd name="T26" fmla="*/ 116 w 2309"/>
                <a:gd name="T27" fmla="*/ 0 h 499"/>
                <a:gd name="T28" fmla="*/ 2192 w 2309"/>
                <a:gd name="T29" fmla="*/ 0 h 499"/>
                <a:gd name="T30" fmla="*/ 2192 w 2309"/>
                <a:gd name="T31" fmla="*/ 0 h 499"/>
                <a:gd name="T32" fmla="*/ 2308 w 2309"/>
                <a:gd name="T33" fmla="*/ 11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9" h="499">
                  <a:moveTo>
                    <a:pt x="2308" y="116"/>
                  </a:moveTo>
                  <a:lnTo>
                    <a:pt x="2308" y="382"/>
                  </a:lnTo>
                  <a:lnTo>
                    <a:pt x="2308" y="382"/>
                  </a:lnTo>
                  <a:cubicBezTo>
                    <a:pt x="2308" y="391"/>
                    <a:pt x="2307" y="399"/>
                    <a:pt x="2305" y="406"/>
                  </a:cubicBezTo>
                  <a:lnTo>
                    <a:pt x="2305" y="406"/>
                  </a:lnTo>
                  <a:cubicBezTo>
                    <a:pt x="2294" y="459"/>
                    <a:pt x="2248" y="498"/>
                    <a:pt x="2192" y="498"/>
                  </a:cubicBezTo>
                  <a:lnTo>
                    <a:pt x="116" y="498"/>
                  </a:lnTo>
                  <a:lnTo>
                    <a:pt x="116" y="498"/>
                  </a:lnTo>
                  <a:cubicBezTo>
                    <a:pt x="60" y="498"/>
                    <a:pt x="14" y="459"/>
                    <a:pt x="3" y="406"/>
                  </a:cubicBezTo>
                  <a:lnTo>
                    <a:pt x="3" y="406"/>
                  </a:lnTo>
                  <a:cubicBezTo>
                    <a:pt x="1" y="399"/>
                    <a:pt x="0" y="391"/>
                    <a:pt x="0" y="382"/>
                  </a:cubicBezTo>
                  <a:lnTo>
                    <a:pt x="0" y="116"/>
                  </a:lnTo>
                  <a:lnTo>
                    <a:pt x="0" y="116"/>
                  </a:lnTo>
                  <a:cubicBezTo>
                    <a:pt x="0" y="52"/>
                    <a:pt x="52" y="0"/>
                    <a:pt x="116" y="0"/>
                  </a:cubicBezTo>
                  <a:lnTo>
                    <a:pt x="2192" y="0"/>
                  </a:lnTo>
                  <a:lnTo>
                    <a:pt x="2192" y="0"/>
                  </a:lnTo>
                  <a:cubicBezTo>
                    <a:pt x="2256" y="0"/>
                    <a:pt x="2308" y="52"/>
                    <a:pt x="2308" y="116"/>
                  </a:cubicBezTo>
                </a:path>
              </a:pathLst>
            </a:custGeom>
            <a:solidFill>
              <a:srgbClr val="13BF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170">
              <a:extLst>
                <a:ext uri="{FF2B5EF4-FFF2-40B4-BE49-F238E27FC236}">
                  <a16:creationId xmlns:a16="http://schemas.microsoft.com/office/drawing/2014/main" id="{8E4B2C53-77BF-8545-8FA3-D2025780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3968" y="8824513"/>
              <a:ext cx="2372997" cy="208735"/>
            </a:xfrm>
            <a:custGeom>
              <a:avLst/>
              <a:gdLst>
                <a:gd name="T0" fmla="*/ 1904 w 1905"/>
                <a:gd name="T1" fmla="*/ 166 h 167"/>
                <a:gd name="T2" fmla="*/ 0 w 1905"/>
                <a:gd name="T3" fmla="*/ 166 h 167"/>
                <a:gd name="T4" fmla="*/ 0 w 1905"/>
                <a:gd name="T5" fmla="*/ 0 h 167"/>
                <a:gd name="T6" fmla="*/ 1904 w 1905"/>
                <a:gd name="T7" fmla="*/ 0 h 167"/>
                <a:gd name="T8" fmla="*/ 1904 w 1905"/>
                <a:gd name="T9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5" h="167">
                  <a:moveTo>
                    <a:pt x="1904" y="166"/>
                  </a:moveTo>
                  <a:lnTo>
                    <a:pt x="0" y="166"/>
                  </a:lnTo>
                  <a:lnTo>
                    <a:pt x="0" y="0"/>
                  </a:lnTo>
                  <a:lnTo>
                    <a:pt x="1904" y="0"/>
                  </a:lnTo>
                  <a:lnTo>
                    <a:pt x="1904" y="166"/>
                  </a:lnTo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171">
              <a:extLst>
                <a:ext uri="{FF2B5EF4-FFF2-40B4-BE49-F238E27FC236}">
                  <a16:creationId xmlns:a16="http://schemas.microsoft.com/office/drawing/2014/main" id="{DBE43E9E-BB58-0846-B290-E372D6965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6784" y="9121137"/>
              <a:ext cx="2867371" cy="115355"/>
            </a:xfrm>
            <a:custGeom>
              <a:avLst/>
              <a:gdLst>
                <a:gd name="T0" fmla="*/ 2302 w 2303"/>
                <a:gd name="T1" fmla="*/ 0 h 93"/>
                <a:gd name="T2" fmla="*/ 2302 w 2303"/>
                <a:gd name="T3" fmla="*/ 0 h 93"/>
                <a:gd name="T4" fmla="*/ 2189 w 2303"/>
                <a:gd name="T5" fmla="*/ 92 h 93"/>
                <a:gd name="T6" fmla="*/ 113 w 2303"/>
                <a:gd name="T7" fmla="*/ 92 h 93"/>
                <a:gd name="T8" fmla="*/ 113 w 2303"/>
                <a:gd name="T9" fmla="*/ 92 h 93"/>
                <a:gd name="T10" fmla="*/ 0 w 2303"/>
                <a:gd name="T11" fmla="*/ 0 h 93"/>
                <a:gd name="T12" fmla="*/ 2302 w 2303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3" h="93">
                  <a:moveTo>
                    <a:pt x="2302" y="0"/>
                  </a:moveTo>
                  <a:lnTo>
                    <a:pt x="2302" y="0"/>
                  </a:lnTo>
                  <a:cubicBezTo>
                    <a:pt x="2291" y="53"/>
                    <a:pt x="2245" y="92"/>
                    <a:pt x="2189" y="92"/>
                  </a:cubicBezTo>
                  <a:lnTo>
                    <a:pt x="113" y="92"/>
                  </a:lnTo>
                  <a:lnTo>
                    <a:pt x="113" y="92"/>
                  </a:lnTo>
                  <a:cubicBezTo>
                    <a:pt x="57" y="92"/>
                    <a:pt x="11" y="53"/>
                    <a:pt x="0" y="0"/>
                  </a:cubicBezTo>
                  <a:lnTo>
                    <a:pt x="2302" y="0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172">
              <a:extLst>
                <a:ext uri="{FF2B5EF4-FFF2-40B4-BE49-F238E27FC236}">
                  <a16:creationId xmlns:a16="http://schemas.microsoft.com/office/drawing/2014/main" id="{EA8C15FC-12E7-C644-81BA-C293AA51B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924" y="5501220"/>
              <a:ext cx="2592719" cy="3488082"/>
            </a:xfrm>
            <a:custGeom>
              <a:avLst/>
              <a:gdLst>
                <a:gd name="T0" fmla="*/ 1852 w 2083"/>
                <a:gd name="T1" fmla="*/ 0 h 2802"/>
                <a:gd name="T2" fmla="*/ 1485 w 2083"/>
                <a:gd name="T3" fmla="*/ 0 h 2802"/>
                <a:gd name="T4" fmla="*/ 231 w 2083"/>
                <a:gd name="T5" fmla="*/ 0 h 2802"/>
                <a:gd name="T6" fmla="*/ 231 w 2083"/>
                <a:gd name="T7" fmla="*/ 0 h 2802"/>
                <a:gd name="T8" fmla="*/ 0 w 2083"/>
                <a:gd name="T9" fmla="*/ 231 h 2802"/>
                <a:gd name="T10" fmla="*/ 0 w 2083"/>
                <a:gd name="T11" fmla="*/ 1109 h 2802"/>
                <a:gd name="T12" fmla="*/ 0 w 2083"/>
                <a:gd name="T13" fmla="*/ 2801 h 2802"/>
                <a:gd name="T14" fmla="*/ 1852 w 2083"/>
                <a:gd name="T15" fmla="*/ 2801 h 2802"/>
                <a:gd name="T16" fmla="*/ 1852 w 2083"/>
                <a:gd name="T17" fmla="*/ 1109 h 2802"/>
                <a:gd name="T18" fmla="*/ 1852 w 2083"/>
                <a:gd name="T19" fmla="*/ 414 h 2802"/>
                <a:gd name="T20" fmla="*/ 1852 w 2083"/>
                <a:gd name="T21" fmla="*/ 231 h 2802"/>
                <a:gd name="T22" fmla="*/ 1852 w 2083"/>
                <a:gd name="T23" fmla="*/ 231 h 2802"/>
                <a:gd name="T24" fmla="*/ 2082 w 2083"/>
                <a:gd name="T25" fmla="*/ 0 h 2802"/>
                <a:gd name="T26" fmla="*/ 1852 w 2083"/>
                <a:gd name="T27" fmla="*/ 0 h 2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3" h="2802">
                  <a:moveTo>
                    <a:pt x="1852" y="0"/>
                  </a:moveTo>
                  <a:lnTo>
                    <a:pt x="1485" y="0"/>
                  </a:lnTo>
                  <a:lnTo>
                    <a:pt x="231" y="0"/>
                  </a:lnTo>
                  <a:lnTo>
                    <a:pt x="231" y="0"/>
                  </a:lnTo>
                  <a:cubicBezTo>
                    <a:pt x="104" y="0"/>
                    <a:pt x="0" y="104"/>
                    <a:pt x="0" y="231"/>
                  </a:cubicBezTo>
                  <a:lnTo>
                    <a:pt x="0" y="1109"/>
                  </a:lnTo>
                  <a:lnTo>
                    <a:pt x="0" y="2801"/>
                  </a:lnTo>
                  <a:lnTo>
                    <a:pt x="1852" y="2801"/>
                  </a:lnTo>
                  <a:lnTo>
                    <a:pt x="1852" y="1109"/>
                  </a:lnTo>
                  <a:lnTo>
                    <a:pt x="1852" y="414"/>
                  </a:lnTo>
                  <a:lnTo>
                    <a:pt x="1852" y="231"/>
                  </a:lnTo>
                  <a:lnTo>
                    <a:pt x="1852" y="231"/>
                  </a:lnTo>
                  <a:cubicBezTo>
                    <a:pt x="1852" y="104"/>
                    <a:pt x="1954" y="0"/>
                    <a:pt x="2082" y="0"/>
                  </a:cubicBezTo>
                  <a:lnTo>
                    <a:pt x="1852" y="0"/>
                  </a:lnTo>
                </a:path>
              </a:pathLst>
            </a:custGeom>
            <a:solidFill>
              <a:srgbClr val="FFC9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FE5901-B998-3F45-88C5-B4055BE96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4114" y="6023057"/>
              <a:ext cx="1805965" cy="1685128"/>
            </a:xfrm>
            <a:custGeom>
              <a:avLst/>
              <a:gdLst>
                <a:gd name="connsiteX0" fmla="*/ 1441874 w 1805965"/>
                <a:gd name="connsiteY0" fmla="*/ 1571013 h 1685128"/>
                <a:gd name="connsiteX1" fmla="*/ 1763571 w 1805965"/>
                <a:gd name="connsiteY1" fmla="*/ 1571013 h 1685128"/>
                <a:gd name="connsiteX2" fmla="*/ 1805965 w 1805965"/>
                <a:gd name="connsiteY2" fmla="*/ 1613186 h 1685128"/>
                <a:gd name="connsiteX3" fmla="*/ 1805965 w 1805965"/>
                <a:gd name="connsiteY3" fmla="*/ 1642955 h 1685128"/>
                <a:gd name="connsiteX4" fmla="*/ 1763571 w 1805965"/>
                <a:gd name="connsiteY4" fmla="*/ 1685128 h 1685128"/>
                <a:gd name="connsiteX5" fmla="*/ 1441874 w 1805965"/>
                <a:gd name="connsiteY5" fmla="*/ 1685128 h 1685128"/>
                <a:gd name="connsiteX6" fmla="*/ 1400727 w 1805965"/>
                <a:gd name="connsiteY6" fmla="*/ 1642955 h 1685128"/>
                <a:gd name="connsiteX7" fmla="*/ 1400727 w 1805965"/>
                <a:gd name="connsiteY7" fmla="*/ 1613186 h 1685128"/>
                <a:gd name="connsiteX8" fmla="*/ 1441874 w 1805965"/>
                <a:gd name="connsiteY8" fmla="*/ 1571013 h 1685128"/>
                <a:gd name="connsiteX9" fmla="*/ 42302 w 1805965"/>
                <a:gd name="connsiteY9" fmla="*/ 1571013 h 1685128"/>
                <a:gd name="connsiteX10" fmla="*/ 1053818 w 1805965"/>
                <a:gd name="connsiteY10" fmla="*/ 1571013 h 1685128"/>
                <a:gd name="connsiteX11" fmla="*/ 1097364 w 1805965"/>
                <a:gd name="connsiteY11" fmla="*/ 1613186 h 1685128"/>
                <a:gd name="connsiteX12" fmla="*/ 1097364 w 1805965"/>
                <a:gd name="connsiteY12" fmla="*/ 1642955 h 1685128"/>
                <a:gd name="connsiteX13" fmla="*/ 1053818 w 1805965"/>
                <a:gd name="connsiteY13" fmla="*/ 1685128 h 1685128"/>
                <a:gd name="connsiteX14" fmla="*/ 42302 w 1805965"/>
                <a:gd name="connsiteY14" fmla="*/ 1685128 h 1685128"/>
                <a:gd name="connsiteX15" fmla="*/ 0 w 1805965"/>
                <a:gd name="connsiteY15" fmla="*/ 1642955 h 1685128"/>
                <a:gd name="connsiteX16" fmla="*/ 0 w 1805965"/>
                <a:gd name="connsiteY16" fmla="*/ 1613186 h 1685128"/>
                <a:gd name="connsiteX17" fmla="*/ 42302 w 1805965"/>
                <a:gd name="connsiteY17" fmla="*/ 1571013 h 1685128"/>
                <a:gd name="connsiteX18" fmla="*/ 1441874 w 1805965"/>
                <a:gd name="connsiteY18" fmla="*/ 1257911 h 1685128"/>
                <a:gd name="connsiteX19" fmla="*/ 1763571 w 1805965"/>
                <a:gd name="connsiteY19" fmla="*/ 1257911 h 1685128"/>
                <a:gd name="connsiteX20" fmla="*/ 1805965 w 1805965"/>
                <a:gd name="connsiteY20" fmla="*/ 1299633 h 1685128"/>
                <a:gd name="connsiteX21" fmla="*/ 1805965 w 1805965"/>
                <a:gd name="connsiteY21" fmla="*/ 1329085 h 1685128"/>
                <a:gd name="connsiteX22" fmla="*/ 1763571 w 1805965"/>
                <a:gd name="connsiteY22" fmla="*/ 1372035 h 1685128"/>
                <a:gd name="connsiteX23" fmla="*/ 1441874 w 1805965"/>
                <a:gd name="connsiteY23" fmla="*/ 1372035 h 1685128"/>
                <a:gd name="connsiteX24" fmla="*/ 1400727 w 1805965"/>
                <a:gd name="connsiteY24" fmla="*/ 1329085 h 1685128"/>
                <a:gd name="connsiteX25" fmla="*/ 1400727 w 1805965"/>
                <a:gd name="connsiteY25" fmla="*/ 1299633 h 1685128"/>
                <a:gd name="connsiteX26" fmla="*/ 1441874 w 1805965"/>
                <a:gd name="connsiteY26" fmla="*/ 1257911 h 1685128"/>
                <a:gd name="connsiteX27" fmla="*/ 42255 w 1805965"/>
                <a:gd name="connsiteY27" fmla="*/ 1257911 h 1685128"/>
                <a:gd name="connsiteX28" fmla="*/ 884829 w 1805965"/>
                <a:gd name="connsiteY28" fmla="*/ 1257911 h 1685128"/>
                <a:gd name="connsiteX29" fmla="*/ 927082 w 1805965"/>
                <a:gd name="connsiteY29" fmla="*/ 1299633 h 1685128"/>
                <a:gd name="connsiteX30" fmla="*/ 927082 w 1805965"/>
                <a:gd name="connsiteY30" fmla="*/ 1329085 h 1685128"/>
                <a:gd name="connsiteX31" fmla="*/ 884829 w 1805965"/>
                <a:gd name="connsiteY31" fmla="*/ 1372035 h 1685128"/>
                <a:gd name="connsiteX32" fmla="*/ 42255 w 1805965"/>
                <a:gd name="connsiteY32" fmla="*/ 1372035 h 1685128"/>
                <a:gd name="connsiteX33" fmla="*/ 2 w 1805965"/>
                <a:gd name="connsiteY33" fmla="*/ 1329085 h 1685128"/>
                <a:gd name="connsiteX34" fmla="*/ 2 w 1805965"/>
                <a:gd name="connsiteY34" fmla="*/ 1299633 h 1685128"/>
                <a:gd name="connsiteX35" fmla="*/ 42255 w 1805965"/>
                <a:gd name="connsiteY35" fmla="*/ 1257911 h 1685128"/>
                <a:gd name="connsiteX36" fmla="*/ 1441874 w 1805965"/>
                <a:gd name="connsiteY36" fmla="*/ 944804 h 1685128"/>
                <a:gd name="connsiteX37" fmla="*/ 1763571 w 1805965"/>
                <a:gd name="connsiteY37" fmla="*/ 944804 h 1685128"/>
                <a:gd name="connsiteX38" fmla="*/ 1805965 w 1805965"/>
                <a:gd name="connsiteY38" fmla="*/ 986977 h 1685128"/>
                <a:gd name="connsiteX39" fmla="*/ 1805965 w 1805965"/>
                <a:gd name="connsiteY39" fmla="*/ 1016746 h 1685128"/>
                <a:gd name="connsiteX40" fmla="*/ 1763571 w 1805965"/>
                <a:gd name="connsiteY40" fmla="*/ 1058918 h 1685128"/>
                <a:gd name="connsiteX41" fmla="*/ 1441874 w 1805965"/>
                <a:gd name="connsiteY41" fmla="*/ 1058918 h 1685128"/>
                <a:gd name="connsiteX42" fmla="*/ 1400727 w 1805965"/>
                <a:gd name="connsiteY42" fmla="*/ 1016746 h 1685128"/>
                <a:gd name="connsiteX43" fmla="*/ 1400727 w 1805965"/>
                <a:gd name="connsiteY43" fmla="*/ 986977 h 1685128"/>
                <a:gd name="connsiteX44" fmla="*/ 1441874 w 1805965"/>
                <a:gd name="connsiteY44" fmla="*/ 944804 h 1685128"/>
                <a:gd name="connsiteX45" fmla="*/ 42302 w 1805965"/>
                <a:gd name="connsiteY45" fmla="*/ 944804 h 1685128"/>
                <a:gd name="connsiteX46" fmla="*/ 1053818 w 1805965"/>
                <a:gd name="connsiteY46" fmla="*/ 944804 h 1685128"/>
                <a:gd name="connsiteX47" fmla="*/ 1097364 w 1805965"/>
                <a:gd name="connsiteY47" fmla="*/ 986977 h 1685128"/>
                <a:gd name="connsiteX48" fmla="*/ 1097364 w 1805965"/>
                <a:gd name="connsiteY48" fmla="*/ 1016746 h 1685128"/>
                <a:gd name="connsiteX49" fmla="*/ 1053818 w 1805965"/>
                <a:gd name="connsiteY49" fmla="*/ 1058918 h 1685128"/>
                <a:gd name="connsiteX50" fmla="*/ 42302 w 1805965"/>
                <a:gd name="connsiteY50" fmla="*/ 1058918 h 1685128"/>
                <a:gd name="connsiteX51" fmla="*/ 0 w 1805965"/>
                <a:gd name="connsiteY51" fmla="*/ 1016746 h 1685128"/>
                <a:gd name="connsiteX52" fmla="*/ 0 w 1805965"/>
                <a:gd name="connsiteY52" fmla="*/ 986977 h 1685128"/>
                <a:gd name="connsiteX53" fmla="*/ 42302 w 1805965"/>
                <a:gd name="connsiteY53" fmla="*/ 944804 h 1685128"/>
                <a:gd name="connsiteX54" fmla="*/ 1441874 w 1805965"/>
                <a:gd name="connsiteY54" fmla="*/ 631705 h 1685128"/>
                <a:gd name="connsiteX55" fmla="*/ 1763571 w 1805965"/>
                <a:gd name="connsiteY55" fmla="*/ 631705 h 1685128"/>
                <a:gd name="connsiteX56" fmla="*/ 1805965 w 1805965"/>
                <a:gd name="connsiteY56" fmla="*/ 674655 h 1685128"/>
                <a:gd name="connsiteX57" fmla="*/ 1805965 w 1805965"/>
                <a:gd name="connsiteY57" fmla="*/ 704106 h 1685128"/>
                <a:gd name="connsiteX58" fmla="*/ 1763571 w 1805965"/>
                <a:gd name="connsiteY58" fmla="*/ 745829 h 1685128"/>
                <a:gd name="connsiteX59" fmla="*/ 1441874 w 1805965"/>
                <a:gd name="connsiteY59" fmla="*/ 745829 h 1685128"/>
                <a:gd name="connsiteX60" fmla="*/ 1400727 w 1805965"/>
                <a:gd name="connsiteY60" fmla="*/ 704106 h 1685128"/>
                <a:gd name="connsiteX61" fmla="*/ 1400727 w 1805965"/>
                <a:gd name="connsiteY61" fmla="*/ 674655 h 1685128"/>
                <a:gd name="connsiteX62" fmla="*/ 1441874 w 1805965"/>
                <a:gd name="connsiteY62" fmla="*/ 631705 h 1685128"/>
                <a:gd name="connsiteX63" fmla="*/ 42302 w 1805965"/>
                <a:gd name="connsiteY63" fmla="*/ 631705 h 1685128"/>
                <a:gd name="connsiteX64" fmla="*/ 1053818 w 1805965"/>
                <a:gd name="connsiteY64" fmla="*/ 631705 h 1685128"/>
                <a:gd name="connsiteX65" fmla="*/ 1097364 w 1805965"/>
                <a:gd name="connsiteY65" fmla="*/ 674655 h 1685128"/>
                <a:gd name="connsiteX66" fmla="*/ 1097364 w 1805965"/>
                <a:gd name="connsiteY66" fmla="*/ 704106 h 1685128"/>
                <a:gd name="connsiteX67" fmla="*/ 1053818 w 1805965"/>
                <a:gd name="connsiteY67" fmla="*/ 745829 h 1685128"/>
                <a:gd name="connsiteX68" fmla="*/ 42302 w 1805965"/>
                <a:gd name="connsiteY68" fmla="*/ 745829 h 1685128"/>
                <a:gd name="connsiteX69" fmla="*/ 0 w 1805965"/>
                <a:gd name="connsiteY69" fmla="*/ 704106 h 1685128"/>
                <a:gd name="connsiteX70" fmla="*/ 0 w 1805965"/>
                <a:gd name="connsiteY70" fmla="*/ 674655 h 1685128"/>
                <a:gd name="connsiteX71" fmla="*/ 42302 w 1805965"/>
                <a:gd name="connsiteY71" fmla="*/ 631705 h 1685128"/>
                <a:gd name="connsiteX72" fmla="*/ 1441874 w 1805965"/>
                <a:gd name="connsiteY72" fmla="*/ 313107 h 1685128"/>
                <a:gd name="connsiteX73" fmla="*/ 1763571 w 1805965"/>
                <a:gd name="connsiteY73" fmla="*/ 313107 h 1685128"/>
                <a:gd name="connsiteX74" fmla="*/ 1805965 w 1805965"/>
                <a:gd name="connsiteY74" fmla="*/ 354038 h 1685128"/>
                <a:gd name="connsiteX75" fmla="*/ 1805965 w 1805965"/>
                <a:gd name="connsiteY75" fmla="*/ 383806 h 1685128"/>
                <a:gd name="connsiteX76" fmla="*/ 1763571 w 1805965"/>
                <a:gd name="connsiteY76" fmla="*/ 427217 h 1685128"/>
                <a:gd name="connsiteX77" fmla="*/ 1441874 w 1805965"/>
                <a:gd name="connsiteY77" fmla="*/ 427217 h 1685128"/>
                <a:gd name="connsiteX78" fmla="*/ 1400727 w 1805965"/>
                <a:gd name="connsiteY78" fmla="*/ 383806 h 1685128"/>
                <a:gd name="connsiteX79" fmla="*/ 1400727 w 1805965"/>
                <a:gd name="connsiteY79" fmla="*/ 354038 h 1685128"/>
                <a:gd name="connsiteX80" fmla="*/ 1441874 w 1805965"/>
                <a:gd name="connsiteY80" fmla="*/ 313107 h 1685128"/>
                <a:gd name="connsiteX81" fmla="*/ 42302 w 1805965"/>
                <a:gd name="connsiteY81" fmla="*/ 313107 h 1685128"/>
                <a:gd name="connsiteX82" fmla="*/ 1053818 w 1805965"/>
                <a:gd name="connsiteY82" fmla="*/ 313107 h 1685128"/>
                <a:gd name="connsiteX83" fmla="*/ 1097364 w 1805965"/>
                <a:gd name="connsiteY83" fmla="*/ 354038 h 1685128"/>
                <a:gd name="connsiteX84" fmla="*/ 1097364 w 1805965"/>
                <a:gd name="connsiteY84" fmla="*/ 383806 h 1685128"/>
                <a:gd name="connsiteX85" fmla="*/ 1053818 w 1805965"/>
                <a:gd name="connsiteY85" fmla="*/ 427217 h 1685128"/>
                <a:gd name="connsiteX86" fmla="*/ 42302 w 1805965"/>
                <a:gd name="connsiteY86" fmla="*/ 427217 h 1685128"/>
                <a:gd name="connsiteX87" fmla="*/ 0 w 1805965"/>
                <a:gd name="connsiteY87" fmla="*/ 383806 h 1685128"/>
                <a:gd name="connsiteX88" fmla="*/ 0 w 1805965"/>
                <a:gd name="connsiteY88" fmla="*/ 354038 h 1685128"/>
                <a:gd name="connsiteX89" fmla="*/ 42302 w 1805965"/>
                <a:gd name="connsiteY89" fmla="*/ 313107 h 1685128"/>
                <a:gd name="connsiteX90" fmla="*/ 1441874 w 1805965"/>
                <a:gd name="connsiteY90" fmla="*/ 0 h 1685128"/>
                <a:gd name="connsiteX91" fmla="*/ 1763571 w 1805965"/>
                <a:gd name="connsiteY91" fmla="*/ 0 h 1685128"/>
                <a:gd name="connsiteX92" fmla="*/ 1805965 w 1805965"/>
                <a:gd name="connsiteY92" fmla="*/ 42173 h 1685128"/>
                <a:gd name="connsiteX93" fmla="*/ 1805965 w 1805965"/>
                <a:gd name="connsiteY93" fmla="*/ 71942 h 1685128"/>
                <a:gd name="connsiteX94" fmla="*/ 1763571 w 1805965"/>
                <a:gd name="connsiteY94" fmla="*/ 114114 h 1685128"/>
                <a:gd name="connsiteX95" fmla="*/ 1441874 w 1805965"/>
                <a:gd name="connsiteY95" fmla="*/ 114114 h 1685128"/>
                <a:gd name="connsiteX96" fmla="*/ 1400727 w 1805965"/>
                <a:gd name="connsiteY96" fmla="*/ 71942 h 1685128"/>
                <a:gd name="connsiteX97" fmla="*/ 1400727 w 1805965"/>
                <a:gd name="connsiteY97" fmla="*/ 42173 h 1685128"/>
                <a:gd name="connsiteX98" fmla="*/ 1441874 w 1805965"/>
                <a:gd name="connsiteY98" fmla="*/ 0 h 1685128"/>
                <a:gd name="connsiteX99" fmla="*/ 42384 w 1805965"/>
                <a:gd name="connsiteY99" fmla="*/ 0 h 1685128"/>
                <a:gd name="connsiteX100" fmla="*/ 780329 w 1805965"/>
                <a:gd name="connsiteY100" fmla="*/ 0 h 1685128"/>
                <a:gd name="connsiteX101" fmla="*/ 822712 w 1805965"/>
                <a:gd name="connsiteY101" fmla="*/ 42173 h 1685128"/>
                <a:gd name="connsiteX102" fmla="*/ 822712 w 1805965"/>
                <a:gd name="connsiteY102" fmla="*/ 71942 h 1685128"/>
                <a:gd name="connsiteX103" fmla="*/ 780329 w 1805965"/>
                <a:gd name="connsiteY103" fmla="*/ 114114 h 1685128"/>
                <a:gd name="connsiteX104" fmla="*/ 42384 w 1805965"/>
                <a:gd name="connsiteY104" fmla="*/ 114114 h 1685128"/>
                <a:gd name="connsiteX105" fmla="*/ 2 w 1805965"/>
                <a:gd name="connsiteY105" fmla="*/ 71942 h 1685128"/>
                <a:gd name="connsiteX106" fmla="*/ 2 w 1805965"/>
                <a:gd name="connsiteY106" fmla="*/ 42173 h 1685128"/>
                <a:gd name="connsiteX107" fmla="*/ 42384 w 1805965"/>
                <a:gd name="connsiteY107" fmla="*/ 0 h 168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805965" h="1685128">
                  <a:moveTo>
                    <a:pt x="1441874" y="1571013"/>
                  </a:moveTo>
                  <a:lnTo>
                    <a:pt x="1763571" y="1571013"/>
                  </a:lnTo>
                  <a:cubicBezTo>
                    <a:pt x="1787262" y="1571013"/>
                    <a:pt x="1805965" y="1589619"/>
                    <a:pt x="1805965" y="1613186"/>
                  </a:cubicBezTo>
                  <a:lnTo>
                    <a:pt x="1805965" y="1642955"/>
                  </a:lnTo>
                  <a:cubicBezTo>
                    <a:pt x="1805965" y="1666522"/>
                    <a:pt x="1787262" y="1685128"/>
                    <a:pt x="1763571" y="1685128"/>
                  </a:cubicBezTo>
                  <a:lnTo>
                    <a:pt x="1441874" y="1685128"/>
                  </a:lnTo>
                  <a:cubicBezTo>
                    <a:pt x="1419430" y="1685128"/>
                    <a:pt x="1400727" y="1666522"/>
                    <a:pt x="1400727" y="1642955"/>
                  </a:cubicBezTo>
                  <a:lnTo>
                    <a:pt x="1400727" y="1613186"/>
                  </a:lnTo>
                  <a:cubicBezTo>
                    <a:pt x="1400727" y="1589619"/>
                    <a:pt x="1419430" y="1571013"/>
                    <a:pt x="1441874" y="1571013"/>
                  </a:cubicBezTo>
                  <a:close/>
                  <a:moveTo>
                    <a:pt x="42302" y="1571013"/>
                  </a:moveTo>
                  <a:lnTo>
                    <a:pt x="1053818" y="1571013"/>
                  </a:lnTo>
                  <a:cubicBezTo>
                    <a:pt x="1077457" y="1571013"/>
                    <a:pt x="1097364" y="1589619"/>
                    <a:pt x="1097364" y="1613186"/>
                  </a:cubicBezTo>
                  <a:lnTo>
                    <a:pt x="1097364" y="1642955"/>
                  </a:lnTo>
                  <a:cubicBezTo>
                    <a:pt x="1097364" y="1666522"/>
                    <a:pt x="1077457" y="1685128"/>
                    <a:pt x="1053818" y="1685128"/>
                  </a:cubicBezTo>
                  <a:lnTo>
                    <a:pt x="42302" y="1685128"/>
                  </a:lnTo>
                  <a:cubicBezTo>
                    <a:pt x="18663" y="1685128"/>
                    <a:pt x="0" y="1666522"/>
                    <a:pt x="0" y="1642955"/>
                  </a:cubicBezTo>
                  <a:lnTo>
                    <a:pt x="0" y="1613186"/>
                  </a:lnTo>
                  <a:cubicBezTo>
                    <a:pt x="0" y="1589619"/>
                    <a:pt x="18663" y="1571013"/>
                    <a:pt x="42302" y="1571013"/>
                  </a:cubicBezTo>
                  <a:close/>
                  <a:moveTo>
                    <a:pt x="1441874" y="1257911"/>
                  </a:moveTo>
                  <a:lnTo>
                    <a:pt x="1763571" y="1257911"/>
                  </a:lnTo>
                  <a:cubicBezTo>
                    <a:pt x="1787262" y="1257911"/>
                    <a:pt x="1805965" y="1276318"/>
                    <a:pt x="1805965" y="1299633"/>
                  </a:cubicBezTo>
                  <a:lnTo>
                    <a:pt x="1805965" y="1329085"/>
                  </a:lnTo>
                  <a:cubicBezTo>
                    <a:pt x="1805965" y="1352400"/>
                    <a:pt x="1787262" y="1372035"/>
                    <a:pt x="1763571" y="1372035"/>
                  </a:cubicBezTo>
                  <a:lnTo>
                    <a:pt x="1441874" y="1372035"/>
                  </a:lnTo>
                  <a:cubicBezTo>
                    <a:pt x="1419430" y="1372035"/>
                    <a:pt x="1400727" y="1352400"/>
                    <a:pt x="1400727" y="1329085"/>
                  </a:cubicBezTo>
                  <a:lnTo>
                    <a:pt x="1400727" y="1299633"/>
                  </a:lnTo>
                  <a:cubicBezTo>
                    <a:pt x="1400727" y="1276318"/>
                    <a:pt x="1419430" y="1257911"/>
                    <a:pt x="1441874" y="1257911"/>
                  </a:cubicBezTo>
                  <a:close/>
                  <a:moveTo>
                    <a:pt x="42255" y="1257911"/>
                  </a:moveTo>
                  <a:lnTo>
                    <a:pt x="884829" y="1257911"/>
                  </a:lnTo>
                  <a:cubicBezTo>
                    <a:pt x="907198" y="1257911"/>
                    <a:pt x="927082" y="1276318"/>
                    <a:pt x="927082" y="1299633"/>
                  </a:cubicBezTo>
                  <a:lnTo>
                    <a:pt x="927082" y="1329085"/>
                  </a:lnTo>
                  <a:cubicBezTo>
                    <a:pt x="927082" y="1352400"/>
                    <a:pt x="907198" y="1372035"/>
                    <a:pt x="884829" y="1372035"/>
                  </a:cubicBezTo>
                  <a:lnTo>
                    <a:pt x="42255" y="1372035"/>
                  </a:lnTo>
                  <a:cubicBezTo>
                    <a:pt x="18643" y="1372035"/>
                    <a:pt x="2" y="1352400"/>
                    <a:pt x="2" y="1329085"/>
                  </a:cubicBezTo>
                  <a:lnTo>
                    <a:pt x="2" y="1299633"/>
                  </a:lnTo>
                  <a:cubicBezTo>
                    <a:pt x="2" y="1276318"/>
                    <a:pt x="18643" y="1257911"/>
                    <a:pt x="42255" y="1257911"/>
                  </a:cubicBezTo>
                  <a:close/>
                  <a:moveTo>
                    <a:pt x="1441874" y="944804"/>
                  </a:moveTo>
                  <a:lnTo>
                    <a:pt x="1763571" y="944804"/>
                  </a:lnTo>
                  <a:cubicBezTo>
                    <a:pt x="1787262" y="944804"/>
                    <a:pt x="1805965" y="963409"/>
                    <a:pt x="1805965" y="986977"/>
                  </a:cubicBezTo>
                  <a:lnTo>
                    <a:pt x="1805965" y="1016746"/>
                  </a:lnTo>
                  <a:cubicBezTo>
                    <a:pt x="1805965" y="1040313"/>
                    <a:pt x="1787262" y="1058918"/>
                    <a:pt x="1763571" y="1058918"/>
                  </a:cubicBezTo>
                  <a:lnTo>
                    <a:pt x="1441874" y="1058918"/>
                  </a:lnTo>
                  <a:cubicBezTo>
                    <a:pt x="1419430" y="1058918"/>
                    <a:pt x="1400727" y="1040313"/>
                    <a:pt x="1400727" y="1016746"/>
                  </a:cubicBezTo>
                  <a:lnTo>
                    <a:pt x="1400727" y="986977"/>
                  </a:lnTo>
                  <a:cubicBezTo>
                    <a:pt x="1400727" y="963409"/>
                    <a:pt x="1419430" y="944804"/>
                    <a:pt x="1441874" y="944804"/>
                  </a:cubicBezTo>
                  <a:close/>
                  <a:moveTo>
                    <a:pt x="42302" y="944804"/>
                  </a:moveTo>
                  <a:lnTo>
                    <a:pt x="1053818" y="944804"/>
                  </a:lnTo>
                  <a:cubicBezTo>
                    <a:pt x="1077457" y="944804"/>
                    <a:pt x="1097364" y="963409"/>
                    <a:pt x="1097364" y="986977"/>
                  </a:cubicBezTo>
                  <a:lnTo>
                    <a:pt x="1097364" y="1016746"/>
                  </a:lnTo>
                  <a:cubicBezTo>
                    <a:pt x="1097364" y="1040313"/>
                    <a:pt x="1077457" y="1058918"/>
                    <a:pt x="1053818" y="1058918"/>
                  </a:cubicBezTo>
                  <a:lnTo>
                    <a:pt x="42302" y="1058918"/>
                  </a:lnTo>
                  <a:cubicBezTo>
                    <a:pt x="18663" y="1058918"/>
                    <a:pt x="0" y="1040313"/>
                    <a:pt x="0" y="1016746"/>
                  </a:cubicBezTo>
                  <a:lnTo>
                    <a:pt x="0" y="986977"/>
                  </a:lnTo>
                  <a:cubicBezTo>
                    <a:pt x="0" y="963409"/>
                    <a:pt x="18663" y="944804"/>
                    <a:pt x="42302" y="944804"/>
                  </a:cubicBezTo>
                  <a:close/>
                  <a:moveTo>
                    <a:pt x="1441874" y="631705"/>
                  </a:moveTo>
                  <a:lnTo>
                    <a:pt x="1763571" y="631705"/>
                  </a:lnTo>
                  <a:cubicBezTo>
                    <a:pt x="1787262" y="631705"/>
                    <a:pt x="1805965" y="650112"/>
                    <a:pt x="1805965" y="674655"/>
                  </a:cubicBezTo>
                  <a:lnTo>
                    <a:pt x="1805965" y="704106"/>
                  </a:lnTo>
                  <a:cubicBezTo>
                    <a:pt x="1805965" y="726194"/>
                    <a:pt x="1787262" y="745829"/>
                    <a:pt x="1763571" y="745829"/>
                  </a:cubicBezTo>
                  <a:lnTo>
                    <a:pt x="1441874" y="745829"/>
                  </a:lnTo>
                  <a:cubicBezTo>
                    <a:pt x="1419430" y="745829"/>
                    <a:pt x="1400727" y="726194"/>
                    <a:pt x="1400727" y="704106"/>
                  </a:cubicBezTo>
                  <a:lnTo>
                    <a:pt x="1400727" y="674655"/>
                  </a:lnTo>
                  <a:cubicBezTo>
                    <a:pt x="1400727" y="650112"/>
                    <a:pt x="1419430" y="631705"/>
                    <a:pt x="1441874" y="631705"/>
                  </a:cubicBezTo>
                  <a:close/>
                  <a:moveTo>
                    <a:pt x="42302" y="631705"/>
                  </a:moveTo>
                  <a:lnTo>
                    <a:pt x="1053818" y="631705"/>
                  </a:lnTo>
                  <a:cubicBezTo>
                    <a:pt x="1077457" y="631705"/>
                    <a:pt x="1097364" y="650112"/>
                    <a:pt x="1097364" y="674655"/>
                  </a:cubicBezTo>
                  <a:lnTo>
                    <a:pt x="1097364" y="704106"/>
                  </a:lnTo>
                  <a:cubicBezTo>
                    <a:pt x="1097364" y="726194"/>
                    <a:pt x="1077457" y="745829"/>
                    <a:pt x="1053818" y="745829"/>
                  </a:cubicBezTo>
                  <a:lnTo>
                    <a:pt x="42302" y="745829"/>
                  </a:lnTo>
                  <a:cubicBezTo>
                    <a:pt x="18663" y="745829"/>
                    <a:pt x="0" y="726194"/>
                    <a:pt x="0" y="704106"/>
                  </a:cubicBezTo>
                  <a:lnTo>
                    <a:pt x="0" y="674655"/>
                  </a:lnTo>
                  <a:cubicBezTo>
                    <a:pt x="0" y="650112"/>
                    <a:pt x="18663" y="631705"/>
                    <a:pt x="42302" y="631705"/>
                  </a:cubicBezTo>
                  <a:close/>
                  <a:moveTo>
                    <a:pt x="1441874" y="313107"/>
                  </a:moveTo>
                  <a:lnTo>
                    <a:pt x="1763571" y="313107"/>
                  </a:lnTo>
                  <a:cubicBezTo>
                    <a:pt x="1787262" y="313107"/>
                    <a:pt x="1805965" y="331712"/>
                    <a:pt x="1805965" y="354038"/>
                  </a:cubicBezTo>
                  <a:lnTo>
                    <a:pt x="1805965" y="383806"/>
                  </a:lnTo>
                  <a:cubicBezTo>
                    <a:pt x="1805965" y="407372"/>
                    <a:pt x="1787262" y="427217"/>
                    <a:pt x="1763571" y="427217"/>
                  </a:cubicBezTo>
                  <a:lnTo>
                    <a:pt x="1441874" y="427217"/>
                  </a:lnTo>
                  <a:cubicBezTo>
                    <a:pt x="1419430" y="427217"/>
                    <a:pt x="1400727" y="407372"/>
                    <a:pt x="1400727" y="383806"/>
                  </a:cubicBezTo>
                  <a:lnTo>
                    <a:pt x="1400727" y="354038"/>
                  </a:lnTo>
                  <a:cubicBezTo>
                    <a:pt x="1400727" y="331712"/>
                    <a:pt x="1419430" y="313107"/>
                    <a:pt x="1441874" y="313107"/>
                  </a:cubicBezTo>
                  <a:close/>
                  <a:moveTo>
                    <a:pt x="42302" y="313107"/>
                  </a:moveTo>
                  <a:lnTo>
                    <a:pt x="1053818" y="313107"/>
                  </a:lnTo>
                  <a:cubicBezTo>
                    <a:pt x="1077457" y="313107"/>
                    <a:pt x="1097364" y="331712"/>
                    <a:pt x="1097364" y="354038"/>
                  </a:cubicBezTo>
                  <a:lnTo>
                    <a:pt x="1097364" y="383806"/>
                  </a:lnTo>
                  <a:cubicBezTo>
                    <a:pt x="1097364" y="407372"/>
                    <a:pt x="1077457" y="427217"/>
                    <a:pt x="1053818" y="427217"/>
                  </a:cubicBezTo>
                  <a:lnTo>
                    <a:pt x="42302" y="427217"/>
                  </a:lnTo>
                  <a:cubicBezTo>
                    <a:pt x="18663" y="427217"/>
                    <a:pt x="0" y="407372"/>
                    <a:pt x="0" y="383806"/>
                  </a:cubicBezTo>
                  <a:lnTo>
                    <a:pt x="0" y="354038"/>
                  </a:lnTo>
                  <a:cubicBezTo>
                    <a:pt x="0" y="331712"/>
                    <a:pt x="18663" y="313107"/>
                    <a:pt x="42302" y="313107"/>
                  </a:cubicBezTo>
                  <a:close/>
                  <a:moveTo>
                    <a:pt x="1441874" y="0"/>
                  </a:moveTo>
                  <a:lnTo>
                    <a:pt x="1763571" y="0"/>
                  </a:lnTo>
                  <a:cubicBezTo>
                    <a:pt x="1787262" y="0"/>
                    <a:pt x="1805965" y="18605"/>
                    <a:pt x="1805965" y="42173"/>
                  </a:cubicBezTo>
                  <a:lnTo>
                    <a:pt x="1805965" y="71942"/>
                  </a:lnTo>
                  <a:cubicBezTo>
                    <a:pt x="1805965" y="95509"/>
                    <a:pt x="1787262" y="114114"/>
                    <a:pt x="1763571" y="114114"/>
                  </a:cubicBezTo>
                  <a:lnTo>
                    <a:pt x="1441874" y="114114"/>
                  </a:lnTo>
                  <a:cubicBezTo>
                    <a:pt x="1419430" y="114114"/>
                    <a:pt x="1400727" y="95509"/>
                    <a:pt x="1400727" y="71942"/>
                  </a:cubicBezTo>
                  <a:lnTo>
                    <a:pt x="1400727" y="42173"/>
                  </a:lnTo>
                  <a:cubicBezTo>
                    <a:pt x="1400727" y="18605"/>
                    <a:pt x="1419430" y="0"/>
                    <a:pt x="1441874" y="0"/>
                  </a:cubicBezTo>
                  <a:close/>
                  <a:moveTo>
                    <a:pt x="42384" y="0"/>
                  </a:moveTo>
                  <a:lnTo>
                    <a:pt x="780329" y="0"/>
                  </a:lnTo>
                  <a:cubicBezTo>
                    <a:pt x="804014" y="0"/>
                    <a:pt x="822712" y="18605"/>
                    <a:pt x="822712" y="42173"/>
                  </a:cubicBezTo>
                  <a:lnTo>
                    <a:pt x="822712" y="71942"/>
                  </a:lnTo>
                  <a:cubicBezTo>
                    <a:pt x="822712" y="95509"/>
                    <a:pt x="804014" y="114114"/>
                    <a:pt x="780329" y="114114"/>
                  </a:cubicBezTo>
                  <a:lnTo>
                    <a:pt x="42384" y="114114"/>
                  </a:lnTo>
                  <a:cubicBezTo>
                    <a:pt x="18700" y="114114"/>
                    <a:pt x="2" y="95509"/>
                    <a:pt x="2" y="71942"/>
                  </a:cubicBezTo>
                  <a:lnTo>
                    <a:pt x="2" y="42173"/>
                  </a:lnTo>
                  <a:cubicBezTo>
                    <a:pt x="2" y="18605"/>
                    <a:pt x="18700" y="0"/>
                    <a:pt x="42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185">
              <a:extLst>
                <a:ext uri="{FF2B5EF4-FFF2-40B4-BE49-F238E27FC236}">
                  <a16:creationId xmlns:a16="http://schemas.microsoft.com/office/drawing/2014/main" id="{04BF0F38-8B77-3941-8B45-E043E1D87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4004" y="5501222"/>
              <a:ext cx="576772" cy="626206"/>
            </a:xfrm>
            <a:custGeom>
              <a:avLst/>
              <a:gdLst>
                <a:gd name="T0" fmla="*/ 460 w 461"/>
                <a:gd name="T1" fmla="*/ 501 h 502"/>
                <a:gd name="T2" fmla="*/ 460 w 461"/>
                <a:gd name="T3" fmla="*/ 231 h 502"/>
                <a:gd name="T4" fmla="*/ 460 w 461"/>
                <a:gd name="T5" fmla="*/ 231 h 502"/>
                <a:gd name="T6" fmla="*/ 230 w 461"/>
                <a:gd name="T7" fmla="*/ 0 h 502"/>
                <a:gd name="T8" fmla="*/ 230 w 461"/>
                <a:gd name="T9" fmla="*/ 0 h 502"/>
                <a:gd name="T10" fmla="*/ 0 w 461"/>
                <a:gd name="T11" fmla="*/ 231 h 502"/>
                <a:gd name="T12" fmla="*/ 0 w 461"/>
                <a:gd name="T13" fmla="*/ 414 h 502"/>
                <a:gd name="T14" fmla="*/ 0 w 461"/>
                <a:gd name="T15" fmla="*/ 501 h 502"/>
                <a:gd name="T16" fmla="*/ 460 w 461"/>
                <a:gd name="T17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502">
                  <a:moveTo>
                    <a:pt x="460" y="501"/>
                  </a:moveTo>
                  <a:lnTo>
                    <a:pt x="460" y="231"/>
                  </a:lnTo>
                  <a:lnTo>
                    <a:pt x="460" y="231"/>
                  </a:lnTo>
                  <a:cubicBezTo>
                    <a:pt x="460" y="104"/>
                    <a:pt x="357" y="0"/>
                    <a:pt x="230" y="0"/>
                  </a:cubicBezTo>
                  <a:lnTo>
                    <a:pt x="230" y="0"/>
                  </a:lnTo>
                  <a:cubicBezTo>
                    <a:pt x="102" y="0"/>
                    <a:pt x="0" y="104"/>
                    <a:pt x="0" y="231"/>
                  </a:cubicBezTo>
                  <a:lnTo>
                    <a:pt x="0" y="414"/>
                  </a:lnTo>
                  <a:lnTo>
                    <a:pt x="0" y="501"/>
                  </a:lnTo>
                  <a:lnTo>
                    <a:pt x="460" y="501"/>
                  </a:lnTo>
                </a:path>
              </a:pathLst>
            </a:custGeom>
            <a:solidFill>
              <a:srgbClr val="FFC9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186">
              <a:extLst>
                <a:ext uri="{FF2B5EF4-FFF2-40B4-BE49-F238E27FC236}">
                  <a16:creationId xmlns:a16="http://schemas.microsoft.com/office/drawing/2014/main" id="{8F5FA501-06EB-EA45-8249-93E0BB79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4004" y="5501222"/>
              <a:ext cx="576772" cy="626206"/>
            </a:xfrm>
            <a:custGeom>
              <a:avLst/>
              <a:gdLst>
                <a:gd name="T0" fmla="*/ 460 w 461"/>
                <a:gd name="T1" fmla="*/ 501 h 502"/>
                <a:gd name="T2" fmla="*/ 460 w 461"/>
                <a:gd name="T3" fmla="*/ 231 h 502"/>
                <a:gd name="T4" fmla="*/ 460 w 461"/>
                <a:gd name="T5" fmla="*/ 231 h 502"/>
                <a:gd name="T6" fmla="*/ 230 w 461"/>
                <a:gd name="T7" fmla="*/ 0 h 502"/>
                <a:gd name="T8" fmla="*/ 230 w 461"/>
                <a:gd name="T9" fmla="*/ 0 h 502"/>
                <a:gd name="T10" fmla="*/ 0 w 461"/>
                <a:gd name="T11" fmla="*/ 231 h 502"/>
                <a:gd name="T12" fmla="*/ 0 w 461"/>
                <a:gd name="T13" fmla="*/ 414 h 502"/>
                <a:gd name="T14" fmla="*/ 0 w 461"/>
                <a:gd name="T15" fmla="*/ 501 h 502"/>
                <a:gd name="T16" fmla="*/ 460 w 461"/>
                <a:gd name="T17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502">
                  <a:moveTo>
                    <a:pt x="460" y="501"/>
                  </a:moveTo>
                  <a:lnTo>
                    <a:pt x="460" y="231"/>
                  </a:lnTo>
                  <a:lnTo>
                    <a:pt x="460" y="231"/>
                  </a:lnTo>
                  <a:cubicBezTo>
                    <a:pt x="460" y="104"/>
                    <a:pt x="357" y="0"/>
                    <a:pt x="230" y="0"/>
                  </a:cubicBezTo>
                  <a:lnTo>
                    <a:pt x="230" y="0"/>
                  </a:lnTo>
                  <a:cubicBezTo>
                    <a:pt x="102" y="0"/>
                    <a:pt x="0" y="104"/>
                    <a:pt x="0" y="231"/>
                  </a:cubicBezTo>
                  <a:lnTo>
                    <a:pt x="0" y="414"/>
                  </a:lnTo>
                  <a:lnTo>
                    <a:pt x="0" y="501"/>
                  </a:lnTo>
                  <a:lnTo>
                    <a:pt x="460" y="501"/>
                  </a:lnTo>
                </a:path>
              </a:pathLst>
            </a:custGeom>
            <a:solidFill>
              <a:srgbClr val="F5413A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6" name="Freeform 187">
            <a:extLst>
              <a:ext uri="{FF2B5EF4-FFF2-40B4-BE49-F238E27FC236}">
                <a16:creationId xmlns:a16="http://schemas.microsoft.com/office/drawing/2014/main" id="{52A2A94B-BAA4-6648-96A9-CBCFD30ED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402" y="10664683"/>
            <a:ext cx="873396" cy="873392"/>
          </a:xfrm>
          <a:custGeom>
            <a:avLst/>
            <a:gdLst>
              <a:gd name="T0" fmla="*/ 699 w 700"/>
              <a:gd name="T1" fmla="*/ 349 h 700"/>
              <a:gd name="T2" fmla="*/ 699 w 700"/>
              <a:gd name="T3" fmla="*/ 349 h 700"/>
              <a:gd name="T4" fmla="*/ 349 w 700"/>
              <a:gd name="T5" fmla="*/ 699 h 700"/>
              <a:gd name="T6" fmla="*/ 349 w 700"/>
              <a:gd name="T7" fmla="*/ 699 h 700"/>
              <a:gd name="T8" fmla="*/ 0 w 700"/>
              <a:gd name="T9" fmla="*/ 349 h 700"/>
              <a:gd name="T10" fmla="*/ 0 w 700"/>
              <a:gd name="T11" fmla="*/ 349 h 700"/>
              <a:gd name="T12" fmla="*/ 349 w 700"/>
              <a:gd name="T13" fmla="*/ 0 h 700"/>
              <a:gd name="T14" fmla="*/ 349 w 700"/>
              <a:gd name="T15" fmla="*/ 0 h 700"/>
              <a:gd name="T16" fmla="*/ 699 w 700"/>
              <a:gd name="T17" fmla="*/ 349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0" h="700">
                <a:moveTo>
                  <a:pt x="699" y="349"/>
                </a:moveTo>
                <a:lnTo>
                  <a:pt x="699" y="349"/>
                </a:lnTo>
                <a:cubicBezTo>
                  <a:pt x="699" y="543"/>
                  <a:pt x="542" y="699"/>
                  <a:pt x="349" y="699"/>
                </a:cubicBezTo>
                <a:lnTo>
                  <a:pt x="349" y="699"/>
                </a:lnTo>
                <a:cubicBezTo>
                  <a:pt x="156" y="699"/>
                  <a:pt x="0" y="543"/>
                  <a:pt x="0" y="349"/>
                </a:cubicBezTo>
                <a:lnTo>
                  <a:pt x="0" y="349"/>
                </a:lnTo>
                <a:cubicBezTo>
                  <a:pt x="0" y="157"/>
                  <a:pt x="156" y="0"/>
                  <a:pt x="349" y="0"/>
                </a:cubicBezTo>
                <a:lnTo>
                  <a:pt x="349" y="0"/>
                </a:lnTo>
                <a:cubicBezTo>
                  <a:pt x="542" y="0"/>
                  <a:pt x="699" y="157"/>
                  <a:pt x="699" y="349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5398749-7924-D34E-B09D-B356392A4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2890" y="10994269"/>
            <a:ext cx="548861" cy="282181"/>
          </a:xfrm>
          <a:custGeom>
            <a:avLst/>
            <a:gdLst>
              <a:gd name="connsiteX0" fmla="*/ 274431 w 548861"/>
              <a:gd name="connsiteY0" fmla="*/ 130449 h 282181"/>
              <a:gd name="connsiteX1" fmla="*/ 541364 w 548861"/>
              <a:gd name="connsiteY1" fmla="*/ 241657 h 282181"/>
              <a:gd name="connsiteX2" fmla="*/ 541364 w 548861"/>
              <a:gd name="connsiteY2" fmla="*/ 275584 h 282181"/>
              <a:gd name="connsiteX3" fmla="*/ 523870 w 548861"/>
              <a:gd name="connsiteY3" fmla="*/ 281867 h 282181"/>
              <a:gd name="connsiteX4" fmla="*/ 507626 w 548861"/>
              <a:gd name="connsiteY4" fmla="*/ 275584 h 282181"/>
              <a:gd name="connsiteX5" fmla="*/ 40297 w 548861"/>
              <a:gd name="connsiteY5" fmla="*/ 275584 h 282181"/>
              <a:gd name="connsiteX6" fmla="*/ 6560 w 548861"/>
              <a:gd name="connsiteY6" fmla="*/ 275584 h 282181"/>
              <a:gd name="connsiteX7" fmla="*/ 6560 w 548861"/>
              <a:gd name="connsiteY7" fmla="*/ 241657 h 282181"/>
              <a:gd name="connsiteX8" fmla="*/ 274431 w 548861"/>
              <a:gd name="connsiteY8" fmla="*/ 130449 h 282181"/>
              <a:gd name="connsiteX9" fmla="*/ 393310 w 548861"/>
              <a:gd name="connsiteY9" fmla="*/ 0 h 282181"/>
              <a:gd name="connsiteX10" fmla="*/ 430521 w 548861"/>
              <a:gd name="connsiteY10" fmla="*/ 37821 h 282181"/>
              <a:gd name="connsiteX11" fmla="*/ 393310 w 548861"/>
              <a:gd name="connsiteY11" fmla="*/ 75641 h 282181"/>
              <a:gd name="connsiteX12" fmla="*/ 354859 w 548861"/>
              <a:gd name="connsiteY12" fmla="*/ 37821 h 282181"/>
              <a:gd name="connsiteX13" fmla="*/ 393310 w 548861"/>
              <a:gd name="connsiteY13" fmla="*/ 0 h 282181"/>
              <a:gd name="connsiteX14" fmla="*/ 157111 w 548861"/>
              <a:gd name="connsiteY14" fmla="*/ 0 h 282181"/>
              <a:gd name="connsiteX15" fmla="*/ 194322 w 548861"/>
              <a:gd name="connsiteY15" fmla="*/ 37821 h 282181"/>
              <a:gd name="connsiteX16" fmla="*/ 157111 w 548861"/>
              <a:gd name="connsiteY16" fmla="*/ 75641 h 282181"/>
              <a:gd name="connsiteX17" fmla="*/ 118660 w 548861"/>
              <a:gd name="connsiteY17" fmla="*/ 37821 h 282181"/>
              <a:gd name="connsiteX18" fmla="*/ 157111 w 548861"/>
              <a:gd name="connsiteY18" fmla="*/ 0 h 28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8861" h="282181">
                <a:moveTo>
                  <a:pt x="274431" y="130449"/>
                </a:moveTo>
                <a:cubicBezTo>
                  <a:pt x="371427" y="130449"/>
                  <a:pt x="468266" y="167519"/>
                  <a:pt x="541364" y="241657"/>
                </a:cubicBezTo>
                <a:cubicBezTo>
                  <a:pt x="551360" y="251709"/>
                  <a:pt x="551360" y="265532"/>
                  <a:pt x="541364" y="275584"/>
                </a:cubicBezTo>
                <a:cubicBezTo>
                  <a:pt x="536366" y="279354"/>
                  <a:pt x="530118" y="281867"/>
                  <a:pt x="523870" y="281867"/>
                </a:cubicBezTo>
                <a:cubicBezTo>
                  <a:pt x="517623" y="281867"/>
                  <a:pt x="512625" y="279354"/>
                  <a:pt x="507626" y="275584"/>
                </a:cubicBezTo>
                <a:cubicBezTo>
                  <a:pt x="378924" y="146156"/>
                  <a:pt x="169000" y="146156"/>
                  <a:pt x="40297" y="275584"/>
                </a:cubicBezTo>
                <a:cubicBezTo>
                  <a:pt x="31551" y="284380"/>
                  <a:pt x="16556" y="284380"/>
                  <a:pt x="6560" y="275584"/>
                </a:cubicBezTo>
                <a:cubicBezTo>
                  <a:pt x="-2187" y="265532"/>
                  <a:pt x="-2187" y="251709"/>
                  <a:pt x="6560" y="241657"/>
                </a:cubicBezTo>
                <a:cubicBezTo>
                  <a:pt x="80283" y="167519"/>
                  <a:pt x="177435" y="130449"/>
                  <a:pt x="274431" y="130449"/>
                </a:cubicBezTo>
                <a:close/>
                <a:moveTo>
                  <a:pt x="393310" y="0"/>
                </a:moveTo>
                <a:cubicBezTo>
                  <a:pt x="413156" y="0"/>
                  <a:pt x="430521" y="17650"/>
                  <a:pt x="430521" y="37821"/>
                </a:cubicBezTo>
                <a:cubicBezTo>
                  <a:pt x="430521" y="59252"/>
                  <a:pt x="413156" y="75641"/>
                  <a:pt x="393310" y="75641"/>
                </a:cubicBezTo>
                <a:cubicBezTo>
                  <a:pt x="372224" y="75641"/>
                  <a:pt x="354859" y="59252"/>
                  <a:pt x="354859" y="37821"/>
                </a:cubicBezTo>
                <a:cubicBezTo>
                  <a:pt x="354859" y="17650"/>
                  <a:pt x="372224" y="0"/>
                  <a:pt x="393310" y="0"/>
                </a:cubicBezTo>
                <a:close/>
                <a:moveTo>
                  <a:pt x="157111" y="0"/>
                </a:moveTo>
                <a:cubicBezTo>
                  <a:pt x="176957" y="0"/>
                  <a:pt x="194322" y="17650"/>
                  <a:pt x="194322" y="37821"/>
                </a:cubicBezTo>
                <a:cubicBezTo>
                  <a:pt x="194322" y="59252"/>
                  <a:pt x="176957" y="75641"/>
                  <a:pt x="157111" y="75641"/>
                </a:cubicBezTo>
                <a:cubicBezTo>
                  <a:pt x="136025" y="75641"/>
                  <a:pt x="118660" y="59252"/>
                  <a:pt x="118660" y="37821"/>
                </a:cubicBezTo>
                <a:cubicBezTo>
                  <a:pt x="118660" y="17650"/>
                  <a:pt x="136025" y="0"/>
                  <a:pt x="157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209">
            <a:extLst>
              <a:ext uri="{FF2B5EF4-FFF2-40B4-BE49-F238E27FC236}">
                <a16:creationId xmlns:a16="http://schemas.microsoft.com/office/drawing/2014/main" id="{D50772FC-ED4D-184E-9C50-86BF76B1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0131" y="4331201"/>
            <a:ext cx="1230443" cy="769026"/>
          </a:xfrm>
          <a:custGeom>
            <a:avLst/>
            <a:gdLst>
              <a:gd name="T0" fmla="*/ 959 w 987"/>
              <a:gd name="T1" fmla="*/ 0 h 618"/>
              <a:gd name="T2" fmla="*/ 28 w 987"/>
              <a:gd name="T3" fmla="*/ 0 h 618"/>
              <a:gd name="T4" fmla="*/ 28 w 987"/>
              <a:gd name="T5" fmla="*/ 0 h 618"/>
              <a:gd name="T6" fmla="*/ 0 w 987"/>
              <a:gd name="T7" fmla="*/ 28 h 618"/>
              <a:gd name="T8" fmla="*/ 0 w 987"/>
              <a:gd name="T9" fmla="*/ 425 h 618"/>
              <a:gd name="T10" fmla="*/ 0 w 987"/>
              <a:gd name="T11" fmla="*/ 425 h 618"/>
              <a:gd name="T12" fmla="*/ 28 w 987"/>
              <a:gd name="T13" fmla="*/ 452 h 618"/>
              <a:gd name="T14" fmla="*/ 369 w 987"/>
              <a:gd name="T15" fmla="*/ 452 h 618"/>
              <a:gd name="T16" fmla="*/ 369 w 987"/>
              <a:gd name="T17" fmla="*/ 452 h 618"/>
              <a:gd name="T18" fmla="*/ 392 w 987"/>
              <a:gd name="T19" fmla="*/ 466 h 618"/>
              <a:gd name="T20" fmla="*/ 470 w 987"/>
              <a:gd name="T21" fmla="*/ 599 h 618"/>
              <a:gd name="T22" fmla="*/ 470 w 987"/>
              <a:gd name="T23" fmla="*/ 599 h 618"/>
              <a:gd name="T24" fmla="*/ 517 w 987"/>
              <a:gd name="T25" fmla="*/ 599 h 618"/>
              <a:gd name="T26" fmla="*/ 594 w 987"/>
              <a:gd name="T27" fmla="*/ 466 h 618"/>
              <a:gd name="T28" fmla="*/ 594 w 987"/>
              <a:gd name="T29" fmla="*/ 466 h 618"/>
              <a:gd name="T30" fmla="*/ 618 w 987"/>
              <a:gd name="T31" fmla="*/ 452 h 618"/>
              <a:gd name="T32" fmla="*/ 959 w 987"/>
              <a:gd name="T33" fmla="*/ 452 h 618"/>
              <a:gd name="T34" fmla="*/ 959 w 987"/>
              <a:gd name="T35" fmla="*/ 452 h 618"/>
              <a:gd name="T36" fmla="*/ 986 w 987"/>
              <a:gd name="T37" fmla="*/ 425 h 618"/>
              <a:gd name="T38" fmla="*/ 986 w 987"/>
              <a:gd name="T39" fmla="*/ 28 h 618"/>
              <a:gd name="T40" fmla="*/ 986 w 987"/>
              <a:gd name="T41" fmla="*/ 28 h 618"/>
              <a:gd name="T42" fmla="*/ 959 w 987"/>
              <a:gd name="T43" fmla="*/ 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87" h="618">
                <a:moveTo>
                  <a:pt x="959" y="0"/>
                </a:moveTo>
                <a:lnTo>
                  <a:pt x="28" y="0"/>
                </a:lnTo>
                <a:lnTo>
                  <a:pt x="28" y="0"/>
                </a:lnTo>
                <a:cubicBezTo>
                  <a:pt x="13" y="0"/>
                  <a:pt x="0" y="12"/>
                  <a:pt x="0" y="28"/>
                </a:cubicBezTo>
                <a:lnTo>
                  <a:pt x="0" y="425"/>
                </a:lnTo>
                <a:lnTo>
                  <a:pt x="0" y="425"/>
                </a:lnTo>
                <a:cubicBezTo>
                  <a:pt x="0" y="440"/>
                  <a:pt x="13" y="452"/>
                  <a:pt x="28" y="452"/>
                </a:cubicBezTo>
                <a:lnTo>
                  <a:pt x="369" y="452"/>
                </a:lnTo>
                <a:lnTo>
                  <a:pt x="369" y="452"/>
                </a:lnTo>
                <a:cubicBezTo>
                  <a:pt x="379" y="452"/>
                  <a:pt x="388" y="458"/>
                  <a:pt x="392" y="466"/>
                </a:cubicBezTo>
                <a:lnTo>
                  <a:pt x="470" y="599"/>
                </a:lnTo>
                <a:lnTo>
                  <a:pt x="470" y="599"/>
                </a:lnTo>
                <a:cubicBezTo>
                  <a:pt x="480" y="617"/>
                  <a:pt x="506" y="617"/>
                  <a:pt x="517" y="599"/>
                </a:cubicBezTo>
                <a:lnTo>
                  <a:pt x="594" y="466"/>
                </a:lnTo>
                <a:lnTo>
                  <a:pt x="594" y="466"/>
                </a:lnTo>
                <a:cubicBezTo>
                  <a:pt x="598" y="458"/>
                  <a:pt x="608" y="452"/>
                  <a:pt x="618" y="452"/>
                </a:cubicBezTo>
                <a:lnTo>
                  <a:pt x="959" y="452"/>
                </a:lnTo>
                <a:lnTo>
                  <a:pt x="959" y="452"/>
                </a:lnTo>
                <a:cubicBezTo>
                  <a:pt x="974" y="452"/>
                  <a:pt x="986" y="440"/>
                  <a:pt x="986" y="425"/>
                </a:cubicBezTo>
                <a:lnTo>
                  <a:pt x="986" y="28"/>
                </a:lnTo>
                <a:lnTo>
                  <a:pt x="986" y="28"/>
                </a:lnTo>
                <a:cubicBezTo>
                  <a:pt x="986" y="12"/>
                  <a:pt x="974" y="0"/>
                  <a:pt x="959" y="0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210">
            <a:extLst>
              <a:ext uri="{FF2B5EF4-FFF2-40B4-BE49-F238E27FC236}">
                <a16:creationId xmlns:a16="http://schemas.microsoft.com/office/drawing/2014/main" id="{18EB498D-161E-6C4C-B51C-08C5597B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402" y="5413331"/>
            <a:ext cx="873396" cy="873392"/>
          </a:xfrm>
          <a:custGeom>
            <a:avLst/>
            <a:gdLst>
              <a:gd name="T0" fmla="*/ 699 w 700"/>
              <a:gd name="T1" fmla="*/ 349 h 700"/>
              <a:gd name="T2" fmla="*/ 699 w 700"/>
              <a:gd name="T3" fmla="*/ 349 h 700"/>
              <a:gd name="T4" fmla="*/ 349 w 700"/>
              <a:gd name="T5" fmla="*/ 699 h 700"/>
              <a:gd name="T6" fmla="*/ 349 w 700"/>
              <a:gd name="T7" fmla="*/ 699 h 700"/>
              <a:gd name="T8" fmla="*/ 0 w 700"/>
              <a:gd name="T9" fmla="*/ 349 h 700"/>
              <a:gd name="T10" fmla="*/ 0 w 700"/>
              <a:gd name="T11" fmla="*/ 349 h 700"/>
              <a:gd name="T12" fmla="*/ 349 w 700"/>
              <a:gd name="T13" fmla="*/ 0 h 700"/>
              <a:gd name="T14" fmla="*/ 349 w 700"/>
              <a:gd name="T15" fmla="*/ 0 h 700"/>
              <a:gd name="T16" fmla="*/ 699 w 700"/>
              <a:gd name="T17" fmla="*/ 349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0" h="700">
                <a:moveTo>
                  <a:pt x="699" y="349"/>
                </a:moveTo>
                <a:lnTo>
                  <a:pt x="699" y="349"/>
                </a:lnTo>
                <a:cubicBezTo>
                  <a:pt x="699" y="543"/>
                  <a:pt x="542" y="699"/>
                  <a:pt x="349" y="699"/>
                </a:cubicBezTo>
                <a:lnTo>
                  <a:pt x="349" y="699"/>
                </a:lnTo>
                <a:cubicBezTo>
                  <a:pt x="156" y="699"/>
                  <a:pt x="0" y="543"/>
                  <a:pt x="0" y="349"/>
                </a:cubicBezTo>
                <a:lnTo>
                  <a:pt x="0" y="349"/>
                </a:lnTo>
                <a:cubicBezTo>
                  <a:pt x="0" y="157"/>
                  <a:pt x="156" y="0"/>
                  <a:pt x="349" y="0"/>
                </a:cubicBezTo>
                <a:lnTo>
                  <a:pt x="349" y="0"/>
                </a:lnTo>
                <a:cubicBezTo>
                  <a:pt x="542" y="0"/>
                  <a:pt x="699" y="157"/>
                  <a:pt x="699" y="349"/>
                </a:cubicBezTo>
              </a:path>
            </a:pathLst>
          </a:custGeom>
          <a:solidFill>
            <a:srgbClr val="99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7807EE0-5FF0-384C-9947-1FB24A079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1550" y="5742915"/>
            <a:ext cx="311861" cy="284374"/>
          </a:xfrm>
          <a:custGeom>
            <a:avLst/>
            <a:gdLst>
              <a:gd name="connsiteX0" fmla="*/ 43213 w 311861"/>
              <a:gd name="connsiteY0" fmla="*/ 145347 h 284374"/>
              <a:gd name="connsiteX1" fmla="*/ 70705 w 311861"/>
              <a:gd name="connsiteY1" fmla="*/ 165569 h 284374"/>
              <a:gd name="connsiteX2" fmla="*/ 153179 w 311861"/>
              <a:gd name="connsiteY2" fmla="*/ 236347 h 284374"/>
              <a:gd name="connsiteX3" fmla="*/ 235653 w 311861"/>
              <a:gd name="connsiteY3" fmla="*/ 165569 h 284374"/>
              <a:gd name="connsiteX4" fmla="*/ 263144 w 311861"/>
              <a:gd name="connsiteY4" fmla="*/ 145347 h 284374"/>
              <a:gd name="connsiteX5" fmla="*/ 283138 w 311861"/>
              <a:gd name="connsiteY5" fmla="*/ 173152 h 284374"/>
              <a:gd name="connsiteX6" fmla="*/ 153179 w 311861"/>
              <a:gd name="connsiteY6" fmla="*/ 284374 h 284374"/>
              <a:gd name="connsiteX7" fmla="*/ 23220 w 311861"/>
              <a:gd name="connsiteY7" fmla="*/ 173152 h 284374"/>
              <a:gd name="connsiteX8" fmla="*/ 43213 w 311861"/>
              <a:gd name="connsiteY8" fmla="*/ 145347 h 284374"/>
              <a:gd name="connsiteX9" fmla="*/ 274650 w 311861"/>
              <a:gd name="connsiteY9" fmla="*/ 0 h 284374"/>
              <a:gd name="connsiteX10" fmla="*/ 311861 w 311861"/>
              <a:gd name="connsiteY10" fmla="*/ 37820 h 284374"/>
              <a:gd name="connsiteX11" fmla="*/ 274650 w 311861"/>
              <a:gd name="connsiteY11" fmla="*/ 75641 h 284374"/>
              <a:gd name="connsiteX12" fmla="*/ 236199 w 311861"/>
              <a:gd name="connsiteY12" fmla="*/ 37820 h 284374"/>
              <a:gd name="connsiteX13" fmla="*/ 274650 w 311861"/>
              <a:gd name="connsiteY13" fmla="*/ 0 h 284374"/>
              <a:gd name="connsiteX14" fmla="*/ 38451 w 311861"/>
              <a:gd name="connsiteY14" fmla="*/ 0 h 284374"/>
              <a:gd name="connsiteX15" fmla="*/ 75662 w 311861"/>
              <a:gd name="connsiteY15" fmla="*/ 37820 h 284374"/>
              <a:gd name="connsiteX16" fmla="*/ 38451 w 311861"/>
              <a:gd name="connsiteY16" fmla="*/ 75641 h 284374"/>
              <a:gd name="connsiteX17" fmla="*/ 0 w 311861"/>
              <a:gd name="connsiteY17" fmla="*/ 37820 h 284374"/>
              <a:gd name="connsiteX18" fmla="*/ 38451 w 311861"/>
              <a:gd name="connsiteY18" fmla="*/ 0 h 28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861" h="284374">
                <a:moveTo>
                  <a:pt x="43213" y="145347"/>
                </a:moveTo>
                <a:cubicBezTo>
                  <a:pt x="55709" y="142819"/>
                  <a:pt x="68205" y="151666"/>
                  <a:pt x="70705" y="165569"/>
                </a:cubicBezTo>
                <a:cubicBezTo>
                  <a:pt x="76953" y="206013"/>
                  <a:pt x="111942" y="236347"/>
                  <a:pt x="153179" y="236347"/>
                </a:cubicBezTo>
                <a:cubicBezTo>
                  <a:pt x="195665" y="236347"/>
                  <a:pt x="229405" y="206013"/>
                  <a:pt x="235653" y="165569"/>
                </a:cubicBezTo>
                <a:cubicBezTo>
                  <a:pt x="238152" y="151666"/>
                  <a:pt x="250648" y="142819"/>
                  <a:pt x="263144" y="145347"/>
                </a:cubicBezTo>
                <a:cubicBezTo>
                  <a:pt x="276890" y="146611"/>
                  <a:pt x="284387" y="159250"/>
                  <a:pt x="283138" y="173152"/>
                </a:cubicBezTo>
                <a:cubicBezTo>
                  <a:pt x="273141" y="236347"/>
                  <a:pt x="218158" y="284374"/>
                  <a:pt x="153179" y="284374"/>
                </a:cubicBezTo>
                <a:cubicBezTo>
                  <a:pt x="88199" y="284374"/>
                  <a:pt x="34466" y="236347"/>
                  <a:pt x="23220" y="173152"/>
                </a:cubicBezTo>
                <a:cubicBezTo>
                  <a:pt x="21970" y="159250"/>
                  <a:pt x="29468" y="146611"/>
                  <a:pt x="43213" y="145347"/>
                </a:cubicBezTo>
                <a:close/>
                <a:moveTo>
                  <a:pt x="274650" y="0"/>
                </a:moveTo>
                <a:cubicBezTo>
                  <a:pt x="294496" y="0"/>
                  <a:pt x="311861" y="17649"/>
                  <a:pt x="311861" y="37820"/>
                </a:cubicBezTo>
                <a:cubicBezTo>
                  <a:pt x="311861" y="59252"/>
                  <a:pt x="294496" y="75641"/>
                  <a:pt x="274650" y="75641"/>
                </a:cubicBezTo>
                <a:cubicBezTo>
                  <a:pt x="253564" y="75641"/>
                  <a:pt x="236199" y="59252"/>
                  <a:pt x="236199" y="37820"/>
                </a:cubicBezTo>
                <a:cubicBezTo>
                  <a:pt x="236199" y="17649"/>
                  <a:pt x="253564" y="0"/>
                  <a:pt x="274650" y="0"/>
                </a:cubicBezTo>
                <a:close/>
                <a:moveTo>
                  <a:pt x="38451" y="0"/>
                </a:moveTo>
                <a:cubicBezTo>
                  <a:pt x="58297" y="0"/>
                  <a:pt x="75662" y="17649"/>
                  <a:pt x="75662" y="37820"/>
                </a:cubicBezTo>
                <a:cubicBezTo>
                  <a:pt x="75662" y="59252"/>
                  <a:pt x="58297" y="75641"/>
                  <a:pt x="38451" y="75641"/>
                </a:cubicBezTo>
                <a:cubicBezTo>
                  <a:pt x="17365" y="75641"/>
                  <a:pt x="0" y="59252"/>
                  <a:pt x="0" y="37820"/>
                </a:cubicBezTo>
                <a:cubicBezTo>
                  <a:pt x="0" y="17649"/>
                  <a:pt x="17365" y="0"/>
                  <a:pt x="384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Line 217">
            <a:extLst>
              <a:ext uri="{FF2B5EF4-FFF2-40B4-BE49-F238E27FC236}">
                <a16:creationId xmlns:a16="http://schemas.microsoft.com/office/drawing/2014/main" id="{C14E38FB-C6BE-9547-BE1B-C17095173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4798" y="5847280"/>
            <a:ext cx="1043678" cy="0"/>
          </a:xfrm>
          <a:prstGeom prst="line">
            <a:avLst/>
          </a:prstGeom>
          <a:noFill/>
          <a:ln w="38100" cap="rnd">
            <a:solidFill>
              <a:srgbClr val="99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289">
            <a:extLst>
              <a:ext uri="{FF2B5EF4-FFF2-40B4-BE49-F238E27FC236}">
                <a16:creationId xmlns:a16="http://schemas.microsoft.com/office/drawing/2014/main" id="{F0B76B8B-4842-D846-A20C-14752207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3121" y="9296915"/>
            <a:ext cx="236203" cy="2625677"/>
          </a:xfrm>
          <a:prstGeom prst="roundRect">
            <a:avLst>
              <a:gd name="adj" fmla="val 50000"/>
            </a:avLst>
          </a:pr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9CC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290">
            <a:extLst>
              <a:ext uri="{FF2B5EF4-FFF2-40B4-BE49-F238E27FC236}">
                <a16:creationId xmlns:a16="http://schemas.microsoft.com/office/drawing/2014/main" id="{033B684C-C80C-344C-821E-2FF592FBD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3121" y="11076660"/>
            <a:ext cx="236203" cy="840437"/>
          </a:xfrm>
          <a:prstGeom prst="roundRect">
            <a:avLst>
              <a:gd name="adj" fmla="val 50000"/>
            </a:avLst>
          </a:pr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9CC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291">
            <a:extLst>
              <a:ext uri="{FF2B5EF4-FFF2-40B4-BE49-F238E27FC236}">
                <a16:creationId xmlns:a16="http://schemas.microsoft.com/office/drawing/2014/main" id="{D75EA3FC-AD5D-3348-B3EC-50778504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0131" y="9582552"/>
            <a:ext cx="1230443" cy="769026"/>
          </a:xfrm>
          <a:custGeom>
            <a:avLst/>
            <a:gdLst>
              <a:gd name="T0" fmla="*/ 959 w 987"/>
              <a:gd name="T1" fmla="*/ 0 h 618"/>
              <a:gd name="T2" fmla="*/ 28 w 987"/>
              <a:gd name="T3" fmla="*/ 0 h 618"/>
              <a:gd name="T4" fmla="*/ 28 w 987"/>
              <a:gd name="T5" fmla="*/ 0 h 618"/>
              <a:gd name="T6" fmla="*/ 0 w 987"/>
              <a:gd name="T7" fmla="*/ 28 h 618"/>
              <a:gd name="T8" fmla="*/ 0 w 987"/>
              <a:gd name="T9" fmla="*/ 425 h 618"/>
              <a:gd name="T10" fmla="*/ 0 w 987"/>
              <a:gd name="T11" fmla="*/ 425 h 618"/>
              <a:gd name="T12" fmla="*/ 28 w 987"/>
              <a:gd name="T13" fmla="*/ 452 h 618"/>
              <a:gd name="T14" fmla="*/ 369 w 987"/>
              <a:gd name="T15" fmla="*/ 452 h 618"/>
              <a:gd name="T16" fmla="*/ 369 w 987"/>
              <a:gd name="T17" fmla="*/ 452 h 618"/>
              <a:gd name="T18" fmla="*/ 392 w 987"/>
              <a:gd name="T19" fmla="*/ 466 h 618"/>
              <a:gd name="T20" fmla="*/ 470 w 987"/>
              <a:gd name="T21" fmla="*/ 599 h 618"/>
              <a:gd name="T22" fmla="*/ 470 w 987"/>
              <a:gd name="T23" fmla="*/ 599 h 618"/>
              <a:gd name="T24" fmla="*/ 517 w 987"/>
              <a:gd name="T25" fmla="*/ 599 h 618"/>
              <a:gd name="T26" fmla="*/ 594 w 987"/>
              <a:gd name="T27" fmla="*/ 466 h 618"/>
              <a:gd name="T28" fmla="*/ 594 w 987"/>
              <a:gd name="T29" fmla="*/ 466 h 618"/>
              <a:gd name="T30" fmla="*/ 618 w 987"/>
              <a:gd name="T31" fmla="*/ 452 h 618"/>
              <a:gd name="T32" fmla="*/ 959 w 987"/>
              <a:gd name="T33" fmla="*/ 452 h 618"/>
              <a:gd name="T34" fmla="*/ 959 w 987"/>
              <a:gd name="T35" fmla="*/ 452 h 618"/>
              <a:gd name="T36" fmla="*/ 986 w 987"/>
              <a:gd name="T37" fmla="*/ 425 h 618"/>
              <a:gd name="T38" fmla="*/ 986 w 987"/>
              <a:gd name="T39" fmla="*/ 28 h 618"/>
              <a:gd name="T40" fmla="*/ 986 w 987"/>
              <a:gd name="T41" fmla="*/ 28 h 618"/>
              <a:gd name="T42" fmla="*/ 959 w 987"/>
              <a:gd name="T43" fmla="*/ 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87" h="618">
                <a:moveTo>
                  <a:pt x="959" y="0"/>
                </a:moveTo>
                <a:lnTo>
                  <a:pt x="28" y="0"/>
                </a:lnTo>
                <a:lnTo>
                  <a:pt x="28" y="0"/>
                </a:lnTo>
                <a:cubicBezTo>
                  <a:pt x="13" y="0"/>
                  <a:pt x="0" y="13"/>
                  <a:pt x="0" y="28"/>
                </a:cubicBezTo>
                <a:lnTo>
                  <a:pt x="0" y="425"/>
                </a:lnTo>
                <a:lnTo>
                  <a:pt x="0" y="425"/>
                </a:lnTo>
                <a:cubicBezTo>
                  <a:pt x="0" y="440"/>
                  <a:pt x="13" y="452"/>
                  <a:pt x="28" y="452"/>
                </a:cubicBezTo>
                <a:lnTo>
                  <a:pt x="369" y="452"/>
                </a:lnTo>
                <a:lnTo>
                  <a:pt x="369" y="452"/>
                </a:lnTo>
                <a:cubicBezTo>
                  <a:pt x="379" y="452"/>
                  <a:pt x="388" y="458"/>
                  <a:pt x="392" y="466"/>
                </a:cubicBezTo>
                <a:lnTo>
                  <a:pt x="470" y="599"/>
                </a:lnTo>
                <a:lnTo>
                  <a:pt x="470" y="599"/>
                </a:lnTo>
                <a:cubicBezTo>
                  <a:pt x="480" y="617"/>
                  <a:pt x="506" y="617"/>
                  <a:pt x="517" y="599"/>
                </a:cubicBezTo>
                <a:lnTo>
                  <a:pt x="594" y="466"/>
                </a:lnTo>
                <a:lnTo>
                  <a:pt x="594" y="466"/>
                </a:lnTo>
                <a:cubicBezTo>
                  <a:pt x="598" y="458"/>
                  <a:pt x="608" y="452"/>
                  <a:pt x="618" y="452"/>
                </a:cubicBezTo>
                <a:lnTo>
                  <a:pt x="959" y="452"/>
                </a:lnTo>
                <a:lnTo>
                  <a:pt x="959" y="452"/>
                </a:lnTo>
                <a:cubicBezTo>
                  <a:pt x="974" y="452"/>
                  <a:pt x="986" y="440"/>
                  <a:pt x="986" y="425"/>
                </a:cubicBezTo>
                <a:lnTo>
                  <a:pt x="986" y="28"/>
                </a:lnTo>
                <a:lnTo>
                  <a:pt x="986" y="28"/>
                </a:lnTo>
                <a:cubicBezTo>
                  <a:pt x="986" y="13"/>
                  <a:pt x="974" y="0"/>
                  <a:pt x="959" y="0"/>
                </a:cubicBezTo>
              </a:path>
            </a:pathLst>
          </a:custGeom>
          <a:solidFill>
            <a:srgbClr val="F54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9CC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Line 295">
            <a:extLst>
              <a:ext uri="{FF2B5EF4-FFF2-40B4-BE49-F238E27FC236}">
                <a16:creationId xmlns:a16="http://schemas.microsoft.com/office/drawing/2014/main" id="{B7769B4F-A1E1-C748-9D41-E75B108E5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4798" y="11098632"/>
            <a:ext cx="1043678" cy="0"/>
          </a:xfrm>
          <a:prstGeom prst="line">
            <a:avLst/>
          </a:prstGeom>
          <a:noFill/>
          <a:ln w="38100" cap="rnd">
            <a:solidFill>
              <a:srgbClr val="F541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10D11-123B-584F-80AA-3B5B6386BF0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DABF7-1C79-4148-9EA6-4D4E52D4598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C853C-8108-CB46-A5EF-70A3DC6580BF}"/>
              </a:ext>
            </a:extLst>
          </p:cNvPr>
          <p:cNvSpPr txBox="1"/>
          <p:nvPr/>
        </p:nvSpPr>
        <p:spPr>
          <a:xfrm>
            <a:off x="17612183" y="9541552"/>
            <a:ext cx="44434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E8C7B-ACC0-894B-A139-D4A5E3E1EFA2}"/>
              </a:ext>
            </a:extLst>
          </p:cNvPr>
          <p:cNvSpPr txBox="1"/>
          <p:nvPr/>
        </p:nvSpPr>
        <p:spPr>
          <a:xfrm>
            <a:off x="17612183" y="10199882"/>
            <a:ext cx="44434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2E796-EFF7-7C4F-BC0B-DB8FA0BA177B}"/>
              </a:ext>
            </a:extLst>
          </p:cNvPr>
          <p:cNvSpPr txBox="1"/>
          <p:nvPr/>
        </p:nvSpPr>
        <p:spPr>
          <a:xfrm>
            <a:off x="17612183" y="5519508"/>
            <a:ext cx="44434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933B2-4CDD-3D4F-B638-81A0E4B49E9F}"/>
              </a:ext>
            </a:extLst>
          </p:cNvPr>
          <p:cNvSpPr txBox="1"/>
          <p:nvPr/>
        </p:nvSpPr>
        <p:spPr>
          <a:xfrm>
            <a:off x="17612183" y="6177838"/>
            <a:ext cx="44434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EED04-FB4E-0A4F-9BEA-49A05D3652FC}"/>
              </a:ext>
            </a:extLst>
          </p:cNvPr>
          <p:cNvSpPr txBox="1"/>
          <p:nvPr/>
        </p:nvSpPr>
        <p:spPr>
          <a:xfrm>
            <a:off x="4187543" y="4603246"/>
            <a:ext cx="31678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PRODUCT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E9E20-737D-634A-A888-B05E21850C92}"/>
              </a:ext>
            </a:extLst>
          </p:cNvPr>
          <p:cNvSpPr txBox="1"/>
          <p:nvPr/>
        </p:nvSpPr>
        <p:spPr>
          <a:xfrm>
            <a:off x="7985820" y="4603246"/>
            <a:ext cx="31678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PRODUCT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46EE6-BA3B-A34D-BFC7-CA03D272815B}"/>
              </a:ext>
            </a:extLst>
          </p:cNvPr>
          <p:cNvSpPr txBox="1"/>
          <p:nvPr/>
        </p:nvSpPr>
        <p:spPr>
          <a:xfrm>
            <a:off x="14828207" y="4407412"/>
            <a:ext cx="10102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6808C-F92C-2247-8AE5-E48A6C725231}"/>
              </a:ext>
            </a:extLst>
          </p:cNvPr>
          <p:cNvSpPr txBox="1"/>
          <p:nvPr/>
        </p:nvSpPr>
        <p:spPr>
          <a:xfrm>
            <a:off x="14828207" y="9668829"/>
            <a:ext cx="10102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26%</a:t>
            </a:r>
          </a:p>
        </p:txBody>
      </p:sp>
    </p:spTree>
    <p:extLst>
      <p:ext uri="{BB962C8B-B14F-4D97-AF65-F5344CB8AC3E}">
        <p14:creationId xmlns:p14="http://schemas.microsoft.com/office/powerpoint/2010/main" val="82826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72">
            <a:extLst>
              <a:ext uri="{FF2B5EF4-FFF2-40B4-BE49-F238E27FC236}">
                <a16:creationId xmlns:a16="http://schemas.microsoft.com/office/drawing/2014/main" id="{DBAA779D-79A1-4D45-A31E-56931B08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16" y="5973622"/>
            <a:ext cx="19901307" cy="455921"/>
          </a:xfrm>
          <a:custGeom>
            <a:avLst/>
            <a:gdLst>
              <a:gd name="T0" fmla="*/ 15975 w 15976"/>
              <a:gd name="T1" fmla="*/ 367 h 368"/>
              <a:gd name="T2" fmla="*/ 0 w 15976"/>
              <a:gd name="T3" fmla="*/ 367 h 368"/>
              <a:gd name="T4" fmla="*/ 0 w 15976"/>
              <a:gd name="T5" fmla="*/ 0 h 368"/>
              <a:gd name="T6" fmla="*/ 15975 w 15976"/>
              <a:gd name="T7" fmla="*/ 0 h 368"/>
              <a:gd name="T8" fmla="*/ 15975 w 15976"/>
              <a:gd name="T9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76" h="368">
                <a:moveTo>
                  <a:pt x="15975" y="367"/>
                </a:moveTo>
                <a:lnTo>
                  <a:pt x="0" y="367"/>
                </a:lnTo>
                <a:lnTo>
                  <a:pt x="0" y="0"/>
                </a:lnTo>
                <a:lnTo>
                  <a:pt x="15975" y="0"/>
                </a:lnTo>
                <a:lnTo>
                  <a:pt x="15975" y="367"/>
                </a:lnTo>
              </a:path>
            </a:pathLst>
          </a:custGeom>
          <a:gradFill>
            <a:gsLst>
              <a:gs pos="20000">
                <a:srgbClr val="F5413A"/>
              </a:gs>
              <a:gs pos="0">
                <a:srgbClr val="D61612"/>
              </a:gs>
              <a:gs pos="40000">
                <a:srgbClr val="FA8A20"/>
              </a:gs>
              <a:gs pos="60000">
                <a:srgbClr val="FFC927"/>
              </a:gs>
              <a:gs pos="80000">
                <a:srgbClr val="99CC33"/>
              </a:gs>
              <a:gs pos="100000">
                <a:srgbClr val="13BF13"/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71">
            <a:extLst>
              <a:ext uri="{FF2B5EF4-FFF2-40B4-BE49-F238E27FC236}">
                <a16:creationId xmlns:a16="http://schemas.microsoft.com/office/drawing/2014/main" id="{3079B835-40E7-C84A-AABC-4FACE5D2B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891" y="9022261"/>
            <a:ext cx="972268" cy="972270"/>
          </a:xfrm>
          <a:custGeom>
            <a:avLst/>
            <a:gdLst>
              <a:gd name="T0" fmla="*/ 779 w 780"/>
              <a:gd name="T1" fmla="*/ 390 h 781"/>
              <a:gd name="T2" fmla="*/ 779 w 780"/>
              <a:gd name="T3" fmla="*/ 390 h 781"/>
              <a:gd name="T4" fmla="*/ 390 w 780"/>
              <a:gd name="T5" fmla="*/ 780 h 781"/>
              <a:gd name="T6" fmla="*/ 390 w 780"/>
              <a:gd name="T7" fmla="*/ 780 h 781"/>
              <a:gd name="T8" fmla="*/ 0 w 780"/>
              <a:gd name="T9" fmla="*/ 390 h 781"/>
              <a:gd name="T10" fmla="*/ 0 w 780"/>
              <a:gd name="T11" fmla="*/ 390 h 781"/>
              <a:gd name="T12" fmla="*/ 390 w 780"/>
              <a:gd name="T13" fmla="*/ 0 h 781"/>
              <a:gd name="T14" fmla="*/ 390 w 780"/>
              <a:gd name="T15" fmla="*/ 0 h 781"/>
              <a:gd name="T16" fmla="*/ 779 w 780"/>
              <a:gd name="T17" fmla="*/ 39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0" h="781">
                <a:moveTo>
                  <a:pt x="779" y="390"/>
                </a:moveTo>
                <a:lnTo>
                  <a:pt x="779" y="390"/>
                </a:lnTo>
                <a:cubicBezTo>
                  <a:pt x="779" y="605"/>
                  <a:pt x="605" y="780"/>
                  <a:pt x="390" y="780"/>
                </a:cubicBezTo>
                <a:lnTo>
                  <a:pt x="390" y="780"/>
                </a:lnTo>
                <a:cubicBezTo>
                  <a:pt x="174" y="780"/>
                  <a:pt x="0" y="605"/>
                  <a:pt x="0" y="390"/>
                </a:cubicBezTo>
                <a:lnTo>
                  <a:pt x="0" y="390"/>
                </a:lnTo>
                <a:cubicBezTo>
                  <a:pt x="0" y="175"/>
                  <a:pt x="174" y="0"/>
                  <a:pt x="390" y="0"/>
                </a:cubicBezTo>
                <a:lnTo>
                  <a:pt x="390" y="0"/>
                </a:lnTo>
                <a:cubicBezTo>
                  <a:pt x="605" y="0"/>
                  <a:pt x="779" y="175"/>
                  <a:pt x="779" y="390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4F02CC-8B72-A746-8386-D84840A19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3160" y="9390297"/>
            <a:ext cx="608487" cy="262420"/>
          </a:xfrm>
          <a:custGeom>
            <a:avLst/>
            <a:gdLst>
              <a:gd name="connsiteX0" fmla="*/ 27320 w 608487"/>
              <a:gd name="connsiteY0" fmla="*/ 208738 h 262420"/>
              <a:gd name="connsiteX1" fmla="*/ 582409 w 608487"/>
              <a:gd name="connsiteY1" fmla="*/ 208738 h 262420"/>
              <a:gd name="connsiteX2" fmla="*/ 608487 w 608487"/>
              <a:gd name="connsiteY2" fmla="*/ 234955 h 262420"/>
              <a:gd name="connsiteX3" fmla="*/ 582409 w 608487"/>
              <a:gd name="connsiteY3" fmla="*/ 262420 h 262420"/>
              <a:gd name="connsiteX4" fmla="*/ 27320 w 608487"/>
              <a:gd name="connsiteY4" fmla="*/ 262420 h 262420"/>
              <a:gd name="connsiteX5" fmla="*/ 0 w 608487"/>
              <a:gd name="connsiteY5" fmla="*/ 234955 h 262420"/>
              <a:gd name="connsiteX6" fmla="*/ 27320 w 608487"/>
              <a:gd name="connsiteY6" fmla="*/ 208738 h 262420"/>
              <a:gd name="connsiteX7" fmla="*/ 438806 w 608487"/>
              <a:gd name="connsiteY7" fmla="*/ 0 h 262420"/>
              <a:gd name="connsiteX8" fmla="*/ 482113 w 608487"/>
              <a:gd name="connsiteY8" fmla="*/ 39986 h 262420"/>
              <a:gd name="connsiteX9" fmla="*/ 438806 w 608487"/>
              <a:gd name="connsiteY9" fmla="*/ 81183 h 262420"/>
              <a:gd name="connsiteX10" fmla="*/ 395498 w 608487"/>
              <a:gd name="connsiteY10" fmla="*/ 39986 h 262420"/>
              <a:gd name="connsiteX11" fmla="*/ 438806 w 608487"/>
              <a:gd name="connsiteY11" fmla="*/ 0 h 262420"/>
              <a:gd name="connsiteX12" fmla="*/ 171820 w 608487"/>
              <a:gd name="connsiteY12" fmla="*/ 0 h 262420"/>
              <a:gd name="connsiteX13" fmla="*/ 213018 w 608487"/>
              <a:gd name="connsiteY13" fmla="*/ 39986 h 262420"/>
              <a:gd name="connsiteX14" fmla="*/ 171820 w 608487"/>
              <a:gd name="connsiteY14" fmla="*/ 81183 h 262420"/>
              <a:gd name="connsiteX15" fmla="*/ 131833 w 608487"/>
              <a:gd name="connsiteY15" fmla="*/ 39986 h 262420"/>
              <a:gd name="connsiteX16" fmla="*/ 171820 w 608487"/>
              <a:gd name="connsiteY16" fmla="*/ 0 h 26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8487" h="262420">
                <a:moveTo>
                  <a:pt x="27320" y="208738"/>
                </a:moveTo>
                <a:lnTo>
                  <a:pt x="582409" y="208738"/>
                </a:lnTo>
                <a:cubicBezTo>
                  <a:pt x="597311" y="208738"/>
                  <a:pt x="608487" y="221222"/>
                  <a:pt x="608487" y="234955"/>
                </a:cubicBezTo>
                <a:cubicBezTo>
                  <a:pt x="608487" y="249935"/>
                  <a:pt x="597311" y="262420"/>
                  <a:pt x="582409" y="262420"/>
                </a:cubicBezTo>
                <a:lnTo>
                  <a:pt x="27320" y="262420"/>
                </a:lnTo>
                <a:cubicBezTo>
                  <a:pt x="12418" y="262420"/>
                  <a:pt x="0" y="249935"/>
                  <a:pt x="0" y="234955"/>
                </a:cubicBezTo>
                <a:cubicBezTo>
                  <a:pt x="0" y="221222"/>
                  <a:pt x="12418" y="208738"/>
                  <a:pt x="27320" y="208738"/>
                </a:cubicBezTo>
                <a:close/>
                <a:moveTo>
                  <a:pt x="438806" y="0"/>
                </a:moveTo>
                <a:cubicBezTo>
                  <a:pt x="461733" y="0"/>
                  <a:pt x="482113" y="18175"/>
                  <a:pt x="482113" y="39986"/>
                </a:cubicBezTo>
                <a:cubicBezTo>
                  <a:pt x="482113" y="63008"/>
                  <a:pt x="461733" y="81183"/>
                  <a:pt x="438806" y="81183"/>
                </a:cubicBezTo>
                <a:cubicBezTo>
                  <a:pt x="414604" y="81183"/>
                  <a:pt x="395498" y="63008"/>
                  <a:pt x="395498" y="39986"/>
                </a:cubicBezTo>
                <a:cubicBezTo>
                  <a:pt x="395498" y="18175"/>
                  <a:pt x="414604" y="0"/>
                  <a:pt x="438806" y="0"/>
                </a:cubicBezTo>
                <a:close/>
                <a:moveTo>
                  <a:pt x="171820" y="0"/>
                </a:moveTo>
                <a:cubicBezTo>
                  <a:pt x="194842" y="0"/>
                  <a:pt x="213018" y="18175"/>
                  <a:pt x="213018" y="39986"/>
                </a:cubicBezTo>
                <a:cubicBezTo>
                  <a:pt x="213018" y="63008"/>
                  <a:pt x="194842" y="81183"/>
                  <a:pt x="171820" y="81183"/>
                </a:cubicBezTo>
                <a:cubicBezTo>
                  <a:pt x="148797" y="81183"/>
                  <a:pt x="131833" y="63008"/>
                  <a:pt x="131833" y="39986"/>
                </a:cubicBezTo>
                <a:cubicBezTo>
                  <a:pt x="131833" y="18175"/>
                  <a:pt x="148797" y="0"/>
                  <a:pt x="1718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26">
            <a:extLst>
              <a:ext uri="{FF2B5EF4-FFF2-40B4-BE49-F238E27FC236}">
                <a16:creationId xmlns:a16="http://schemas.microsoft.com/office/drawing/2014/main" id="{D3F765E0-C8D0-C54E-87C1-334558CA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30" y="5166144"/>
            <a:ext cx="609729" cy="527332"/>
          </a:xfrm>
          <a:custGeom>
            <a:avLst/>
            <a:gdLst>
              <a:gd name="T0" fmla="*/ 24 w 490"/>
              <a:gd name="T1" fmla="*/ 93 h 424"/>
              <a:gd name="T2" fmla="*/ 191 w 490"/>
              <a:gd name="T3" fmla="*/ 382 h 424"/>
              <a:gd name="T4" fmla="*/ 191 w 490"/>
              <a:gd name="T5" fmla="*/ 382 h 424"/>
              <a:gd name="T6" fmla="*/ 298 w 490"/>
              <a:gd name="T7" fmla="*/ 382 h 424"/>
              <a:gd name="T8" fmla="*/ 465 w 490"/>
              <a:gd name="T9" fmla="*/ 93 h 424"/>
              <a:gd name="T10" fmla="*/ 465 w 490"/>
              <a:gd name="T11" fmla="*/ 93 h 424"/>
              <a:gd name="T12" fmla="*/ 412 w 490"/>
              <a:gd name="T13" fmla="*/ 0 h 424"/>
              <a:gd name="T14" fmla="*/ 78 w 490"/>
              <a:gd name="T15" fmla="*/ 0 h 424"/>
              <a:gd name="T16" fmla="*/ 78 w 490"/>
              <a:gd name="T17" fmla="*/ 0 h 424"/>
              <a:gd name="T18" fmla="*/ 24 w 490"/>
              <a:gd name="T19" fmla="*/ 9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0" h="424">
                <a:moveTo>
                  <a:pt x="24" y="93"/>
                </a:moveTo>
                <a:lnTo>
                  <a:pt x="191" y="382"/>
                </a:lnTo>
                <a:lnTo>
                  <a:pt x="191" y="382"/>
                </a:lnTo>
                <a:cubicBezTo>
                  <a:pt x="215" y="423"/>
                  <a:pt x="275" y="423"/>
                  <a:pt x="298" y="382"/>
                </a:cubicBezTo>
                <a:lnTo>
                  <a:pt x="465" y="93"/>
                </a:lnTo>
                <a:lnTo>
                  <a:pt x="465" y="93"/>
                </a:lnTo>
                <a:cubicBezTo>
                  <a:pt x="489" y="52"/>
                  <a:pt x="459" y="0"/>
                  <a:pt x="412" y="0"/>
                </a:cubicBezTo>
                <a:lnTo>
                  <a:pt x="78" y="0"/>
                </a:lnTo>
                <a:lnTo>
                  <a:pt x="78" y="0"/>
                </a:lnTo>
                <a:cubicBezTo>
                  <a:pt x="30" y="0"/>
                  <a:pt x="0" y="52"/>
                  <a:pt x="24" y="93"/>
                </a:cubicBezTo>
              </a:path>
            </a:pathLst>
          </a:custGeom>
          <a:solidFill>
            <a:srgbClr val="FA8A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9">
            <a:extLst>
              <a:ext uri="{FF2B5EF4-FFF2-40B4-BE49-F238E27FC236}">
                <a16:creationId xmlns:a16="http://schemas.microsoft.com/office/drawing/2014/main" id="{8BF39579-B6F9-3A4A-AD40-0CC4F431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743" y="5166144"/>
            <a:ext cx="609727" cy="527332"/>
          </a:xfrm>
          <a:custGeom>
            <a:avLst/>
            <a:gdLst>
              <a:gd name="T0" fmla="*/ 24 w 490"/>
              <a:gd name="T1" fmla="*/ 93 h 424"/>
              <a:gd name="T2" fmla="*/ 191 w 490"/>
              <a:gd name="T3" fmla="*/ 382 h 424"/>
              <a:gd name="T4" fmla="*/ 191 w 490"/>
              <a:gd name="T5" fmla="*/ 382 h 424"/>
              <a:gd name="T6" fmla="*/ 298 w 490"/>
              <a:gd name="T7" fmla="*/ 382 h 424"/>
              <a:gd name="T8" fmla="*/ 465 w 490"/>
              <a:gd name="T9" fmla="*/ 93 h 424"/>
              <a:gd name="T10" fmla="*/ 465 w 490"/>
              <a:gd name="T11" fmla="*/ 93 h 424"/>
              <a:gd name="T12" fmla="*/ 411 w 490"/>
              <a:gd name="T13" fmla="*/ 0 h 424"/>
              <a:gd name="T14" fmla="*/ 78 w 490"/>
              <a:gd name="T15" fmla="*/ 0 h 424"/>
              <a:gd name="T16" fmla="*/ 78 w 490"/>
              <a:gd name="T17" fmla="*/ 0 h 424"/>
              <a:gd name="T18" fmla="*/ 24 w 490"/>
              <a:gd name="T19" fmla="*/ 9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0" h="424">
                <a:moveTo>
                  <a:pt x="24" y="93"/>
                </a:moveTo>
                <a:lnTo>
                  <a:pt x="191" y="382"/>
                </a:lnTo>
                <a:lnTo>
                  <a:pt x="191" y="382"/>
                </a:lnTo>
                <a:cubicBezTo>
                  <a:pt x="215" y="423"/>
                  <a:pt x="274" y="423"/>
                  <a:pt x="298" y="382"/>
                </a:cubicBezTo>
                <a:lnTo>
                  <a:pt x="465" y="93"/>
                </a:lnTo>
                <a:lnTo>
                  <a:pt x="465" y="93"/>
                </a:lnTo>
                <a:cubicBezTo>
                  <a:pt x="489" y="52"/>
                  <a:pt x="459" y="0"/>
                  <a:pt x="411" y="0"/>
                </a:cubicBezTo>
                <a:lnTo>
                  <a:pt x="78" y="0"/>
                </a:lnTo>
                <a:lnTo>
                  <a:pt x="78" y="0"/>
                </a:lnTo>
                <a:cubicBezTo>
                  <a:pt x="30" y="0"/>
                  <a:pt x="0" y="52"/>
                  <a:pt x="24" y="93"/>
                </a:cubicBezTo>
              </a:path>
            </a:pathLst>
          </a:custGeom>
          <a:solidFill>
            <a:srgbClr val="FFC9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2">
            <a:extLst>
              <a:ext uri="{FF2B5EF4-FFF2-40B4-BE49-F238E27FC236}">
                <a16:creationId xmlns:a16="http://schemas.microsoft.com/office/drawing/2014/main" id="{31B9C956-7BEF-7D4C-BC59-A2E4767B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6725" y="5166144"/>
            <a:ext cx="609729" cy="527332"/>
          </a:xfrm>
          <a:custGeom>
            <a:avLst/>
            <a:gdLst>
              <a:gd name="T0" fmla="*/ 24 w 490"/>
              <a:gd name="T1" fmla="*/ 93 h 424"/>
              <a:gd name="T2" fmla="*/ 191 w 490"/>
              <a:gd name="T3" fmla="*/ 382 h 424"/>
              <a:gd name="T4" fmla="*/ 191 w 490"/>
              <a:gd name="T5" fmla="*/ 382 h 424"/>
              <a:gd name="T6" fmla="*/ 299 w 490"/>
              <a:gd name="T7" fmla="*/ 382 h 424"/>
              <a:gd name="T8" fmla="*/ 465 w 490"/>
              <a:gd name="T9" fmla="*/ 93 h 424"/>
              <a:gd name="T10" fmla="*/ 465 w 490"/>
              <a:gd name="T11" fmla="*/ 93 h 424"/>
              <a:gd name="T12" fmla="*/ 412 w 490"/>
              <a:gd name="T13" fmla="*/ 0 h 424"/>
              <a:gd name="T14" fmla="*/ 78 w 490"/>
              <a:gd name="T15" fmla="*/ 0 h 424"/>
              <a:gd name="T16" fmla="*/ 78 w 490"/>
              <a:gd name="T17" fmla="*/ 0 h 424"/>
              <a:gd name="T18" fmla="*/ 24 w 490"/>
              <a:gd name="T19" fmla="*/ 9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0" h="424">
                <a:moveTo>
                  <a:pt x="24" y="93"/>
                </a:moveTo>
                <a:lnTo>
                  <a:pt x="191" y="382"/>
                </a:lnTo>
                <a:lnTo>
                  <a:pt x="191" y="382"/>
                </a:lnTo>
                <a:cubicBezTo>
                  <a:pt x="215" y="423"/>
                  <a:pt x="275" y="423"/>
                  <a:pt x="299" y="382"/>
                </a:cubicBezTo>
                <a:lnTo>
                  <a:pt x="465" y="93"/>
                </a:lnTo>
                <a:lnTo>
                  <a:pt x="465" y="93"/>
                </a:lnTo>
                <a:cubicBezTo>
                  <a:pt x="489" y="52"/>
                  <a:pt x="459" y="0"/>
                  <a:pt x="412" y="0"/>
                </a:cubicBezTo>
                <a:lnTo>
                  <a:pt x="78" y="0"/>
                </a:lnTo>
                <a:lnTo>
                  <a:pt x="78" y="0"/>
                </a:lnTo>
                <a:cubicBezTo>
                  <a:pt x="30" y="0"/>
                  <a:pt x="0" y="52"/>
                  <a:pt x="24" y="93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33">
            <a:extLst>
              <a:ext uri="{FF2B5EF4-FFF2-40B4-BE49-F238E27FC236}">
                <a16:creationId xmlns:a16="http://schemas.microsoft.com/office/drawing/2014/main" id="{39BD627E-275F-8C43-A915-479D0F3F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431" y="9022261"/>
            <a:ext cx="972268" cy="972270"/>
          </a:xfrm>
          <a:custGeom>
            <a:avLst/>
            <a:gdLst>
              <a:gd name="T0" fmla="*/ 779 w 780"/>
              <a:gd name="T1" fmla="*/ 390 h 781"/>
              <a:gd name="T2" fmla="*/ 779 w 780"/>
              <a:gd name="T3" fmla="*/ 390 h 781"/>
              <a:gd name="T4" fmla="*/ 390 w 780"/>
              <a:gd name="T5" fmla="*/ 780 h 781"/>
              <a:gd name="T6" fmla="*/ 390 w 780"/>
              <a:gd name="T7" fmla="*/ 780 h 781"/>
              <a:gd name="T8" fmla="*/ 0 w 780"/>
              <a:gd name="T9" fmla="*/ 390 h 781"/>
              <a:gd name="T10" fmla="*/ 0 w 780"/>
              <a:gd name="T11" fmla="*/ 390 h 781"/>
              <a:gd name="T12" fmla="*/ 390 w 780"/>
              <a:gd name="T13" fmla="*/ 0 h 781"/>
              <a:gd name="T14" fmla="*/ 390 w 780"/>
              <a:gd name="T15" fmla="*/ 0 h 781"/>
              <a:gd name="T16" fmla="*/ 779 w 780"/>
              <a:gd name="T17" fmla="*/ 39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0" h="781">
                <a:moveTo>
                  <a:pt x="779" y="390"/>
                </a:moveTo>
                <a:lnTo>
                  <a:pt x="779" y="390"/>
                </a:lnTo>
                <a:cubicBezTo>
                  <a:pt x="779" y="605"/>
                  <a:pt x="605" y="780"/>
                  <a:pt x="390" y="780"/>
                </a:cubicBezTo>
                <a:lnTo>
                  <a:pt x="390" y="780"/>
                </a:lnTo>
                <a:cubicBezTo>
                  <a:pt x="175" y="780"/>
                  <a:pt x="0" y="605"/>
                  <a:pt x="0" y="390"/>
                </a:cubicBezTo>
                <a:lnTo>
                  <a:pt x="0" y="390"/>
                </a:lnTo>
                <a:cubicBezTo>
                  <a:pt x="0" y="175"/>
                  <a:pt x="175" y="0"/>
                  <a:pt x="390" y="0"/>
                </a:cubicBezTo>
                <a:lnTo>
                  <a:pt x="390" y="0"/>
                </a:lnTo>
                <a:cubicBezTo>
                  <a:pt x="605" y="0"/>
                  <a:pt x="779" y="175"/>
                  <a:pt x="779" y="390"/>
                </a:cubicBezTo>
              </a:path>
            </a:pathLst>
          </a:custGeom>
          <a:solidFill>
            <a:srgbClr val="FA8A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E9FA93D-81BF-AE45-B9F7-96B6E0086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040" y="9390296"/>
            <a:ext cx="350345" cy="304206"/>
          </a:xfrm>
          <a:custGeom>
            <a:avLst/>
            <a:gdLst>
              <a:gd name="connsiteX0" fmla="*/ 175778 w 350345"/>
              <a:gd name="connsiteY0" fmla="*/ 148310 h 304206"/>
              <a:gd name="connsiteX1" fmla="*/ 320319 w 350345"/>
              <a:gd name="connsiteY1" fmla="*/ 273475 h 304206"/>
              <a:gd name="connsiteX2" fmla="*/ 298953 w 350345"/>
              <a:gd name="connsiteY2" fmla="*/ 303818 h 304206"/>
              <a:gd name="connsiteX3" fmla="*/ 295182 w 350345"/>
              <a:gd name="connsiteY3" fmla="*/ 303818 h 304206"/>
              <a:gd name="connsiteX4" fmla="*/ 268787 w 350345"/>
              <a:gd name="connsiteY4" fmla="*/ 282325 h 304206"/>
              <a:gd name="connsiteX5" fmla="*/ 175778 w 350345"/>
              <a:gd name="connsiteY5" fmla="*/ 202675 h 304206"/>
              <a:gd name="connsiteX6" fmla="*/ 82769 w 350345"/>
              <a:gd name="connsiteY6" fmla="*/ 282325 h 304206"/>
              <a:gd name="connsiteX7" fmla="*/ 51347 w 350345"/>
              <a:gd name="connsiteY7" fmla="*/ 303818 h 304206"/>
              <a:gd name="connsiteX8" fmla="*/ 29980 w 350345"/>
              <a:gd name="connsiteY8" fmla="*/ 273475 h 304206"/>
              <a:gd name="connsiteX9" fmla="*/ 175778 w 350345"/>
              <a:gd name="connsiteY9" fmla="*/ 148310 h 304206"/>
              <a:gd name="connsiteX10" fmla="*/ 309147 w 350345"/>
              <a:gd name="connsiteY10" fmla="*/ 0 h 304206"/>
              <a:gd name="connsiteX11" fmla="*/ 350345 w 350345"/>
              <a:gd name="connsiteY11" fmla="*/ 39986 h 304206"/>
              <a:gd name="connsiteX12" fmla="*/ 309147 w 350345"/>
              <a:gd name="connsiteY12" fmla="*/ 81183 h 304206"/>
              <a:gd name="connsiteX13" fmla="*/ 269160 w 350345"/>
              <a:gd name="connsiteY13" fmla="*/ 39986 h 304206"/>
              <a:gd name="connsiteX14" fmla="*/ 309147 w 350345"/>
              <a:gd name="connsiteY14" fmla="*/ 0 h 304206"/>
              <a:gd name="connsiteX15" fmla="*/ 41198 w 350345"/>
              <a:gd name="connsiteY15" fmla="*/ 0 h 304206"/>
              <a:gd name="connsiteX16" fmla="*/ 81183 w 350345"/>
              <a:gd name="connsiteY16" fmla="*/ 39986 h 304206"/>
              <a:gd name="connsiteX17" fmla="*/ 41198 w 350345"/>
              <a:gd name="connsiteY17" fmla="*/ 81183 h 304206"/>
              <a:gd name="connsiteX18" fmla="*/ 0 w 350345"/>
              <a:gd name="connsiteY18" fmla="*/ 39986 h 304206"/>
              <a:gd name="connsiteX19" fmla="*/ 41198 w 350345"/>
              <a:gd name="connsiteY19" fmla="*/ 0 h 30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0345" h="304206">
                <a:moveTo>
                  <a:pt x="175778" y="148310"/>
                </a:moveTo>
                <a:cubicBezTo>
                  <a:pt x="247420" y="148310"/>
                  <a:pt x="309008" y="201410"/>
                  <a:pt x="320319" y="273475"/>
                </a:cubicBezTo>
                <a:cubicBezTo>
                  <a:pt x="322833" y="287382"/>
                  <a:pt x="314035" y="301290"/>
                  <a:pt x="298953" y="303818"/>
                </a:cubicBezTo>
                <a:cubicBezTo>
                  <a:pt x="297696" y="303818"/>
                  <a:pt x="296439" y="303818"/>
                  <a:pt x="295182" y="303818"/>
                </a:cubicBezTo>
                <a:cubicBezTo>
                  <a:pt x="281356" y="303818"/>
                  <a:pt x="271301" y="294968"/>
                  <a:pt x="268787" y="282325"/>
                </a:cubicBezTo>
                <a:cubicBezTo>
                  <a:pt x="261246" y="235546"/>
                  <a:pt x="222283" y="202675"/>
                  <a:pt x="175778" y="202675"/>
                </a:cubicBezTo>
                <a:cubicBezTo>
                  <a:pt x="129274" y="202675"/>
                  <a:pt x="90310" y="235546"/>
                  <a:pt x="82769" y="282325"/>
                </a:cubicBezTo>
                <a:cubicBezTo>
                  <a:pt x="80255" y="296232"/>
                  <a:pt x="66429" y="306347"/>
                  <a:pt x="51347" y="303818"/>
                </a:cubicBezTo>
                <a:cubicBezTo>
                  <a:pt x="37521" y="301290"/>
                  <a:pt x="27466" y="287382"/>
                  <a:pt x="29980" y="273475"/>
                </a:cubicBezTo>
                <a:cubicBezTo>
                  <a:pt x="42549" y="201410"/>
                  <a:pt x="102879" y="148310"/>
                  <a:pt x="175778" y="148310"/>
                </a:cubicBezTo>
                <a:close/>
                <a:moveTo>
                  <a:pt x="309147" y="0"/>
                </a:moveTo>
                <a:cubicBezTo>
                  <a:pt x="332170" y="0"/>
                  <a:pt x="350345" y="18175"/>
                  <a:pt x="350345" y="39986"/>
                </a:cubicBezTo>
                <a:cubicBezTo>
                  <a:pt x="350345" y="63008"/>
                  <a:pt x="332170" y="81183"/>
                  <a:pt x="309147" y="81183"/>
                </a:cubicBezTo>
                <a:cubicBezTo>
                  <a:pt x="287336" y="81183"/>
                  <a:pt x="269160" y="63008"/>
                  <a:pt x="269160" y="39986"/>
                </a:cubicBezTo>
                <a:cubicBezTo>
                  <a:pt x="269160" y="18175"/>
                  <a:pt x="287336" y="0"/>
                  <a:pt x="309147" y="0"/>
                </a:cubicBezTo>
                <a:close/>
                <a:moveTo>
                  <a:pt x="41198" y="0"/>
                </a:moveTo>
                <a:cubicBezTo>
                  <a:pt x="63008" y="0"/>
                  <a:pt x="81183" y="18175"/>
                  <a:pt x="81183" y="39986"/>
                </a:cubicBezTo>
                <a:cubicBezTo>
                  <a:pt x="81183" y="63008"/>
                  <a:pt x="63008" y="81183"/>
                  <a:pt x="41198" y="81183"/>
                </a:cubicBezTo>
                <a:cubicBezTo>
                  <a:pt x="18175" y="81183"/>
                  <a:pt x="0" y="63008"/>
                  <a:pt x="0" y="39986"/>
                </a:cubicBezTo>
                <a:cubicBezTo>
                  <a:pt x="0" y="18175"/>
                  <a:pt x="18175" y="0"/>
                  <a:pt x="411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37">
            <a:extLst>
              <a:ext uri="{FF2B5EF4-FFF2-40B4-BE49-F238E27FC236}">
                <a16:creationId xmlns:a16="http://schemas.microsoft.com/office/drawing/2014/main" id="{FB3948D7-3582-2747-8314-10485027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840" y="9022261"/>
            <a:ext cx="972270" cy="972270"/>
          </a:xfrm>
          <a:custGeom>
            <a:avLst/>
            <a:gdLst>
              <a:gd name="T0" fmla="*/ 780 w 781"/>
              <a:gd name="T1" fmla="*/ 390 h 781"/>
              <a:gd name="T2" fmla="*/ 780 w 781"/>
              <a:gd name="T3" fmla="*/ 390 h 781"/>
              <a:gd name="T4" fmla="*/ 390 w 781"/>
              <a:gd name="T5" fmla="*/ 780 h 781"/>
              <a:gd name="T6" fmla="*/ 390 w 781"/>
              <a:gd name="T7" fmla="*/ 780 h 781"/>
              <a:gd name="T8" fmla="*/ 0 w 781"/>
              <a:gd name="T9" fmla="*/ 390 h 781"/>
              <a:gd name="T10" fmla="*/ 0 w 781"/>
              <a:gd name="T11" fmla="*/ 390 h 781"/>
              <a:gd name="T12" fmla="*/ 390 w 781"/>
              <a:gd name="T13" fmla="*/ 0 h 781"/>
              <a:gd name="T14" fmla="*/ 390 w 781"/>
              <a:gd name="T15" fmla="*/ 0 h 781"/>
              <a:gd name="T16" fmla="*/ 780 w 781"/>
              <a:gd name="T17" fmla="*/ 39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1" h="781">
                <a:moveTo>
                  <a:pt x="780" y="390"/>
                </a:moveTo>
                <a:lnTo>
                  <a:pt x="780" y="390"/>
                </a:lnTo>
                <a:cubicBezTo>
                  <a:pt x="780" y="605"/>
                  <a:pt x="605" y="780"/>
                  <a:pt x="390" y="780"/>
                </a:cubicBezTo>
                <a:lnTo>
                  <a:pt x="390" y="780"/>
                </a:lnTo>
                <a:cubicBezTo>
                  <a:pt x="175" y="780"/>
                  <a:pt x="0" y="605"/>
                  <a:pt x="0" y="390"/>
                </a:cubicBezTo>
                <a:lnTo>
                  <a:pt x="0" y="390"/>
                </a:lnTo>
                <a:cubicBezTo>
                  <a:pt x="0" y="175"/>
                  <a:pt x="175" y="0"/>
                  <a:pt x="390" y="0"/>
                </a:cubicBezTo>
                <a:lnTo>
                  <a:pt x="390" y="0"/>
                </a:lnTo>
                <a:cubicBezTo>
                  <a:pt x="605" y="0"/>
                  <a:pt x="780" y="175"/>
                  <a:pt x="780" y="390"/>
                </a:cubicBezTo>
              </a:path>
            </a:pathLst>
          </a:custGeom>
          <a:solidFill>
            <a:srgbClr val="13BF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746B912-95A5-2848-8F37-908AA0BB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2415" y="9390296"/>
            <a:ext cx="608695" cy="317366"/>
          </a:xfrm>
          <a:custGeom>
            <a:avLst/>
            <a:gdLst>
              <a:gd name="connsiteX0" fmla="*/ 26565 w 608695"/>
              <a:gd name="connsiteY0" fmla="*/ 150782 h 317366"/>
              <a:gd name="connsiteX1" fmla="*/ 45675 w 608695"/>
              <a:gd name="connsiteY1" fmla="*/ 158186 h 317366"/>
              <a:gd name="connsiteX2" fmla="*/ 563953 w 608695"/>
              <a:gd name="connsiteY2" fmla="*/ 158186 h 317366"/>
              <a:gd name="connsiteX3" fmla="*/ 601239 w 608695"/>
              <a:gd name="connsiteY3" fmla="*/ 158186 h 317366"/>
              <a:gd name="connsiteX4" fmla="*/ 601239 w 608695"/>
              <a:gd name="connsiteY4" fmla="*/ 195204 h 317366"/>
              <a:gd name="connsiteX5" fmla="*/ 304193 w 608695"/>
              <a:gd name="connsiteY5" fmla="*/ 317366 h 317366"/>
              <a:gd name="connsiteX6" fmla="*/ 8389 w 608695"/>
              <a:gd name="connsiteY6" fmla="*/ 195204 h 317366"/>
              <a:gd name="connsiteX7" fmla="*/ 8389 w 608695"/>
              <a:gd name="connsiteY7" fmla="*/ 158186 h 317366"/>
              <a:gd name="connsiteX8" fmla="*/ 26565 w 608695"/>
              <a:gd name="connsiteY8" fmla="*/ 150782 h 317366"/>
              <a:gd name="connsiteX9" fmla="*/ 439395 w 608695"/>
              <a:gd name="connsiteY9" fmla="*/ 0 h 317366"/>
              <a:gd name="connsiteX10" fmla="*/ 479381 w 608695"/>
              <a:gd name="connsiteY10" fmla="*/ 39986 h 317366"/>
              <a:gd name="connsiteX11" fmla="*/ 439395 w 608695"/>
              <a:gd name="connsiteY11" fmla="*/ 81183 h 317366"/>
              <a:gd name="connsiteX12" fmla="*/ 398197 w 608695"/>
              <a:gd name="connsiteY12" fmla="*/ 39986 h 317366"/>
              <a:gd name="connsiteX13" fmla="*/ 439395 w 608695"/>
              <a:gd name="connsiteY13" fmla="*/ 0 h 317366"/>
              <a:gd name="connsiteX14" fmla="*/ 175727 w 608695"/>
              <a:gd name="connsiteY14" fmla="*/ 0 h 317366"/>
              <a:gd name="connsiteX15" fmla="*/ 215713 w 608695"/>
              <a:gd name="connsiteY15" fmla="*/ 39986 h 317366"/>
              <a:gd name="connsiteX16" fmla="*/ 175727 w 608695"/>
              <a:gd name="connsiteY16" fmla="*/ 81183 h 317366"/>
              <a:gd name="connsiteX17" fmla="*/ 134529 w 608695"/>
              <a:gd name="connsiteY17" fmla="*/ 39986 h 317366"/>
              <a:gd name="connsiteX18" fmla="*/ 175727 w 608695"/>
              <a:gd name="connsiteY18" fmla="*/ 0 h 31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8695" h="317366">
                <a:moveTo>
                  <a:pt x="26565" y="150782"/>
                </a:moveTo>
                <a:cubicBezTo>
                  <a:pt x="33247" y="150782"/>
                  <a:pt x="40083" y="153250"/>
                  <a:pt x="45675" y="158186"/>
                </a:cubicBezTo>
                <a:cubicBezTo>
                  <a:pt x="188605" y="300091"/>
                  <a:pt x="421021" y="300091"/>
                  <a:pt x="563953" y="158186"/>
                </a:cubicBezTo>
                <a:cubicBezTo>
                  <a:pt x="573895" y="148314"/>
                  <a:pt x="591295" y="148314"/>
                  <a:pt x="601239" y="158186"/>
                </a:cubicBezTo>
                <a:cubicBezTo>
                  <a:pt x="611181" y="168057"/>
                  <a:pt x="611181" y="184099"/>
                  <a:pt x="601239" y="195204"/>
                </a:cubicBezTo>
                <a:cubicBezTo>
                  <a:pt x="519209" y="276645"/>
                  <a:pt x="411079" y="317366"/>
                  <a:pt x="304193" y="317366"/>
                </a:cubicBezTo>
                <a:cubicBezTo>
                  <a:pt x="197305" y="317366"/>
                  <a:pt x="90419" y="276645"/>
                  <a:pt x="8389" y="195204"/>
                </a:cubicBezTo>
                <a:cubicBezTo>
                  <a:pt x="-2797" y="184099"/>
                  <a:pt x="-2797" y="168057"/>
                  <a:pt x="8389" y="158186"/>
                </a:cubicBezTo>
                <a:cubicBezTo>
                  <a:pt x="13361" y="153250"/>
                  <a:pt x="19885" y="150782"/>
                  <a:pt x="26565" y="150782"/>
                </a:cubicBezTo>
                <a:close/>
                <a:moveTo>
                  <a:pt x="439395" y="0"/>
                </a:moveTo>
                <a:cubicBezTo>
                  <a:pt x="461205" y="0"/>
                  <a:pt x="479381" y="18175"/>
                  <a:pt x="479381" y="39986"/>
                </a:cubicBezTo>
                <a:cubicBezTo>
                  <a:pt x="479381" y="63008"/>
                  <a:pt x="461205" y="81183"/>
                  <a:pt x="439395" y="81183"/>
                </a:cubicBezTo>
                <a:cubicBezTo>
                  <a:pt x="416373" y="81183"/>
                  <a:pt x="398197" y="63008"/>
                  <a:pt x="398197" y="39986"/>
                </a:cubicBezTo>
                <a:cubicBezTo>
                  <a:pt x="398197" y="18175"/>
                  <a:pt x="416373" y="0"/>
                  <a:pt x="439395" y="0"/>
                </a:cubicBezTo>
                <a:close/>
                <a:moveTo>
                  <a:pt x="175727" y="0"/>
                </a:moveTo>
                <a:cubicBezTo>
                  <a:pt x="198749" y="0"/>
                  <a:pt x="215713" y="18175"/>
                  <a:pt x="215713" y="39986"/>
                </a:cubicBezTo>
                <a:cubicBezTo>
                  <a:pt x="215713" y="63008"/>
                  <a:pt x="198749" y="81183"/>
                  <a:pt x="175727" y="81183"/>
                </a:cubicBezTo>
                <a:cubicBezTo>
                  <a:pt x="152705" y="81183"/>
                  <a:pt x="134529" y="63008"/>
                  <a:pt x="134529" y="39986"/>
                </a:cubicBezTo>
                <a:cubicBezTo>
                  <a:pt x="134529" y="18175"/>
                  <a:pt x="152705" y="0"/>
                  <a:pt x="1757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250">
            <a:extLst>
              <a:ext uri="{FF2B5EF4-FFF2-40B4-BE49-F238E27FC236}">
                <a16:creationId xmlns:a16="http://schemas.microsoft.com/office/drawing/2014/main" id="{5C3D6921-3866-914A-BE6D-F44FCC22A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810" y="9994531"/>
            <a:ext cx="65917" cy="2444404"/>
          </a:xfrm>
          <a:prstGeom prst="roundRect">
            <a:avLst>
              <a:gd name="adj" fmla="val 50000"/>
            </a:avLst>
          </a:pr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250">
            <a:extLst>
              <a:ext uri="{FF2B5EF4-FFF2-40B4-BE49-F238E27FC236}">
                <a16:creationId xmlns:a16="http://schemas.microsoft.com/office/drawing/2014/main" id="{03119BB6-1BAB-5448-B51B-0B690755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9765" y="9994531"/>
            <a:ext cx="65917" cy="2444404"/>
          </a:xfrm>
          <a:prstGeom prst="roundRect">
            <a:avLst>
              <a:gd name="adj" fmla="val 50000"/>
            </a:avLst>
          </a:pr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250">
            <a:extLst>
              <a:ext uri="{FF2B5EF4-FFF2-40B4-BE49-F238E27FC236}">
                <a16:creationId xmlns:a16="http://schemas.microsoft.com/office/drawing/2014/main" id="{18A42612-D3F7-0447-A3ED-2F4E2C52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253" y="9994531"/>
            <a:ext cx="65917" cy="2444404"/>
          </a:xfrm>
          <a:prstGeom prst="roundRect">
            <a:avLst>
              <a:gd name="adj" fmla="val 50000"/>
            </a:avLst>
          </a:prstGeom>
          <a:solidFill>
            <a:srgbClr val="E0EA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FEEC8-F8C3-2943-8572-F28F464118D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SMILE RATING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C21B0-A848-A547-B645-C1B09DFA930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76AC-2D20-B944-9836-3E98C081AE1C}"/>
              </a:ext>
            </a:extLst>
          </p:cNvPr>
          <p:cNvSpPr txBox="1"/>
          <p:nvPr/>
        </p:nvSpPr>
        <p:spPr>
          <a:xfrm>
            <a:off x="9359686" y="3972841"/>
            <a:ext cx="164082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FE194-E3B7-5E4C-9969-8C46E110CEF2}"/>
              </a:ext>
            </a:extLst>
          </p:cNvPr>
          <p:cNvSpPr txBox="1"/>
          <p:nvPr/>
        </p:nvSpPr>
        <p:spPr>
          <a:xfrm>
            <a:off x="13698774" y="3972841"/>
            <a:ext cx="164082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F53A6-E006-834E-B950-E75B05C44F17}"/>
              </a:ext>
            </a:extLst>
          </p:cNvPr>
          <p:cNvSpPr txBox="1"/>
          <p:nvPr/>
        </p:nvSpPr>
        <p:spPr>
          <a:xfrm>
            <a:off x="21216003" y="3972841"/>
            <a:ext cx="164082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7DBC1-8C5F-134F-B4C1-E4F1332310F8}"/>
              </a:ext>
            </a:extLst>
          </p:cNvPr>
          <p:cNvSpPr txBox="1"/>
          <p:nvPr/>
        </p:nvSpPr>
        <p:spPr>
          <a:xfrm>
            <a:off x="1881230" y="6879771"/>
            <a:ext cx="716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2158A-B9B3-864F-8706-1C7D3C718B99}"/>
              </a:ext>
            </a:extLst>
          </p:cNvPr>
          <p:cNvSpPr txBox="1"/>
          <p:nvPr/>
        </p:nvSpPr>
        <p:spPr>
          <a:xfrm>
            <a:off x="3871770" y="6879771"/>
            <a:ext cx="716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D33E7-DDDC-324E-98E2-990EA418C3A1}"/>
              </a:ext>
            </a:extLst>
          </p:cNvPr>
          <p:cNvSpPr txBox="1"/>
          <p:nvPr/>
        </p:nvSpPr>
        <p:spPr>
          <a:xfrm>
            <a:off x="5862310" y="6879771"/>
            <a:ext cx="716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8E4CC-D6FF-9C43-AA7B-239B72359D5A}"/>
              </a:ext>
            </a:extLst>
          </p:cNvPr>
          <p:cNvSpPr txBox="1"/>
          <p:nvPr/>
        </p:nvSpPr>
        <p:spPr>
          <a:xfrm>
            <a:off x="7852850" y="6879771"/>
            <a:ext cx="716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C4636-A03B-004B-B60A-4596DF83E2A9}"/>
              </a:ext>
            </a:extLst>
          </p:cNvPr>
          <p:cNvSpPr txBox="1"/>
          <p:nvPr/>
        </p:nvSpPr>
        <p:spPr>
          <a:xfrm>
            <a:off x="9843390" y="6879771"/>
            <a:ext cx="716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C7333-FC13-3747-9D2F-736ECFEAAEEE}"/>
              </a:ext>
            </a:extLst>
          </p:cNvPr>
          <p:cNvSpPr txBox="1"/>
          <p:nvPr/>
        </p:nvSpPr>
        <p:spPr>
          <a:xfrm>
            <a:off x="11833930" y="6879771"/>
            <a:ext cx="716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A6B59-4773-E14A-A9F6-AE565648F6DF}"/>
              </a:ext>
            </a:extLst>
          </p:cNvPr>
          <p:cNvSpPr txBox="1"/>
          <p:nvPr/>
        </p:nvSpPr>
        <p:spPr>
          <a:xfrm>
            <a:off x="13824470" y="6879771"/>
            <a:ext cx="716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B46F6-4C19-D947-A087-8B92C72CCAC3}"/>
              </a:ext>
            </a:extLst>
          </p:cNvPr>
          <p:cNvSpPr txBox="1"/>
          <p:nvPr/>
        </p:nvSpPr>
        <p:spPr>
          <a:xfrm>
            <a:off x="15815010" y="6879771"/>
            <a:ext cx="716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3342B-9EA9-5F41-8269-15395A293B8C}"/>
              </a:ext>
            </a:extLst>
          </p:cNvPr>
          <p:cNvSpPr txBox="1"/>
          <p:nvPr/>
        </p:nvSpPr>
        <p:spPr>
          <a:xfrm>
            <a:off x="17805550" y="6879771"/>
            <a:ext cx="716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6BC81C-2476-7F41-ACE5-BAB88622B644}"/>
              </a:ext>
            </a:extLst>
          </p:cNvPr>
          <p:cNvSpPr txBox="1"/>
          <p:nvPr/>
        </p:nvSpPr>
        <p:spPr>
          <a:xfrm>
            <a:off x="19796090" y="6879771"/>
            <a:ext cx="716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C551A6-5D31-4048-A61C-2EBBE17A369A}"/>
              </a:ext>
            </a:extLst>
          </p:cNvPr>
          <p:cNvSpPr txBox="1"/>
          <p:nvPr/>
        </p:nvSpPr>
        <p:spPr>
          <a:xfrm>
            <a:off x="21786626" y="6879771"/>
            <a:ext cx="716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E2EEED-FE4C-2B4B-A7EF-C0CDB6F56E8F}"/>
              </a:ext>
            </a:extLst>
          </p:cNvPr>
          <p:cNvSpPr txBox="1"/>
          <p:nvPr/>
        </p:nvSpPr>
        <p:spPr>
          <a:xfrm>
            <a:off x="1520826" y="10042601"/>
            <a:ext cx="131251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7400" b="1" spc="-290" dirty="0">
                <a:ln w="12700">
                  <a:solidFill>
                    <a:srgbClr val="111340"/>
                  </a:solidFill>
                </a:ln>
                <a:noFill/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76C969-0EA9-D242-9A2F-43850243A562}"/>
              </a:ext>
            </a:extLst>
          </p:cNvPr>
          <p:cNvSpPr txBox="1"/>
          <p:nvPr/>
        </p:nvSpPr>
        <p:spPr>
          <a:xfrm>
            <a:off x="3356495" y="10221086"/>
            <a:ext cx="44189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EF57D4-D6A3-D144-B93C-683BF00824DF}"/>
              </a:ext>
            </a:extLst>
          </p:cNvPr>
          <p:cNvSpPr txBox="1"/>
          <p:nvPr/>
        </p:nvSpPr>
        <p:spPr>
          <a:xfrm>
            <a:off x="3356496" y="10879416"/>
            <a:ext cx="441897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87BA7-E596-CC48-A24E-DCD2CBAFDBA3}"/>
              </a:ext>
            </a:extLst>
          </p:cNvPr>
          <p:cNvSpPr txBox="1"/>
          <p:nvPr/>
        </p:nvSpPr>
        <p:spPr>
          <a:xfrm>
            <a:off x="9062737" y="10042601"/>
            <a:ext cx="131251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7400" b="1" spc="-290" dirty="0">
                <a:ln w="12700">
                  <a:solidFill>
                    <a:srgbClr val="111340"/>
                  </a:solidFill>
                </a:ln>
                <a:noFill/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004AD-B3FF-E941-9A57-7BF243E337E5}"/>
              </a:ext>
            </a:extLst>
          </p:cNvPr>
          <p:cNvSpPr txBox="1"/>
          <p:nvPr/>
        </p:nvSpPr>
        <p:spPr>
          <a:xfrm>
            <a:off x="10898406" y="10221086"/>
            <a:ext cx="44189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32BF6-BAEB-0140-B8F6-9139E6E577F4}"/>
              </a:ext>
            </a:extLst>
          </p:cNvPr>
          <p:cNvSpPr txBox="1"/>
          <p:nvPr/>
        </p:nvSpPr>
        <p:spPr>
          <a:xfrm>
            <a:off x="10898407" y="10879416"/>
            <a:ext cx="441897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8EC852-2D6E-C443-B2D3-B04CD0421697}"/>
              </a:ext>
            </a:extLst>
          </p:cNvPr>
          <p:cNvSpPr txBox="1"/>
          <p:nvPr/>
        </p:nvSpPr>
        <p:spPr>
          <a:xfrm>
            <a:off x="16602179" y="10042601"/>
            <a:ext cx="131251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7400" b="1" spc="-290" dirty="0">
                <a:ln w="12700">
                  <a:solidFill>
                    <a:srgbClr val="111340"/>
                  </a:solidFill>
                </a:ln>
                <a:noFill/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8CD3E8-DD52-904E-937C-8F8F9B0A040A}"/>
              </a:ext>
            </a:extLst>
          </p:cNvPr>
          <p:cNvSpPr txBox="1"/>
          <p:nvPr/>
        </p:nvSpPr>
        <p:spPr>
          <a:xfrm>
            <a:off x="18437848" y="10221086"/>
            <a:ext cx="44189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FB9AE4-66E3-374E-9871-B96D76A13B7C}"/>
              </a:ext>
            </a:extLst>
          </p:cNvPr>
          <p:cNvSpPr txBox="1"/>
          <p:nvPr/>
        </p:nvSpPr>
        <p:spPr>
          <a:xfrm>
            <a:off x="18437849" y="10879416"/>
            <a:ext cx="441897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9293593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82150</TotalTime>
  <Words>1520</Words>
  <Application>Microsoft Macintosh PowerPoint</Application>
  <PresentationFormat>Custom</PresentationFormat>
  <Paragraphs>270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9708</cp:revision>
  <cp:lastPrinted>2019-09-18T23:04:43Z</cp:lastPrinted>
  <dcterms:created xsi:type="dcterms:W3CDTF">2014-11-12T21:47:38Z</dcterms:created>
  <dcterms:modified xsi:type="dcterms:W3CDTF">2021-05-14T03:58:25Z</dcterms:modified>
  <cp:category/>
</cp:coreProperties>
</file>